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7.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notesSlides/notesSlide24.xml" ContentType="application/vnd.openxmlformats-officedocument.presentationml.notesSlide+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notesSlides/notesSlide35.xml" ContentType="application/vnd.openxmlformats-officedocument.presentationml.notesSlide+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848" r:id="rId4"/>
    <p:sldMasterId id="2147483882" r:id="rId5"/>
    <p:sldMasterId id="2147483979" r:id="rId6"/>
    <p:sldMasterId id="2147484013" r:id="rId7"/>
    <p:sldMasterId id="2147484090" r:id="rId8"/>
    <p:sldMasterId id="2147484161" r:id="rId9"/>
    <p:sldMasterId id="2147484237" r:id="rId10"/>
  </p:sldMasterIdLst>
  <p:notesMasterIdLst>
    <p:notesMasterId r:id="rId73"/>
  </p:notesMasterIdLst>
  <p:handoutMasterIdLst>
    <p:handoutMasterId r:id="rId74"/>
  </p:handoutMasterIdLst>
  <p:sldIdLst>
    <p:sldId id="1212" r:id="rId11"/>
    <p:sldId id="2147480555" r:id="rId12"/>
    <p:sldId id="2147480550" r:id="rId13"/>
    <p:sldId id="2147480595" r:id="rId14"/>
    <p:sldId id="2147480626" r:id="rId15"/>
    <p:sldId id="2147480627" r:id="rId16"/>
    <p:sldId id="2147480664" r:id="rId17"/>
    <p:sldId id="2147480628" r:id="rId18"/>
    <p:sldId id="2147480629" r:id="rId19"/>
    <p:sldId id="2147480630" r:id="rId20"/>
    <p:sldId id="2147480631" r:id="rId21"/>
    <p:sldId id="2147480632" r:id="rId22"/>
    <p:sldId id="2147480633" r:id="rId23"/>
    <p:sldId id="2147480642" r:id="rId24"/>
    <p:sldId id="2147480655" r:id="rId25"/>
    <p:sldId id="2147480695" r:id="rId26"/>
    <p:sldId id="2147480700" r:id="rId27"/>
    <p:sldId id="2147480699" r:id="rId28"/>
    <p:sldId id="2147480645" r:id="rId29"/>
    <p:sldId id="2147480646" r:id="rId30"/>
    <p:sldId id="2147480647" r:id="rId31"/>
    <p:sldId id="2147480648" r:id="rId32"/>
    <p:sldId id="2147480649" r:id="rId33"/>
    <p:sldId id="2147480656" r:id="rId34"/>
    <p:sldId id="2147480657" r:id="rId35"/>
    <p:sldId id="2147480658" r:id="rId36"/>
    <p:sldId id="2147480659" r:id="rId37"/>
    <p:sldId id="2147480660" r:id="rId38"/>
    <p:sldId id="2147480661" r:id="rId39"/>
    <p:sldId id="2147480677" r:id="rId40"/>
    <p:sldId id="2147480680" r:id="rId41"/>
    <p:sldId id="2147480681" r:id="rId42"/>
    <p:sldId id="2147480701" r:id="rId43"/>
    <p:sldId id="2147480697" r:id="rId44"/>
    <p:sldId id="2147480679" r:id="rId45"/>
    <p:sldId id="2147480694" r:id="rId46"/>
    <p:sldId id="2147480665" r:id="rId47"/>
    <p:sldId id="2147480662" r:id="rId48"/>
    <p:sldId id="2147480663" r:id="rId49"/>
    <p:sldId id="2147480667" r:id="rId50"/>
    <p:sldId id="2147480668" r:id="rId51"/>
    <p:sldId id="2147480698" r:id="rId52"/>
    <p:sldId id="2147480669" r:id="rId53"/>
    <p:sldId id="2147480670" r:id="rId54"/>
    <p:sldId id="2147480671" r:id="rId55"/>
    <p:sldId id="2147480672" r:id="rId56"/>
    <p:sldId id="2147480673" r:id="rId57"/>
    <p:sldId id="2147480674" r:id="rId58"/>
    <p:sldId id="2147480682" r:id="rId59"/>
    <p:sldId id="2147480675" r:id="rId60"/>
    <p:sldId id="2147480683" r:id="rId61"/>
    <p:sldId id="2147480693" r:id="rId62"/>
    <p:sldId id="2147480684" r:id="rId63"/>
    <p:sldId id="2147480685" r:id="rId64"/>
    <p:sldId id="2147480686" r:id="rId65"/>
    <p:sldId id="2147480687" r:id="rId66"/>
    <p:sldId id="2147480688" r:id="rId67"/>
    <p:sldId id="2147480689" r:id="rId68"/>
    <p:sldId id="2147480690" r:id="rId69"/>
    <p:sldId id="2147480691" r:id="rId70"/>
    <p:sldId id="2147480625" r:id="rId71"/>
    <p:sldId id="2147480568" r:id="rId72"/>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82D45B-8125-BB39-0775-FBF6A9680D8A}" name="Royer, Anthony (DI SW PLM STS SDDEV MECH PHY FEA FW)" initials="AR" userId="S::anthony.royer@siemens.com::357dd0c7-212f-4536-889f-e1c8b97c48c9" providerId="AD"/>
  <p188:author id="{ED0BA35E-EB38-51CA-5B08-558C6B9B6941}" name="Kinne, Dan (DI SW PLM STS SDPRM MECH DISC)" initials="KD" userId="S::dan.kinne@siemens.com::56b05da5-93d6-42de-bcf4-cfdfc526252d" providerId="AD"/>
  <p188:author id="{50B60482-263A-3DE7-DA5D-69EA1D993F21}" name="Erbig, Lars (DI SW PLM STS SDDEV OPS TA TA2)" initials="EL(SPSSOTT" userId="S::lars.erbig@siemens.com::2ccd940e-d3de-4629-8a07-495c0928668c" providerId="AD"/>
  <p188:author id="{8DB21384-D6A5-20A8-0952-EDDEF908F0CA}" name="Forghani, Behzad (DI SW PLM STS SDDEV MECH PHY EMAG)" initials="FE" userId="S::behzad.forghani@siemens.com::3918dd08-f029-4a44-8986-6b1ed95b52c1" providerId="AD"/>
  <p188:author id="{481198C7-1EA5-5A5E-C503-4F79D614B552}" name="Matas, Edgar (DI SW PLM STS SDPRM MECH DISC EMAG)" initials="ME(SPSSMDE" userId="S::edgar.matas@siemens.com::481321d9-0681-4ad5-89a1-7b7c6a8026e3" providerId="AD"/>
  <p188:author id="{946541D2-18D2-2EF2-138B-C7F0726899C6}" name="Beriot, Hadrien (DI SW PLM STS SDDEV MECH PHY ACOU)" initials="BH(SPSSMPA" userId="S::hadrien.beriot@siemens.com::6f98c165-bd04-4906-bc5b-3370f925981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8"/>
    <a:srgbClr val="B596D1"/>
    <a:srgbClr val="5E9CC8"/>
    <a:srgbClr val="FF861D"/>
    <a:srgbClr val="5AB35A"/>
    <a:srgbClr val="DD4D4E"/>
    <a:srgbClr val="3A6987"/>
    <a:srgbClr val="B8C9D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1234" autoAdjust="0"/>
  </p:normalViewPr>
  <p:slideViewPr>
    <p:cSldViewPr snapToGrid="0">
      <p:cViewPr varScale="1">
        <p:scale>
          <a:sx n="88" d="100"/>
          <a:sy n="88" d="100"/>
        </p:scale>
        <p:origin x="917" y="45"/>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4632" y="10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presProps" Target="presProps.xml"/><Relationship Id="rId7" Type="http://schemas.openxmlformats.org/officeDocument/2006/relationships/slideMaster" Target="slideMasters/slideMaster5.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3.xml"/><Relationship Id="rId61" Type="http://schemas.openxmlformats.org/officeDocument/2006/relationships/slide" Target="slides/slide51.xml"/><Relationship Id="rId10" Type="http://schemas.openxmlformats.org/officeDocument/2006/relationships/slideMaster" Target="slideMasters/slideMaster8.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viewProps" Target="viewProps.xml"/><Relationship Id="rId8" Type="http://schemas.openxmlformats.org/officeDocument/2006/relationships/slideMaster" Target="slideMasters/slideMaster6.xml"/><Relationship Id="rId51" Type="http://schemas.openxmlformats.org/officeDocument/2006/relationships/slide" Target="slides/slide41.xml"/><Relationship Id="rId72" Type="http://schemas.openxmlformats.org/officeDocument/2006/relationships/slide" Target="slides/slide62.xml"/><Relationship Id="rId80" Type="http://schemas.microsoft.com/office/2018/10/relationships/authors" Target="authors.xml"/><Relationship Id="rId3"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12/5/2024</a:t>
            </a:fld>
            <a:endParaRPr lang="en-US" sz="105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a:solidFill>
                  <a:schemeClr val="accent2"/>
                </a:solidFill>
                <a:latin typeface="+mn-lt"/>
              </a:rPr>
              <a:t>Hand out</a:t>
            </a:r>
            <a:r>
              <a:rPr lang="en-US" sz="1050">
                <a:solidFill>
                  <a:schemeClr val="accent2"/>
                </a:solidFill>
                <a:latin typeface="+mn-lt"/>
              </a:rPr>
              <a:t> </a:t>
            </a:r>
            <a:fld id="{C92BABF8-1341-4DCB-864A-D83C08BEEAE4}" type="slidenum">
              <a:rPr lang="en-US" sz="1050" smtClean="0">
                <a:solidFill>
                  <a:schemeClr val="tx2"/>
                </a:solidFill>
                <a:latin typeface="+mn-lt"/>
              </a:rPr>
              <a:t>‹#›</a:t>
            </a:fld>
            <a:endParaRPr lang="en-US" sz="105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18.213"/>
    </inkml:context>
    <inkml:brush xml:id="br0">
      <inkml:brushProperty name="width" value="0.05" units="cm"/>
      <inkml:brushProperty name="height" value="0.05" units="cm"/>
      <inkml:brushProperty name="color" value="#FFFFFF"/>
    </inkml:brush>
  </inkml:definitions>
  <inkml:trace contextRef="#ctx0" brushRef="#br0">557 0 7218,'0'0'3820,"-12"27"-2714,-75 184 69,-63 172 316,-15-9 485,38-122-1114,113-226-854,14-26-8,0 0-1,0 0 1,0 0 0,0 0 0,0 0 0,0 0 0,0 0 0,0 0 0,0 0-1,0 0 1,0 0 0,0 0 0,0 0 0,0-1 0,0 1 0,0 0-1,0 0 1,0 0 0,0 0 0,0 0 0,0 0 0,0 0 0,0 0-1,0 0 1,0 0 0,0 0 0,0 0 0,0 0 0,0 0 0,0 0-1,0 0 1,0 0 0,0 0 0,0 0 0,0 0 0,0 0 0,0 0-1,0 0 1,0 0 0,0 0 0,0 0 0,-1 0 0,1 0 0,0 0-1,0 0 1,0 0 0,0 0 0,0 0 0,0 0 0,0 0 0,0 0-1,0 0 1,0 0 0,0 0 0,0 0 0,0 0 0,2-13-8,9-26 33,22-49 0,-24 64-9,42-112 66,-16 40-4,112-304 668,-112 316-317,2 1-1,77-122 1,-112 201-404,30-42 254,-28 41-239,0 1 0,0-1 0,0 1 0,0 0 0,1 0 0,6-4 0,-9 7-31,-1 0 1,0 0-1,1 0 1,-1 1-1,0-1 1,1 0-1,-1 1 1,1-1-1,-1 1 1,1 0-1,-1-1 1,1 1-1,-1 0 1,1 0-1,0 0 1,-1 0-1,1 0 1,-1 0-1,1 0 1,-1 1-1,1-1 1,-1 1-1,1-1 1,-1 1 0,1-1-1,1 2 1,-1 0 0,0 0 0,-1 0 1,1 0-1,0 1 0,0-1 1,-1 1-1,0-1 0,1 1 0,-1-1 1,0 1-1,0 0 0,0-1 1,0 4-1,4 17 61,-1 0 0,1 37 0,-4 51 47,-2-58-82,1 575 484,7-486-353,-5-119-148,2 0-1,1-1 1,14 44-1,-17-62-116,6 15 263,-8-18-246,0-1 0,0 1-1,1 0 1,-1-1 0,0 1 0,1-1 0,-1 1 0,1 0 0,-1-1-1,1 1 1,-1-1 0,1 1 0,-1-1 0,1 0 0,0 1 0,-1-1-1,1 1 1,-1-1 0,2 1 0,-1-12-7831,-1-3-790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4.566"/>
    </inkml:context>
    <inkml:brush xml:id="br0">
      <inkml:brushProperty name="width" value="0.05" units="cm"/>
      <inkml:brushProperty name="height" value="0.05" units="cm"/>
      <inkml:brushProperty name="color" value="#FFFFFF"/>
    </inkml:brush>
  </inkml:definitions>
  <inkml:trace contextRef="#ctx0" brushRef="#br0">0 0 7786,'0'0'12114,"8"143"-11498,22-93-296,6-1-104,7-2-159,-3-9-49,1-6-8,-6-8-385,-4-11-999,-7-13-576,-7 0-2993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35.502"/>
    </inkml:context>
    <inkml:brush xml:id="br0">
      <inkml:brushProperty name="width" value="0.05" units="cm"/>
      <inkml:brushProperty name="height" value="0.05" units="cm"/>
      <inkml:brushProperty name="color" value="#FFFFFF"/>
    </inkml:brush>
  </inkml:definitions>
  <inkml:trace contextRef="#ctx0" brushRef="#br0">1 69 6513,'0'0'16012,"130"-55"-15012,-89 50-336,-3 3-408,-3 2-144,-1 0-112,-1 0-56,3 0-632,4-2-1416,-9 0-4026,-7 0-5008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37.598"/>
    </inkml:context>
    <inkml:brush xml:id="br0">
      <inkml:brushProperty name="width" value="0.05" units="cm"/>
      <inkml:brushProperty name="height" value="0.05" units="cm"/>
      <inkml:brushProperty name="color" value="#FFFFFF"/>
    </inkml:brush>
  </inkml:definitions>
  <inkml:trace contextRef="#ctx0" brushRef="#br0">1 291 2713,'0'0'18165,"14"-7"-17274,-13 6-874,162-93 1713,-43-6-925,-41 32-497,-76 65-306,1 0 0,0 0 1,0 1-1,0 0 0,6-3 0,-10 5-7,1 0 0,0-1 0,0 1 0,0 0 0,0-1 0,-1 1 1,1 0-1,0 0 0,0 0 0,0 0 0,0 0 0,0 0 0,0 0 0,0 0 0,-1 0 0,1 0 0,0 0 1,0 1-1,0-1 0,0 0 0,0 1 0,-1-1 0,1 0 0,0 1 0,0-1 0,-1 1 0,1 0 0,0-1 1,-1 1-1,1-1 0,0 1 0,-1 0 0,1 0 0,-1-1 0,1 2 0,2 5 8,0 1 0,-1-1 0,0 0 1,0 1-1,-1 0 0,0 10 0,0 54 2,-1-44-110,0-14-526,1 1 1,5 25 0,6 4-4529,0-15-2360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38.453"/>
    </inkml:context>
    <inkml:brush xml:id="br0">
      <inkml:brushProperty name="width" value="0.05" units="cm"/>
      <inkml:brushProperty name="height" value="0.05" units="cm"/>
      <inkml:brushProperty name="color" value="#FFFFFF"/>
    </inkml:brush>
  </inkml:definitions>
  <inkml:trace contextRef="#ctx0" brushRef="#br0">160 108 5369,'0'0'14327,"-1"-14"-13340,-5-43-317,6 56-641,0-1 1,0 1-1,0-1 1,0 1-1,1-1 1,-1 1-1,0 0 1,0-1-1,1 1 1,-1-1-1,1 1 1,-1 0-1,2-3 1,-1 4-16,-1-1 1,1 1-1,0-1 1,-1 1-1,1-1 1,0 1-1,-1-1 1,1 1-1,0 0 1,-1-1-1,1 1 0,0 0 1,1-1-1,1 0 45,0 0-34,0 0 0,0-1 0,1 1-1,-1 1 1,0-1 0,1 0 0,-1 1-1,0 0 1,1 0 0,6 0 0,-8 0-22,-1 1 1,1-1 0,0 1 0,0-1 0,0 1 0,-1 0 0,1 0 0,0 0 0,0 0 0,-1 0 0,1 0 0,-1 0 0,1 0 0,-1 1-1,0-1 1,1 0 0,-1 1 0,0-1 0,2 4 0,0 2 34,0 0 1,0 0-1,0 0 0,-1 1 0,0-1 1,1 14-1,-1-1 73,-2 30 0,-1-40-83,0 0 1,-1 0 0,0 0 0,-1 0 0,0-1-1,-1 1 1,0-1 0,0 0 0,-1 0 0,-6 9 0,-8 11 49,-38 40 0,46-55-100,-1-1 0,-1 0 1,-1 0-1,0-2 0,-16 12 0,28-22 8,0 1 0,-1-1 1,1 0-1,-1 0 0,1 0 0,-1 0 0,0 0 0,1-1 0,-1 1 0,0-1 0,1 1 0,-1-1 0,0 0 0,0 0 0,1 0 0,-1-1 0,-3 0 1,5 1 5,1 0 1,-1-1 0,1 1-1,-1-1 1,1 1 0,-1-1-1,1 1 1,-1-1 0,1 1-1,-1-1 1,1 1 0,0-1 0,-1 1-1,1-1 1,0 0 0,-1 1-1,1-1 1,0 1 0,0-1-1,0 0 1,0 1 0,-1-1-1,1-1 1,1-20-66,-1 14 42,0 4 27,0 1-6,0-1-1,0 1 1,0 0-1,1-1 0,-1 1 1,2-5-1,-1 6 7,-1 1 1,1 0-1,-1 1 1,1-1-1,0 0 0,-1 0 1,1 0-1,0 0 1,0 0-1,0 1 0,0-1 1,0 0-1,-1 1 1,1-1-1,1 1 0,-1-1 1,0 1-1,0-1 1,0 1-1,0 0 0,0-1 1,0 1-1,2 0 0,4-1-22,1 1 0,-1 0-1,1 0 1,-1 0 0,0 1-1,0 0 1,1 1-1,-1-1 1,0 2 0,0-1-1,0 1 1,-1 0-1,1 0 1,6 4 0,4 4 124,-1 1-1,-1 1 1,0 0 0,13 15 0,-17-17 42,0 0 0,1 0 0,0-2 1,19 13-1,-26-19-113,1 0 0,-1 0 0,0-1-1,1 0 1,-1 0 0,1-1 0,0 0 0,0 0 0,0 0 0,-1 0 0,1-1-1,0 0 1,0-1 0,12-1 0,-14 1-4,1-1-1,0 0 1,0 0-1,-1 0 1,1 0-1,-1-1 1,0 0 0,1 0-1,-1 0 1,-1 0-1,1 0 1,0-1-1,4-7 1,4-4-41,-1-1 0,10-20 1,-20 34 6,15-29-1043,-6 10-2529,-5 6-4703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41.153"/>
    </inkml:context>
    <inkml:brush xml:id="br0">
      <inkml:brushProperty name="width" value="0.05" units="cm"/>
      <inkml:brushProperty name="height" value="0.05" units="cm"/>
      <inkml:brushProperty name="color" value="#FFFFFF"/>
    </inkml:brush>
  </inkml:definitions>
  <inkml:trace contextRef="#ctx0" brushRef="#br0">0 0 10362,'0'0'13955,"43"0"-13379,-19 0-208,2 0-200,-2 0-96,4 0-72,1 0-256,11 0-1224,-7 0-4089,-7 0-5401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41.819"/>
    </inkml:context>
    <inkml:brush xml:id="br0">
      <inkml:brushProperty name="width" value="0.05" units="cm"/>
      <inkml:brushProperty name="height" value="0.05" units="cm"/>
      <inkml:brushProperty name="color" value="#FFFFFF"/>
    </inkml:brush>
  </inkml:definitions>
  <inkml:trace contextRef="#ctx0" brushRef="#br0">54 38 7210,'0'0'16403,"-3"-6"-15820,-8-18-338,11 23-247,0 1 0,0 0-1,0 0 1,0-1 0,-1 1 0,1 0-1,1 0 1,-1-1 0,0 1-1,0 0 1,0 0 0,0-1 0,0 1-1,0 0 1,0 0 0,0-1-1,0 1 1,0 0 0,0 0 0,1-1-1,-1 1 1,0 0 0,0 0 0,0 0-1,0 0 1,1-1 0,-1 1-1,0 0 1,0 0 0,0 0 0,1 0-1,-1 0 1,0-1 0,0 1-1,1 0 1,-1 0 0,0 0 0,0 0-1,1 0 1,-1 0 0,0 0-1,0 0 1,1 0 0,-1 0 0,0 0-1,0 0 1,1 0 0,-1 0 0,0 0-1,0 0 1,1 1 0,-1-1-1,0 0 1,0 0 0,0 0 0,1 0-1,0 0-11,1 0 6,1 1-1,0-1 1,-1 0-1,1 0 1,0 1 0,-1 0-1,1-1 1,-1 1-1,1 0 1,-1 0-1,0 1 1,1-1-1,-1 0 1,0 1 0,0-1-1,3 4 1,-2-2 10,-1 0 0,1 0 0,-1 0 0,0 1 0,1-1 0,-2 1 0,1 0 0,0-1 0,1 8 0,0 2 18,-1-1-1,0 1 1,-1 0 0,-1 0-1,-1 22 1,0-28-34,0-1 1,0 0-1,-1 0 0,0 0 0,0-1 1,0 1-1,-1 0 0,0-1 1,0 1-1,0-1 0,-1 0 1,-4 5-1,2-3-97,0 0-1,-1-1 1,0 0-1,0 0 1,0-1-1,-1 1 1,-11 5-1,17-11 81,1 1 0,-1 0 0,0-1 0,1 1 0,-1-1-1,1 1 1,-1-1 0,0 0 0,1 1 0,-3-1 0,3 0-69,1-1 93,0 1 1,0 0 0,0 0 0,0 0 0,0 0-1,0-1 1,0 1 0,0 0 0,0 0 0,0 0-1,0-1 1,0 1 0,0 0 0,0 0 0,0 0 0,0-1-1,0 1 1,0 0 0,0 0 0,0 0 0,0 0-1,0-1 1,0 1 0,1 0 0,-1 0 0,0 0-1,0 0 1,0 0 0,0-1 0,0 1 0,0 0 0,1 0-1,-1 0 1,0 0 0,0 0 0,6-1-50,0 0 0,0 1 0,0-1-1,0 1 1,8 2 0,-11-2 48,0 1-1,0-1 0,0 1 1,0 0-1,0 0 0,0 0 1,-1 1-1,1-1 0,0 0 0,-1 1 1,1 0-1,2 3 0,0 0-1,0 0 0,-1 0-1,0 0 1,-1 1-1,1 0 1,-1-1 0,0 1-1,0 1 1,-1-1-1,3 9 1,-3-5 77,0 1 0,-1 0 1,0 0-1,-1 0 0,-1 17 1,0-27-42,1 0-1,0 0 1,-1 1 0,1-1 0,0 0 0,-1 0-1,1 0 1,-1 0 0,0 0 0,1 0 0,-1 0-1,0 0 1,0 0 0,0 0 0,0 0 0,0 0 0,0 0-1,0 0 1,0-1 0,0 1 0,0 0 0,0-1-1,0 1 1,-1-1 0,1 0 0,0 1 0,0-1-1,0 0 1,-3 1 0,-5 0 11,1 0-1,-1-1 1,-12-1 0,8 1-85,-2-2 50,9-1-1180,3-4-4011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10.531"/>
    </inkml:context>
    <inkml:brush xml:id="br0">
      <inkml:brushProperty name="width" value="0.05" units="cm"/>
      <inkml:brushProperty name="height" value="0.05" units="cm"/>
      <inkml:brushProperty name="color" value="#FFFFFF"/>
    </inkml:brush>
  </inkml:definitions>
  <inkml:trace contextRef="#ctx0" brushRef="#br0">34 178 5297,'0'0'11356,"-2"21"-9925,-1 71-264,2-89-1096,1 1 1,0-1-1,1 1 1,-1-1-1,1 1 1,0-1-1,-1 1 1,1-1-1,1 0 1,-1 0 0,0 1-1,1-1 1,0 0-1,0 0 1,0 0-1,3 4 1,1 0 99,-2-2-76,0 0 0,1 0 0,-1 0 0,1-1-1,-1 0 1,1 0 0,1 0 0,-1-1 0,0 0 0,10 4 0,-13-6-87,0 0 0,1 0 0,-1 0 0,1-1-1,-1 1 1,1-1 0,-1 0 0,1 0 0,-1 0 0,1 0 0,-1 0 0,1 0-1,-1-1 1,1 1 0,-1-1 0,1 0 0,-1 0 0,0 0 0,1 0-1,-1 0 1,0 0 0,0 0 0,0-1 0,0 1 0,0-1 0,0 0-1,0 0 1,-1 1 0,3-3 0,4-8 30,0 0 0,0-1 0,-2 1 0,1-1 0,-1 0 0,-1-1 0,6-23 0,-5 11 101,-1-1 0,-2 1 0,1-35 0,-3 44-3,-1 7 3,1-1-1,-2 1 1,-1-15 0,2 23-106,-1 0 1,1-1-1,-1 1 1,1 0-1,-1 0 1,0 0-1,0 0 1,0 0-1,0 0 1,-1 0-1,1 0 1,0 0-1,-1 1 1,1-1-1,-1 0 0,0 1 1,1-1-1,-1 1 1,0 0-1,-3-2 1,1 1-9,0 1-1,0-1 1,0 1 0,0 0 0,-1 0 0,1 1 0,0-1-1,0 1 1,-1 0 0,1 0 0,0 0 0,-1 1 0,1-1-1,0 1 1,0 0 0,0 1 0,0-1 0,0 1 0,-7 3-1,1 1-29,0 0-1,1 1 1,0 0-1,0 0 0,1 1 1,-9 10-1,8-7-81,0 0 1,0 1-1,1 0 0,1 0 0,0 1 0,-8 19 1,13-27-192,0 1 0,1-1 0,0 1 0,0 0 0,0-1 0,0 1 0,1 0 0,1 7 0,-1-10-178,1 1-1,-1-1 1,1 1 0,0-1-1,1 1 1,-1-1 0,0 0-1,1 0 1,0 1 0,0-1-1,0 0 1,0-1 0,0 1-1,4 3 1,23 17-8146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11.169"/>
    </inkml:context>
    <inkml:brush xml:id="br0">
      <inkml:brushProperty name="width" value="0.05" units="cm"/>
      <inkml:brushProperty name="height" value="0.05" units="cm"/>
      <inkml:brushProperty name="color" value="#FFFFFF"/>
    </inkml:brush>
  </inkml:definitions>
  <inkml:trace contextRef="#ctx0" brushRef="#br0">2 1 12827,'0'0'11937,"-1"0"-11620,59 4 2784,-5 7-2961,22 2-269,-71-12-78,1-1-1,0 1 1,-1 0 0,1 1 0,-1-1 0,1 1-1,-1 0 1,1 0 0,3 3 0,19 15-4157,-12-8-2294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11.669"/>
    </inkml:context>
    <inkml:brush xml:id="br0">
      <inkml:brushProperty name="width" value="0.05" units="cm"/>
      <inkml:brushProperty name="height" value="0.05" units="cm"/>
      <inkml:brushProperty name="color" value="#FFFFFF"/>
    </inkml:brush>
  </inkml:definitions>
  <inkml:trace contextRef="#ctx0" brushRef="#br0">103 0 11378,'0'0'11248,"-11"22"-10593,-32 70-178,33-70-207,0 1-1,-6 24 0,11-31-159,2-6-54,2-1 1,-1 1-1,1 0 1,0 0-1,1 12 1,0-20-49,0-2-5,1 0 0,-1 1 0,0-1 0,0 0-1,0 1 1,0-1 0,1 0 0,-1 0 0,0 1 0,0-1 0,0 0 0,1 0 0,-1 1 0,0-1 0,1 0 0,-1 0 0,0 0 0,0 0 0,1 1 0,-1-1 0,0 0 0,1 0 0,-1 0 0,0 0 0,1 0-1,-1 0 1,0 0 0,1 0 0,-1 0 0,1 0 0,14 0 97,-10 0-62,53-3 222,-51 2-255,0 0 1,0-1 0,0 0 0,0 0 0,0 0-1,7-5 1,-3 3-1,-10 4 214,-1 3-171,-2 22 97,-2 0 0,0 0 0,-1-1 0,-12 34 0,-6 24 109,22-75-362,-2 4-246,1-1 1,1 1 0,-1 18-1,2-31 87,0 0 0,0-1-1,1 1 1,-1 0 0,1 0-1,-1 1 1,1-1-1,0 0 1,0 0 0,1-3-1,3-4-946,6-18-5542,-1 3-6558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28.490"/>
    </inkml:context>
    <inkml:brush xml:id="br0">
      <inkml:brushProperty name="width" value="0.05" units="cm"/>
      <inkml:brushProperty name="height" value="0.05" units="cm"/>
      <inkml:brushProperty name="color" value="#FFFFFF"/>
    </inkml:brush>
  </inkml:definitions>
  <inkml:trace contextRef="#ctx0" brushRef="#br0">418 0 5209,'0'0'3166,"-2"19"-372,-12 202 4018,28 148-1308,5 1-3453,-19-324-1936,0 26 101,-13 117 1,-38 90 408,-9 54-426,-2 211-53,53-265-210,7-245 67,-2-1 1,-12 57 0,2-19 1,-12 174 16,18-147-4,-30 140 1,-24-16 20,20-82-36,28-70-1,0 0 14,15-102-3811,7-6-1774,2-6-4012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48.112"/>
    </inkml:context>
    <inkml:brush xml:id="br0">
      <inkml:brushProperty name="width" value="0.05" units="cm"/>
      <inkml:brushProperty name="height" value="0.05" units="cm"/>
      <inkml:brushProperty name="color" value="#FFFFFF"/>
    </inkml:brush>
  </inkml:definitions>
  <inkml:trace contextRef="#ctx0" brushRef="#br0">190 50 2785,'0'0'11549,"0"0"-11309,0 0 0,-1 0-1,1 0 1,-1 0 0,1 0 0,0 0 0,-1-1 0,1 1 0,-1 0 0,1 0 0,0 0-1,-1 0 1,1-1 0,-1 1 0,1 0 0,-1-1 0,1-21 337,0 21-394,3 1-223,0-1 25,-1 0 0,1 0 0,-1 0 0,1 0 1,-1 0-1,4-3 0,4-1-4,-8 1 47,0 4-28,-2 0 12,11 0-666,-10 0 655,0 0 6,0 0-5,0 0 58,16 0-56,-4-2 72,-12 1-93,1 1 0,0-1-1,0 1 1,0 0 0,-1-1-1,1 1 1,0 0 0,0 0-1,0 0 1,0 1 0,-1-1-1,1 0 1,0 1 0,0-1-1,0 1 1,-1-1 0,3 2-1,65 54 133,-67-54-118,0 1-1,0-1 1,0 1-1,-1 0 1,1 0 0,-1-1-1,0 1 1,0 0 0,0 0-1,0 0 1,0 0-1,-1 0 1,1 1 0,-1 3-1,0-3 2,0 0 0,0 0 0,0 0-1,0-1 1,-1 1 0,1 0 0,-1 0-1,0 0 1,0-1 0,-1 1 0,-2 5 0,-1-2 42,0 0 0,-1-1 1,0 0-1,0 0 0,0 0 1,-1-1-1,0 0 1,-10 6-1,7-5 107,1-1 0,-1-1 0,0 1 0,0-2 0,-1 1 0,-12 1 0,-8-4 769,31-1-699,-1 0-161,0 0-43,-1 0-1,1 1 1,0-1-1,-1 1 1,1-1-1,0 1 0,-1 0 1,1-1-1,0 1 1,0 0-1,-2 1 1,-3 2 100,30-17-273,-13 6 180,-1 1 1,1 1 0,21-8 0,-25 12-18,1-1 0,0 1 0,-1 1 0,10-1-1,-15 2-2,-1-1 0,0 1-1,1-1 1,-1 1-1,0-1 1,1 1 0,-1 0-1,0-1 1,0 1-1,0 0 1,0 0 0,0 0-1,0 0 1,0 0-1,0 0 1,0 0 0,0 0-1,0 0 1,0 1-1,-1-1 1,1 0 0,-1 0-1,1 2 1,3 6 3,-1 0 1,3 11-1,-6-18-1,3 14 14,0 0 1,-2 0-1,0 0 0,-1 20 0,-1-10 70,1-24-62,0 1 0,0-1 1,-1 0-1,1 1 0,-1-1 0,1 0 0,-1 0 1,0 1-1,0-1 0,0 0 0,0 0 1,0 0-1,-1 0 0,1 0 0,-1-1 0,1 1 1,-1 0-1,0-1 0,1 1 0,-1-1 1,0 1-1,0-1 0,0 0 0,0 0 1,0 0-1,-1 0 0,-3 1 0,-3 1 149,0-1-1,0 0 1,-1 0-1,1-1 1,-17 0 0,-37 0 869,-74-3 608,118-2-1457,-3 0-64,21 4-352,5 0-1650,33 0-5387,-13 0 716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4.943"/>
    </inkml:context>
    <inkml:brush xml:id="br0">
      <inkml:brushProperty name="width" value="0.05" units="cm"/>
      <inkml:brushProperty name="height" value="0.05" units="cm"/>
      <inkml:brushProperty name="color" value="#FFFFFF"/>
    </inkml:brush>
  </inkml:definitions>
  <inkml:trace contextRef="#ctx0" brushRef="#br0">253 1 11226,'0'0'11083,"-112"130"-10835,79-74-184,-5 1-64,5 5-440,9 3-1769,12-18-3560,12-17-4713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52.450"/>
    </inkml:context>
    <inkml:brush xml:id="br0">
      <inkml:brushProperty name="width" value="0.05" units="cm"/>
      <inkml:brushProperty name="height" value="0.05" units="cm"/>
      <inkml:brushProperty name="color" value="#FFFFFF"/>
    </inkml:brush>
  </inkml:definitions>
  <inkml:trace contextRef="#ctx0" brushRef="#br0">865 7 568,'-2'-6'20747,"1"6"-20303,0 1-387,-1 0 0,0-1 0,1 1 0,-1 0-1,1 1 1,-1-1 0,1 0 0,0 0 0,-1 1 0,1-1-1,0 0 1,0 1 0,0-1 0,-1 3 0,0-2 1,-178 255 1494,133-180-1130,-56 120 1,35-33-216,-37 77 479,78-184-404,3 2 0,-25 92 0,7-22-76,7-27-76,-8 29-108,19-61 4,-20 93-1,28-69 425,-3 118 0,13 97-239,-1-109-130,11 292 309,-2-383-179,9 158 443,29 49 285,-31-258-737,17 61-1,-16-84-200,2 0 0,31 63 0,-27-67 5,2 4 23,24 35 1,-39-67 56,-1-6-90,-2-9-171,0 7 79,0-25-714,-1-3-1824,2-1 0,8-50-1,8 11-7324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53.694"/>
    </inkml:context>
    <inkml:brush xml:id="br0">
      <inkml:brushProperty name="width" value="0.05" units="cm"/>
      <inkml:brushProperty name="height" value="0.05" units="cm"/>
      <inkml:brushProperty name="color" value="#FFFFFF"/>
    </inkml:brush>
  </inkml:definitions>
  <inkml:trace contextRef="#ctx0" brushRef="#br0">740 1 3913,'0'0'11634,"-8"2"-11084,-26 10 302,21-9 2078,13 8-2687,0-6-152,0 11 503,0 0 1,1-1-1,6 28 0,3 8 174,-1 1 0,2 75 0,-10 107-76,-2-188-506,-5 44 252,-24 128-1,7-69-232,10-42-171,-18 117 349,-134 572-201,35-146 117,69-319-83,43-245-190,-3 0 1,-4-2-1,-41 91 0,38-112 3,2-7 25,2 1 1,-19 72-1,39-114-59,2-9-10,0 1 0,1-1 0,0 1 0,-1 11 0,2-36-252,-1 0-230,4-28 1,4 9-2108,19-64-1,-4 34-4938</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54.300"/>
    </inkml:context>
    <inkml:brush xml:id="br0">
      <inkml:brushProperty name="width" value="0.05" units="cm"/>
      <inkml:brushProperty name="height" value="0.05" units="cm"/>
      <inkml:brushProperty name="color" value="#FFFFFF"/>
    </inkml:brush>
  </inkml:definitions>
  <inkml:trace contextRef="#ctx0" brushRef="#br0">42 1 6889,'0'0'16992,"-4"12"-16482,-10 36-233,13-47-246,1 0-1,-1 1 1,1-1-1,0 1 1,-1-1 0,1 1-1,0-1 1,0 1-1,0-1 1,0 1 0,0-1-1,0 1 1,1 1-1,-1-3-13,0 1 0,1-1-1,-1 0 1,0 0 0,1 0 0,-1 1-1,0-1 1,1 0 0,-1 0-1,0 0 1,1 0 0,-1 0 0,0 0-1,1 0 1,-1 1 0,0-1-1,1 0 1,-1 0 0,0 0-1,1-1 1,-1 1 0,1 0 0,-1 0-1,0 0 1,1 0 0,5-1-7,-5 1 2,0 0-1,0-1 1,0 1-1,0 0 1,1-1-1,-1 1 1,0-1-1,0 1 1,0-1-1,0 0 1,0 1-1,0-1 0,0 0 1,-1 0-1,1 1 1,0-1-1,0 0 1,0 0-1,-1 0 1,1 0-1,-1 0 1,1 0-1,-1-1 0,1 1 1,-1 0-1,1 0 1,-1-2-1,2-2 61,-1-1-1,0 1 0,0 0 1,-1-10-1,0 15-44,0-1 0,0 1 0,0-1 0,0 1 0,0 0 0,0-1 0,0 1 0,0 0 0,0-1 0,-1 1 0,1 0 0,0-1 0,0 1 0,0 0 0,-1-1 0,1 1 0,0 0 0,0 0 0,-1-1 0,1 1 0,0 0 0,-1 0 0,1-1 0,0 1 0,-1 0 0,1 0 0,-14-2 417,11 2-413,1 0-1,-1 0 1,1 0-1,-1 1 1,1-1 0,0 1-1,-1 0 1,1 0-1,-4 1 1,4 0-94,1-1-1,0 0 1,-1 1-1,1-1 1,0 1 0,0-1-1,0 1 1,0 0-1,0-1 1,0 1 0,0 0-1,0 0 1,1 0-1,-1 0 1,1-1 0,-1 4-1,1-4-222,0 1 1,0-1-1,0 0 0,0 1 0,0-1 1,0 0-1,1 1 0,-1-1 0,0 0 0,1 1 1,-1-1-1,1 0 0,0 0 0,-1 1 1,1-1-1,1 1 0,10 9-7977</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57.391"/>
    </inkml:context>
    <inkml:brush xml:id="br0">
      <inkml:brushProperty name="width" value="0.05" units="cm"/>
      <inkml:brushProperty name="height" value="0.05" units="cm"/>
      <inkml:brushProperty name="color" value="#FFFFFF"/>
    </inkml:brush>
  </inkml:definitions>
  <inkml:trace contextRef="#ctx0" brushRef="#br0">0 240 10354,'0'0'11005,"5"-5"-10302,35-34 76,1 2-1,2 1 1,68-43-1,-105 75-775,41-22 18,-43 24-25,1-1-1,0 2 0,0-1 1,0 1-1,0-1 0,0 1 0,10 0 1,-15 1 0,1 0 0,-1 0 1,1 0-1,-1 0 1,1 0-1,-1 0 0,1 0 1,-1 0-1,1 1 0,-1-1 1,1 0-1,-1 0 0,0 0 1,1 1-1,-1-1 0,1 0 1,-1 1-1,0-1 1,1 0-1,-1 1 0,0-1 1,1 0-1,-1 1 0,0-1 1,1 1-1,-1-1 0,0 1 1,0 0-1,3 16 6,-3-12-6,2 38 47,-2 1 0,-2-1 1,-9 53-1,-6 23-294,14-58-2544,5-2-5725,4-28-3534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58.014"/>
    </inkml:context>
    <inkml:brush xml:id="br0">
      <inkml:brushProperty name="width" value="0.05" units="cm"/>
      <inkml:brushProperty name="height" value="0.05" units="cm"/>
      <inkml:brushProperty name="color" value="#FFFFFF"/>
    </inkml:brush>
  </inkml:definitions>
  <inkml:trace contextRef="#ctx0" brushRef="#br0">2 147 6993,'0'0'15030,"0"2"-14724,0-2-302,-1 1 0,1-1 0,0 1 0,0-1 0,0 1 1,0-1-1,0 0 0,0 1 0,0-1 0,0 1 0,0-1 0,0 1 0,0-1 1,0 0-1,0 1 0,0-1 0,0 1 0,0-1 0,0 1 0,1-1 1,-1 0-1,0 1 0,0-1 0,1 0 0,-1 1 0,1 0 5,1-1-1,-1 0 0,0 1 1,0-1-1,1 0 0,-1 0 1,0 0-1,0 0 0,3 0 0,2 0 65,0-1-1,0 0 0,-1 0 0,1 0 0,0-1 0,-1 0 0,1 0 0,-1-1 0,6-3 0,49-32 754,-39 23-645,7-5-50,28-18 37,-47 33-156,0 0 0,0 0 0,0 1-1,13-4 1,-21 8-12,23-4-71,-23 4 68,0 0 0,0 0 0,0 0 0,0 0-1,0 0 1,0 0 0,-1 1 0,1-1-1,0 0 1,0 0 0,0 1 0,0-1 0,-1 0-1,1 1 1,0-1 0,0 1 0,-1 0-1,1-1 1,0 1 0,-1-1 0,1 1-1,0 0 1,-1-1 0,1 1 0,0 1 0,1 4 1,0-1 0,-1 1 0,1 0 0,-1 0 0,0-1 0,0 8 0,-1 39 11,0-26-4,-1 27-44,4 83-1692,-2-124 585,1 0 1,5 16-1,7 13-5551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58.663"/>
    </inkml:context>
    <inkml:brush xml:id="br0">
      <inkml:brushProperty name="width" value="0.05" units="cm"/>
      <inkml:brushProperty name="height" value="0.05" units="cm"/>
      <inkml:brushProperty name="color" value="#FFFFFF"/>
    </inkml:brush>
  </inkml:definitions>
  <inkml:trace contextRef="#ctx0" brushRef="#br0">1 240 6969,'0'0'15528,"26"-18"-14843,89-61-169,36-30 355,-129 92-767,-19 15-108,-1 0 0,0 0 0,0 1 0,1-1 0,-1 1 0,1-1 0,0 1 0,-1 0 0,1 0 0,3 0 0,-6 0 1,1 1-1,-1 0 1,0 0-1,0 0 0,0 0 1,1 0-1,-1 0 1,0 0-1,0 0 0,0 0 1,1 0-1,-1 0 1,0 0-1,0 1 1,0-1-1,1 0 0,-1 0 1,0 0-1,0 0 1,0 0-1,0 0 0,1 0 1,-1 0-1,0 1 1,0-1-1,0 0 1,0 0-1,0 0 0,1 0 1,-1 0-1,0 1 1,0-1-1,0 0 1,0 9-49,0-4 29,-13 209-1797,12-201 1468,-5 62-3032,5-11-2898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59.153"/>
    </inkml:context>
    <inkml:brush xml:id="br0">
      <inkml:brushProperty name="width" value="0.05" units="cm"/>
      <inkml:brushProperty name="height" value="0.05" units="cm"/>
      <inkml:brushProperty name="color" value="#FFFFFF"/>
    </inkml:brush>
  </inkml:definitions>
  <inkml:trace contextRef="#ctx0" brushRef="#br0">1 383 5721,'0'0'18978,"14"-22"-17835,0 0-912,87-118 752,-68 98-832,2 3 0,54-48 0,-83 82-124,1 1 0,-1-1 0,13-5-1,-17 9-14,0 0-1,-1 0 0,1 0 1,0 0-1,0 1 0,0-1 1,1 1-1,-1 0 0,0-1 1,0 1-1,0 0 0,0 0 0,0 0 1,0 1-1,0-1 0,0 0 1,0 1-1,3 1 0,-3-1-2,-1 0 1,1 1-1,-1-1 0,0 0 0,0 1 0,0 0 0,0-1 0,0 1 0,0 0 0,0-1 1,0 1-1,-1 0 0,1 0 0,-1-1 0,1 1 0,-1 0 0,0 2 0,1 1 3,3 15-5,-2 0-1,0 1 0,-2 36 1,0-21-26,-3 130-520,2 88-2607,5-197 82,5-20-5510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00.820"/>
    </inkml:context>
    <inkml:brush xml:id="br0">
      <inkml:brushProperty name="width" value="0.05" units="cm"/>
      <inkml:brushProperty name="height" value="0.05" units="cm"/>
      <inkml:brushProperty name="color" value="#FFFFFF"/>
    </inkml:brush>
  </inkml:definitions>
  <inkml:trace contextRef="#ctx0" brushRef="#br0">34 110 6385,'0'0'12507,"-5"-14"-11701,-15-45-92,16 38-133,4 20-561,0 0-1,0 1 0,0-1 0,0 0 0,0 1 0,0-1 0,1 0 1,-1 1-1,0-1 0,0 1 0,1-1 0,-1 1 0,0-1 0,1 1 1,-1-1-1,1 0 0,0 0-15,0 1 1,0-1 0,0 1-1,1-1 1,-1 1 0,0-1-1,0 1 1,1 0 0,-1 0-1,0 0 1,0 0-1,1 0 1,-1 0 0,2 0-1,3 0-71,-3 0 52,1 0 1,-1 0 0,1 1 0,-1-1 0,1 1 0,5 1 0,-8-1 14,1 0 1,-1-1-1,1 1 1,-1 0-1,1 0 0,-1 0 1,0 1-1,0-1 1,1 0-1,-1 0 0,0 1 1,0-1-1,0 1 1,0-1-1,1 3 1,1 5 6,0 0 1,0-1 0,-1 1 0,0 0-1,0 0 1,0 16 0,-2-9 29,0 1 1,-5 31-1,1-30-23,-1-1 0,-1 1 0,-1-1 0,-1 0 0,0-1 0,-19 29 0,27-44-1,-1 1 1,0-1 0,0 1 0,0-1 0,0 0 0,0 1 0,0-1-1,0 0 1,-1 0 0,1 1 0,0-1 0,-1 0 0,1 0 0,-1-1-1,1 1 1,-1 0 0,1 0 0,-1-1 0,0 1 0,1-1 0,-1 1-1,-1-1 1,2 0-25,1 0 0,0 1-1,0-1 1,0 0 0,0 0-1,0 0 1,0 0-1,0 0 1,0 0 0,0 1-1,0-1 1,0 0 0,0 0-1,0 0 1,0 0 0,0 0-1,0 0 1,0 1 0,0-1-1,0 0 1,0 0 0,0 0-1,0 0 1,0 0-1,0 0 1,0 1 0,1-1-1,-1 0 1,0 0 0,0 0-1,0 0 1,0 0 0,0 0-1,0 0 1,25 1-2,0 1 0,-1 0 0,0 2 0,1 1 0,-1 1 0,23 9 0,30 15-157,-67-25-1752,0 1 0,16 12 0,-9-5-4951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01.832"/>
    </inkml:context>
    <inkml:brush xml:id="br0">
      <inkml:brushProperty name="width" value="0.05" units="cm"/>
      <inkml:brushProperty name="height" value="0.05" units="cm"/>
      <inkml:brushProperty name="color" value="#FFFFFF"/>
    </inkml:brush>
  </inkml:definitions>
  <inkml:trace contextRef="#ctx0" brushRef="#br0">1 253 8850,'0'0'10551,"8"-6"-9728,160-99 1488,-124 71-2122,40-39-1,-64 55-138,-16 14-56,-3 3-4,0 0 0,0 0 0,0 0 0,0 0 0,1 0 0,-1 0 0,0 0 0,0 1 0,1-1 0,-1 0 0,0 1 0,1-1 0,-1 1 0,3-1 0,-2 5-100,-1 93 185,-1-51 31,-9 90 74,7-110-177,1 21-402,1-29-2166,1-8-2265,7-3-1906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02.970"/>
    </inkml:context>
    <inkml:brush xml:id="br0">
      <inkml:brushProperty name="width" value="0.05" units="cm"/>
      <inkml:brushProperty name="height" value="0.05" units="cm"/>
      <inkml:brushProperty name="color" value="#FFFFFF"/>
    </inkml:brush>
  </inkml:definitions>
  <inkml:trace contextRef="#ctx0" brushRef="#br0">89 94 8426,'0'0'12840,"1"-10"-12172,-1 4-559,0 3-72,0 1 0,0-1 0,0 1 0,1-1 0,-1 0 0,0 1 0,1-1 0,0 1 0,-1-1-1,1 1 1,0 0 0,0-1 0,1 1 0,-1 0 0,0 0 0,1-1 0,-1 1 0,1 0 0,0 0 0,0 1 0,0-1 0,0 0 0,0 1 0,0-1 0,2-1 0,4 0 6,0 0 1,0 0 0,0 1 0,0 0 0,0 0 0,0 1 0,0 0 0,0 0 0,1 1 0,-1 0 0,0 1-1,10 1 1,-16-2-39,-1 1-1,1 0 0,0 0 0,0 0 1,-1 0-1,1 0 0,-1 0 1,1 0-1,-1 1 0,1-1 0,-1 0 1,0 1-1,1 0 0,-1-1 0,0 1 1,0-1-1,0 1 0,-1 0 0,1 0 1,0 0-1,-1-1 0,1 1 1,-1 0-1,1 2 0,1 7 44,-1-1 0,0 1-1,-1 12 1,0-16-18,-1 0-12,1 1 0,-2-1 0,1 1 0,-1-1 0,0 0 0,-1 1 0,1-1 0,-2 0 0,1-1 0,-1 1 0,-4 6 0,-5 5 14,0-1 0,-26 25 1,34-36-27,3-4-18,0 0 1,0 0 0,0 0-1,0 0 1,0 0 0,0 0 0,0 0-1,-1-1 1,1 1 0,-1-1-1,1 0 1,-1 0 0,1 0-1,-1 0 1,-3 1 0,5-2-76,14-1-250,0-1 265,-1 0 1,1 2-1,0-1 1,25 4-1,-35-3 72,-1 1 0,1 0-1,0 0 1,-1 0 0,1 0 0,0 1-1,-1-1 1,1 1 0,-1 0 0,0-1-1,0 1 1,0 0 0,0 0-1,0 1 1,0-1 0,0 0 0,0 0-1,-1 1 1,1-1 0,-1 1 0,0 0-1,0-1 1,1 6 0,1 0 49,-2 0 0,1 0 0,-1-1 0,0 1 1,-1 0-1,0 0 0,-2 13 0,1-15-9,-1 0 0,0 1-1,0-1 1,0 0 0,-1 0-1,0 0 1,0-1 0,-1 1 0,1-1-1,-1 1 1,-1-1 0,1-1-1,-10 9 1,8-7-15,0-1 0,-1 0-1,0 0 1,-1 0 0,1-1 0,-1 0-1,1-1 1,-1 0 0,0 0-1,-11 2 1,10-3 11,0-1-1,1 0 1,-1-1 0,0 0-1,-16-1 1,22 0-39,-1 0 1,1 1 0,0-1-1,0-1 1,0 1-1,0 0 1,0-1 0,0 1-1,0-1 1,1 0-1,-1 0 1,0 0 0,1 0-1,0 0 1,-1-1-1,1 1 1,0-1 0,-2-3-1,1 0-141,0 1-1,0-1 1,1 0-1,-4-10 1,6 14-119,-1 0 0,1 1 1,0-1-1,0 0 1,0 0-1,0 0 1,0 0-1,0 1 1,0-3-1,1 3-51,-1 0 1,0 1-1,0-1 1,1 0-1,-1 0 0,1 1 1,-1-1-1,0 1 1,1-1-1,-1 0 0,1 1 1,-1-1-1,1 1 1,0-1-1,-1 1 0,1-1 1,-1 1-1,1 0 1,0-1-1,-1 1 1,1 0-1,1-1 0,12-2-8253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5.643"/>
    </inkml:context>
    <inkml:brush xml:id="br0">
      <inkml:brushProperty name="width" value="0.05" units="cm"/>
      <inkml:brushProperty name="height" value="0.05" units="cm"/>
      <inkml:brushProperty name="color" value="#FFFFFF"/>
    </inkml:brush>
  </inkml:definitions>
  <inkml:trace contextRef="#ctx0" brushRef="#br0">0 1 7522,'0'0'13747,"62"143"-13203,-29-89-288,0-1-152,3-4-56,0-8-48,-3-11-296,0-9-825,0-14-983,-9-7-2665,-7 0-2721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04.948"/>
    </inkml:context>
    <inkml:brush xml:id="br0">
      <inkml:brushProperty name="width" value="0.05" units="cm"/>
      <inkml:brushProperty name="height" value="0.05" units="cm"/>
      <inkml:brushProperty name="color" value="#FFFFFF"/>
    </inkml:brush>
  </inkml:definitions>
  <inkml:trace contextRef="#ctx0" brushRef="#br0">67 58 6729,'0'0'13774,"-3"0"-12911,-6 0-328,9 0-527,0 0 0,-1 0 1,1 0-1,0 0 0,0 0 1,0 0-1,0-1 0,0 1 1,0 0-1,-1 0 0,1 0 1,0 0-1,0 0 1,0 0-1,0 0 0,0 0 1,0 0-1,0-1 0,0 1 1,0 0-1,0 0 0,0 0 1,0 0-1,0 0 0,0-1 1,-1 1-1,1 0 0,0 0 1,0 0-1,0 0 0,0 0 1,0 0-1,0-1 0,1 1 1,-1 0-1,0 0 0,0 0 1,0 0-1,0 0 1,0 0-1,0-1 0,0 1 1,0 0-1,0 0 0,0 0 1,0 0-1,0 0 0,0 0 1,1 0-1,-1 0 0,0-1 1,0 1-1,0 0 0,0 0 1,0 0-1,0 0 0,0 0 1,1 0-1,-1 0 0,0 0 1,0 0-1,5-5 34,1 0 0,-1 0 0,1 1 0,0-1 0,0 2 0,0-1 0,1 1 0,-1-1 0,1 2-1,0-1 1,0 1 0,0 0 0,0 0 0,0 1 0,0 0 0,0 0 0,12 1 0,-17 0-41,0 0 0,0 1-1,1-1 1,-1 1 0,0-1 0,0 1 0,0-1 0,0 1-1,0 0 1,0 0 0,0 0 0,0 0 0,0 1 0,0-1-1,-1 0 1,1 1 0,0-1 0,-1 1 0,0 0 0,1-1-1,-1 1 1,0 0 0,0 0 0,1 0 0,-1 0-1,-1 0 1,1 0 0,1 3 0,0 4 6,0-1 0,0 0 0,-1 1-1,0-1 1,-1 1 0,0 10 0,-1-13 6,0-1-1,0 1 1,0-1-1,-1 0 1,0 1-1,0-1 1,0 0-1,-1 0 1,1-1-1,-1 1 1,0 0-1,-5 5 1,0-1 7,0 0 0,-1-1 0,0 0 0,-16 11 0,22-16-25,-1-1 0,1 0 1,-1-1-1,0 1 0,1-1 1,-1 1-1,0-1 0,0 0 1,0-1-1,0 1 0,0-1 1,0 1-1,-6-2 0,9 1-31,6 0-318,4 1 333,0-1 1,0 1 0,1 1 0,-1-1 0,0 1 0,-1 1 0,1 0 0,0 0-1,-1 1 1,11 6 0,-13-6 21,0-1-1,0 2 1,-1-1-1,0 1 0,0 0 1,0 0-1,0 0 1,-1 0-1,0 1 1,0 0-1,0 0 1,-1 0-1,0 0 0,4 11 1,-6-12 8,1 0 0,-1 1-1,0-1 1,0 0 0,0 0 0,-1 1 0,0-1 0,0 1 0,0-1-1,-1 0 1,1 1 0,-1-1 0,-1 0 0,1 0 0,-1 1 0,0-1-1,0-1 1,0 1 0,-1 0 0,0 0 0,0-1 0,0 1 0,0-1-1,-7 7 1,3-5 26,-1 1-1,1-1 1,-1 0-1,0-1 1,-1 0-1,1 0 1,-1-1-1,0 0 0,0-1 1,-1 0-1,1 0 1,0-1-1,-1 0 1,0 0-1,1-1 1,-1-1-1,0 0 1,-15-1-1,22 0-26,0 1-1,0-1 0,0 0 1,0 0-1,0 0 1,0-1-1,0 1 1,0-1-1,1 1 1,-1-1-1,1 0 1,-1 0-1,1 0 1,0 0-1,0-1 1,0 1-1,0-1 1,0 1-1,-2-4 0,3 4-115,0 0 0,0 0 0,1 0 0,-1 0-1,1 0 1,-1 0 0,1 0 0,-1 0-1,1 0 1,0 0 0,0 0 0,0 0-1,0 0 1,0 0 0,1 0 0,-1 0-1,1 0 1,-1 0 0,1 1 0,0-1-1,-1 0 1,1 0 0,0 0 0,0 1 0,0-1-1,1 0 1,-1 1 0,0-1 0,1 1-1,2-3 1,1 0-996,1 0 0,0 0-1,6-3 1,23-9-4624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05.673"/>
    </inkml:context>
    <inkml:brush xml:id="br0">
      <inkml:brushProperty name="width" value="0.05" units="cm"/>
      <inkml:brushProperty name="height" value="0.05" units="cm"/>
      <inkml:brushProperty name="color" value="#FFFFFF"/>
    </inkml:brush>
  </inkml:definitions>
  <inkml:trace contextRef="#ctx0" brushRef="#br0">0 1 6585,'0'0'17141,"7"0"-16891,95 7 105,2 0-2977,-74-7-1683,-7 0-2561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06.220"/>
    </inkml:context>
    <inkml:brush xml:id="br0">
      <inkml:brushProperty name="width" value="0.05" units="cm"/>
      <inkml:brushProperty name="height" value="0.05" units="cm"/>
      <inkml:brushProperty name="color" value="#FFFFFF"/>
    </inkml:brush>
  </inkml:definitions>
  <inkml:trace contextRef="#ctx0" brushRef="#br0">67 0 7009,'0'0'14758,"-2"5"-14148,-11 34 508,0 2-541,1 0 0,-8 47 1,16-44-493,1 48 0,3-92-89,1 0 0,-1 1 0,0-1 0,1 0 0,-1 1 0,0-1 0,1 0 0,-1 1 0,0-1 0,1 0 0,-1 0 0,1 0 0,-1 1 0,1-1 0,-1 0 0,0 0 0,1 0 0,-1 0 0,1 0-1,-1 0 1,1 0 0,-1 0 0,1 0 0,-1 0 0,0 0 0,1 0 0,-1 0 0,1 0 0,0-1 0,1 1-9,3 0 5,0-1 0,1 1 0,-1-1 0,0 0 0,0-1 0,0 0 0,0 1 0,0-2 0,0 1 0,0 0 0,6-6 0,5-3 11,25-26 1,-22 19-13,-16 16 12,7-5-10,-10 7 3,1 1 0,-1-1 0,0 1 0,1-1 0,-1 1 0,0-1 0,0 1 1,0-1-1,1 1 0,-1-1 0,0 1 0,0-1 0,0 1 0,0-1 0,0 1 0,0-1 0,0 1 0,0-1 0,0 1 0,0-1 1,0 2-1,0 2-10,0 15 25,0 0 1,-1 0 0,-1 0-1,-8 31 1,-4-4 5,-26 105 220,38-143-317,1 0-1,0 0 0,0 9 1,1-16-84,1-1 1,-1 0-1,0 1 1,0-1-1,0 1 1,0-1-1,1 0 1,-1 1-1,0-1 0,0 1 1,1-1-1,-1 0 1,0 1-1,1-1 1,-1 0-1,0 0 1,1 1-1,-1-1 1,0 0-1,1 0 1,-1 0-1,1 1 1,-1-1-1,0 0 1,1 0-1,-1 0 1,1 0-1,-1 0 1,1 0-1,-1 0 1,0 0-1,1 0 1,-1 0-1,1 0 0,-1 0 1,1 0-1,-1 0 1,0 0-1,1 0 1,0-1-1,3 1-1396,11 0-4400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07.737"/>
    </inkml:context>
    <inkml:brush xml:id="br0">
      <inkml:brushProperty name="width" value="0.05" units="cm"/>
      <inkml:brushProperty name="height" value="0.05" units="cm"/>
      <inkml:brushProperty name="color" value="#FFFFFF"/>
    </inkml:brush>
  </inkml:definitions>
  <inkml:trace contextRef="#ctx0" brushRef="#br0">20 1 12083,'0'0'12426,"-4"1"-12335,-12 5-51,17-6-40,-1 0 1,0 0-1,0 0 1,0 0-1,0 0 1,0 0-1,0 0 1,0 0-1,1 0 1,-1 0-1,0 0 1,0 0-1,0 0 0,0 0 1,0 0-1,0 0 1,0 1-1,0-1 1,0 0-1,1 0 1,-1 0-1,0 0 1,0 0-1,0 0 1,0 0-1,0 0 0,0 0 1,0 0-1,0 0 1,0 1-1,0-1 1,0 0-1,0 0 1,0 0-1,0 0 1,0 0-1,0 0 1,0 0-1,0 0 1,0 1-1,0-1 0,0 0 1,0 0-1,0 0 1,0 0-1,0 0 1,0 0-1,0 0 1,0 0-1,0 1 1,0-1-1,0 0 1,0 0-1,0 0 1,0 0-1,0 0 0,0 0 1,0 0-1,0 0 1,-1 0-1,1 0 1,0 0-1,0 1 1,0-1-1,0 0 1,0 0-1,0 0 1,0 0-1,-1 0 0,9 2 24,18 2 26,-1-1 0,1-1 0,28-1 0,-5-1-2108,-2 3-3512,-23 0-648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08.237"/>
    </inkml:context>
    <inkml:brush xml:id="br0">
      <inkml:brushProperty name="width" value="0.05" units="cm"/>
      <inkml:brushProperty name="height" value="0.05" units="cm"/>
      <inkml:brushProperty name="color" value="#FFFFFF"/>
    </inkml:brush>
  </inkml:definitions>
  <inkml:trace contextRef="#ctx0" brushRef="#br0">7 57 1032,'0'0'20411,"3"-9"-19565,12-28-307,-15 36-528,0 0 0,0 1 1,1-1-1,-1 1 0,0-1 1,1 0-1,-1 1 1,1-1-1,-1 1 0,0-1 1,1 1-1,-1 0 1,1-1-1,0 1 0,-1-1 1,1 1-1,-1 0 1,1-1-1,-1 1 0,1 0 1,0 0-1,-1 0 0,1-1 1,0 1-1,-1 0 1,1 0-1,0 0 0,-1 0 1,1 0-1,0 0 1,-1 0-1,1 0 0,1 1 1,2-1 1,2 0-1,-1 0-1,1 0 1,0 0 0,0 1 0,0-1 0,0 1 0,0 1 0,-1-1 0,1 1 0,-1 0 0,1 0 0,-1 1-1,6 3 1,-8-4-2,0 0-1,0 0 0,0 0 0,0 0 0,0 1 0,0-1 1,-1 1-1,1 0 0,-1-1 0,0 1 0,0 0 0,0 1 1,0-1-1,-1 0 0,1 1 0,-1-1 0,0 1 0,0-1 1,0 1-1,0-1 0,0 1 0,-1 0 0,0 6 0,1-4 20,-1 0 0,-1 1-1,1-1 1,-1 0-1,0 1 1,-1-1 0,1 0-1,-1 0 1,0 0 0,-1 0-1,1 0 1,-5 6-1,-13 17 118,-43 46-1,26-31-38,32-38-116,1-1-1,0 1 1,0 1 0,1-1 0,0 1-1,0-1 1,1 1 0,0 0 0,0 0-1,0 0 1,1 0 0,0 0 0,0 0-1,1 14 1,0-19 4,1 0 1,-1 0-1,1-1 0,0 1 1,-1 0-1,1 0 0,0-1 1,0 1-1,0-1 0,0 1 1,0-1-1,0 1 0,1-1 1,-1 0-1,0 1 0,1-1 1,-1 0-1,1 0 0,-1 0 1,1 0-1,0 0 0,1 0 0,6 4-1,1-1 0,17 5-1,-12-5-11,0 0-1,0-2 0,1 1 0,-1-2 0,1 0 0,16-2 0,-19 0-470,0 0 1,-1-1 0,0-1 0,0 0 0,1-1 0,-2 0-1,23-11 1,1-6-6821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11.270"/>
    </inkml:context>
    <inkml:brush xml:id="br0">
      <inkml:brushProperty name="width" value="0.05" units="cm"/>
      <inkml:brushProperty name="height" value="0.05" units="cm"/>
      <inkml:brushProperty name="color" value="#FFFFFF"/>
    </inkml:brush>
  </inkml:definitions>
  <inkml:trace contextRef="#ctx0" brushRef="#br0">39 169 5841,'0'0'2924,"-4"18"-915,0 0-1495,-21 113 2788,20 4 305,5-122-3328,0-10-202,0 0 0,0 0 0,0 0 0,0 0 0,1 0 0,0 0 0,-1 0 1,1 0-1,0 0 0,3 5 0,-3-6-50,0-1 0,0 0 1,1 1-1,-1-1 0,0 0 1,1 0-1,-1 0 0,1 0 0,0 0 1,-1 0-1,1 0 0,-1 0 1,1-1-1,0 1 0,0 0 0,0-1 1,-1 0-1,1 1 0,2-1 1,3 0 41,-1 0 0,0 0 1,0 0-1,0-1 1,1 0-1,-1 0 1,0-1-1,0 1 1,0-1-1,-1-1 0,1 1 1,0-1-1,5-4 1,6-4 97,0-1 0,24-23 0,-28 23-151,0-1 0,-1-1-1,0 0 1,16-25 0,-22 29 2,0 0 0,-1-1 0,-1 1 0,1-1 0,-2-1 0,0 1 0,0 0 1,1-16-1,-2 13 80,-1 1 1,-1-1 0,-1 0 0,0 1 0,0-1 0,-2 1-1,-5-23 1,5 28-39,0 0-1,-1 0 0,0 0 0,0 0 1,0 1-1,-1-1 0,-1 1 0,1 1 1,-1-1-1,0 1 0,0 0 0,-1 0 1,-7-5-1,10 8-37,0 1-1,0 0 1,0 0-1,-1 0 1,1 0 0,0 1-1,-7-2 1,9 2-28,0 1 1,0 0-1,-1 0 0,1 0 1,0 0-1,0 0 0,0 0 1,0 0-1,0 1 0,0-1 1,0 1-1,-1-1 0,1 1 1,1 0-1,-1 0 1,0 0-1,0 0 0,0 0 1,-2 2-1,1 0-62,0 0 1,0 1-1,0 0 1,1-1-1,0 1 1,-1 0-1,1 0 1,-2 7-1,0 0-341,1 1 0,-4 20 0,-2 68-3015,7-29-1978,2 4-4217</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11.890"/>
    </inkml:context>
    <inkml:brush xml:id="br0">
      <inkml:brushProperty name="width" value="0.05" units="cm"/>
      <inkml:brushProperty name="height" value="0.05" units="cm"/>
      <inkml:brushProperty name="color" value="#FFFFFF"/>
    </inkml:brush>
  </inkml:definitions>
  <inkml:trace contextRef="#ctx0" brushRef="#br0">20 399 8914,'0'0'8956,"-3"21"-8289,-12 65-36,14-78-559,1-1 0,-1 1 0,2 9-1,-1-15-51,0 0-1,1 1 1,-1-1-1,1 1 0,0-1 1,-1 0-1,1 1 1,2 3-1,-1-4-3,-1-1 1,1 1-1,0 0 0,-1-1 1,1 1-1,0-1 0,0 0 1,0 0-1,0 0 0,0 0 1,0 0-1,0 0 0,0 0 0,0-1 1,0 1-1,1-1 0,-1 1 1,0-1-1,5 0 0,-3 1 57,0-1 0,0 0 0,0 0 0,1-1 0,-1 1 0,0-1 0,0 0 0,0 0 0,0-1 0,0 1 0,0-1 0,0 1 0,0-1 0,3-3 0,1-1 25,0-1 0,0 0 1,-1 0-1,11-14 0,-4 3-46,-2 0 1,0-1-1,-1 0 0,0-1 0,-2 0 1,-1-1-1,0 0 0,-2 0 1,0 0-1,-1-1 0,-1 0 0,-1 0 1,-1-36-1,-1 44 1,-3-66 322,2 71-309,-2 1 1,1 0-1,-1-1 1,0 1 0,-1 0-1,0 0 1,-4-8-1,6 13-30,-1 0 0,0 1 0,0-1 0,0 0-1,0 1 1,0-1 0,-1 1 0,1 0 0,-1 0 0,1 0-1,-6-3 1,7 5-30,-1-1 0,0 0 0,0 1 0,1-1 0,-1 1 0,0-1 0,0 1 0,0 0 0,0 0-1,0-1 1,1 2 0,-1-1 0,0 0 0,0 0 0,0 0 0,0 1 0,0-1 0,1 1 0,-1 0 0,0-1-1,-3 3 1,2-1-27,0 1 0,0-1 0,0 1 0,0-1 0,1 1-1,-1 0 1,1 0 0,-1 1 0,-2 4 0,1 1-73,-1-1-1,1 2 1,-3 12 0,-3 17-1971,-7 75-1,12-49-4030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12.408"/>
    </inkml:context>
    <inkml:brush xml:id="br0">
      <inkml:brushProperty name="width" value="0.05" units="cm"/>
      <inkml:brushProperty name="height" value="0.05" units="cm"/>
      <inkml:brushProperty name="color" value="#FFFFFF"/>
    </inkml:brush>
  </inkml:definitions>
  <inkml:trace contextRef="#ctx0" brushRef="#br0">84 321 9962,'0'0'5985,"2"19"-5411,11 61-103,-12-78-448,-1-1 1,0 1 0,1 0 0,0-1-1,-1 1 1,1-1 0,0 1 0,0-1 0,0 1-1,-1-1 1,2 0 0,-1 0 0,0 1-1,0-1 1,0 0 0,2 1 0,-1-1 21,-1 0 1,1-1 0,0 1 0,-1-1-1,1 0 1,0 1 0,-1-1 0,1 0 0,0 0-1,1 0 1,4 0 144,-3 0-63,1 0-1,0 1 1,0-2-1,-1 1 1,1-1-1,0 1 0,-1-1 1,1 0-1,-1-1 1,1 1-1,-1-1 1,1 0-1,-1 0 1,0 0-1,0-1 1,0 0-1,5-4 1,1-2-20,0 0 0,0-1 0,-1 0 0,-1 0 0,0-1 0,0-1 0,-1 1 0,0-1 0,-1 0 0,0-1 0,-1 1 0,-1-1 0,0 0 0,-1 0 0,0-1 0,1-17 0,-2 12 43,-1 1 1,-1-1-1,-1 0 0,-5-32 1,5 47-134,0 0 0,0 0 0,0 0 0,-1 0 0,0 0 0,1 0 1,-1 1-1,0-1 0,-1 1 0,1-1 0,-1 1 0,1 0 0,-1 0 0,0 0 0,0 0 0,0 1 1,-1-1-1,1 1 0,-1 0 0,1 0 0,-1 0 0,0 0 0,0 1 0,0-1 0,1 1 0,-1 0 1,-7-1-1,6 1-35,0 1 0,0 0 0,0 0 0,0 0-1,0 0 1,0 1 0,0 0 0,0 0 0,1 0 0,-1 0 0,0 1 0,1 0 0,-1 0 0,1 0 0,-1 1 0,1-1 0,0 1 0,0 0 0,0 0 0,-4 5 0,-15 17-1005,2 1 1,0 1-1,-22 40 1,1 6-5402</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13.438"/>
    </inkml:context>
    <inkml:brush xml:id="br0">
      <inkml:brushProperty name="width" value="0.05" units="cm"/>
      <inkml:brushProperty name="height" value="0.05" units="cm"/>
      <inkml:brushProperty name="color" value="#FFFFFF"/>
    </inkml:brush>
  </inkml:definitions>
  <inkml:trace contextRef="#ctx0" brushRef="#br0">2 146 6793,'0'0'9848,"0"19"-9039,-2 65-38,2-71-464,0 1-1,1-1 1,1 1-1,5 23 1,-4-29-134,0 0 0,0 0 1,0 0-1,1-1 0,1 1 1,9 12-1,-11-17-138,0 1-1,-1-1 1,1 0-1,1 0 0,-1-1 1,0 1-1,1-1 1,0 1-1,-1-1 1,1 0-1,7 2 1,-9-3-22,0-1 1,0 1 0,0-1-1,0 0 1,0 1-1,1-1 1,-1 0 0,0 0-1,0-1 1,0 1-1,0 0 1,0-1-1,1 1 1,-1-1 0,0 0-1,0 1 1,0-1-1,0 0 1,-1 0 0,1-1-1,0 1 1,0 0-1,-1-1 1,4-2 0,1-3 28,0-1 0,-1 0 0,0 0 1,0 0-1,-1-1 0,0 0 1,0 1-1,4-17 0,-2-2 239,7-51 1,-9 40-98,-2-1 0,-4-64 1,1 100-185,1 0 1,-1-1-1,0 1 1,1 0-1,-1-1 1,-1 1-1,1 0 1,0 0-1,-1 0 1,-3-6-1,4 8-14,0 0-1,0 1 1,0-1-1,0 0 1,0 0-1,0 0 1,0 1-1,0-1 1,0 0 0,0 1-1,-1-1 1,1 1-1,0-1 1,0 1-1,-1 0 1,1 0-1,0-1 1,0 1 0,-1 0-1,1 0 1,0 0-1,-1 0 1,1 1-1,0-1 1,0 0-1,-1 0 1,1 1 0,0-1-1,0 1 1,-2 0-1,0 1-86,0-1 0,1 1 0,-1 0-1,1 0 1,0 0 0,-1 0 0,1 0-1,0 0 1,0 0 0,0 1 0,1-1-1,-3 5 1,-1 3-694,-8 21-1,8-16-68,-19 46-4425,6-5-2648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13.985"/>
    </inkml:context>
    <inkml:brush xml:id="br0">
      <inkml:brushProperty name="width" value="0.05" units="cm"/>
      <inkml:brushProperty name="height" value="0.05" units="cm"/>
      <inkml:brushProperty name="color" value="#FFFFFF"/>
    </inkml:brush>
  </inkml:definitions>
  <inkml:trace contextRef="#ctx0" brushRef="#br0">24 291 12171,'0'0'8047,"-5"21"-7849,-13 70-66,18-89-125,0 0 0,0 0 0,0 0-1,0 0 1,0 0 0,0 0-1,0 0 1,1 0 0,-1 0 0,1 0-1,-1 0 1,1 0 0,0 0-1,0 0 1,0 0 0,2 3 0,-1-3 8,-1-1 0,1 0 1,0 1-1,0-1 0,0 0 1,0 0-1,0 0 0,0 0 1,4 1-1,-2-1 16,1 1 30,1 0 0,0-1 0,0 1 0,0-1 0,0-1 0,0 1 0,-1-1 0,1 0 0,0 0 0,0-1 0,0 0 0,0 0 0,0 0 0,0-1 0,0 1 0,-1-1 0,1-1-1,-1 1 1,0-1 0,8-5 0,1-4 35,1 0 1,-2-1-1,0-1 0,0 0 0,-1-1 0,-1 0 0,0-1 0,-2 0 0,1-1 0,-2 0 0,0 0 0,-1-1 0,-1 0 1,-1 0-1,0 0 0,-2-1 0,0 0 0,-1 1 0,-1-1 0,-1-27 0,0 43-88,0 0 0,-1 1 0,1-1 0,-1 0 0,1 0 0,-1 0-1,0 0 1,0 0 0,-1 1 0,1-1 0,0 0 0,-1 1 0,0-1 0,1 1 0,-1 0-1,-3-4 1,1 4-12,1 0-1,0 0 1,-1 0-1,1 1 1,-1-1-1,1 1 1,-1 0 0,0 0-1,1 0 1,-1 0-1,0 0 1,-6 1-1,6-1-79,-1 1 1,0 0-1,0 1 0,0-1 0,0 1 0,0 0 0,0 0 1,1 0-1,-1 1 0,0-1 0,1 1 0,0 0 1,-1 1-1,1-1 0,0 1 0,0 0 0,0 0 0,0 0 1,-3 4-1,-12 12-1308,-17 22 0,-17 29-4869,11-7-2686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6.008"/>
    </inkml:context>
    <inkml:brush xml:id="br0">
      <inkml:brushProperty name="width" value="0.05" units="cm"/>
      <inkml:brushProperty name="height" value="0.05" units="cm"/>
      <inkml:brushProperty name="color" value="#FFFFFF"/>
    </inkml:brush>
  </inkml:definitions>
  <inkml:trace contextRef="#ctx0" brushRef="#br0">169 1 992,'0'0'14387,"-131"147"-12330,105-87-849,14-4-672,12-9-536,8-13-360,56-21-1840,-2-13-2858,-1 0-4624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2:14.559"/>
    </inkml:context>
    <inkml:brush xml:id="br0">
      <inkml:brushProperty name="width" value="0.05" units="cm"/>
      <inkml:brushProperty name="height" value="0.05" units="cm"/>
      <inkml:brushProperty name="color" value="#FFFFFF"/>
    </inkml:brush>
  </inkml:definitions>
  <inkml:trace contextRef="#ctx0" brushRef="#br0">75 214 3065,'0'0'8043,"-1"22"-6346,-2 70-480,2-85-1009,1-1 1,1 1-1,1 11 1,-1-16-149,-1 0 0,0-1 0,1 1-1,0-1 1,-1 1 0,1-1 0,0 0 0,0 1 0,-1-1 0,1 0-1,0 1 1,2 0 0,-1-1 28,0 1-1,0-1 1,1-1-1,-1 1 1,0 0-1,0 0 1,1-1-1,-1 1 1,0-1-1,1 0 1,-1 0-1,1 0 1,-1 0-1,0 0 1,5-1-1,-3 0 10,0 1 1,-1-1-1,1 0 0,0 0 0,-1-1 0,1 1 0,-1-1 0,0 0 0,0 1 0,1-2 1,-1 1-1,0 0 0,3-3 0,4-5 155,-1-1 0,10-13 0,-9 11-78,5-6 10,-1-1-1,-1-1 0,19-39 1,-26 46-66,-1 1 0,0-1 0,-1-1 0,-1 1 1,0-1-1,-1 1 0,1-23 0,-3 34-47,0-1 0,0 1 1,0-1-1,-1 1 0,0-1 0,-1-5 0,1 8-40,1-1 0,-1 1 0,0 0 0,0 0 0,1 0 0,-1 0 0,0 0 0,0 0 0,0 0 0,0 0 0,-1 0 0,1 0 0,0 0 0,0 1 0,0-1 0,-1 0 0,1 1 0,-3-1 0,-1-1 70,-1 1-1,0-1 1,0 1 0,1 1-1,-1-1 1,0 1 0,0 0-1,0 1 1,0-1 0,1 1 0,-9 2-1,6 0-41,-1 0-1,1 0 1,0 1 0,0 0-1,0 0 1,-12 10 0,4-1-250,1 1 0,0 0 1,1 2-1,1-1 0,-18 28 1,2 7-2459,6-5-2824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8:52.816"/>
    </inkml:context>
    <inkml:brush xml:id="br0">
      <inkml:brushProperty name="width" value="0.05" units="cm"/>
      <inkml:brushProperty name="height" value="0.05" units="cm"/>
      <inkml:brushProperty name="color" value="#FFFFFF"/>
    </inkml:brush>
  </inkml:definitions>
  <inkml:trace contextRef="#ctx0" brushRef="#br0">0 0 1320,'0'0'1401,"0"7"-2658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8:53.177"/>
    </inkml:context>
    <inkml:brush xml:id="br0">
      <inkml:brushProperty name="width" value="0.05" units="cm"/>
      <inkml:brushProperty name="height" value="0.05" units="cm"/>
      <inkml:brushProperty name="color" value="#FFFFFF"/>
    </inkml:brush>
  </inkml:definitions>
  <inkml:trace contextRef="#ctx0" brushRef="#br0">0 129 3169,'17'-107'2403,"-14"86"4744,-2 36-5770,0 0 1,-2 15 0,0 2-756,1 649 1056,0-678-2359,3-6-292,3-4 53,-1 0-1,0-1 0,0 0 0,-1-1 0,0 1 0,0-1 0,3-11 0,13-46-4473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8:53.523"/>
    </inkml:context>
    <inkml:brush xml:id="br0">
      <inkml:brushProperty name="width" value="0.05" units="cm"/>
      <inkml:brushProperty name="height" value="0.05" units="cm"/>
      <inkml:brushProperty name="color" value="#FFFFFF"/>
    </inkml:brush>
  </inkml:definitions>
  <inkml:trace contextRef="#ctx0" brushRef="#br0">1 1 6889,'0'0'12347,"8"224"-11587,-8-138-80,0 10-376,0 4-207,0-11-97,16 11-265,-4-29-1423,-1-21-3761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8:54.842"/>
    </inkml:context>
    <inkml:brush xml:id="br0">
      <inkml:brushProperty name="width" value="0.05" units="cm"/>
      <inkml:brushProperty name="height" value="0.05" units="cm"/>
      <inkml:brushProperty name="color" value="#FFFFFF"/>
    </inkml:brush>
  </inkml:definitions>
  <inkml:trace contextRef="#ctx0" brushRef="#br0">16 460 7890,'0'0'9780,"-3"0"-9089,-7 0-80,7 0-36,4-3-136,0-1-382,0 0 0,1 1 0,-1-1 0,1 1 0,0 0 0,0-1 0,1 1 1,-1 0-1,5-4 0,1-4 129,113-146 1446,30-39-1380,-143 185-251,-5 7-2,0 0 0,1-1 1,-1 2-1,1-1 1,0 0-1,0 1 0,0-1 1,0 1-1,0 0 0,7-3 1,-11 6-2,0 0 0,1 0 0,-1 0 0,0-1-1,0 1 1,1 0 0,-1 0 0,0 0 0,1 0 0,-1 0 0,0 0 0,0 0 0,1 0 0,-1 0 0,0 0-1,1 0 1,-1 0 0,0 0 0,0 0 0,1 0 0,-1 0 0,0 1 0,0-1 0,1 0 0,-1 0 0,0 0 0,0 0-1,1 1 1,-1-1 0,1 0 0,2 15-77,4 76 181,-5 106 0,-3-104-43,-4 51-375,-1-51-4141,5-72-859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8:55.329"/>
    </inkml:context>
    <inkml:brush xml:id="br0">
      <inkml:brushProperty name="width" value="0.05" units="cm"/>
      <inkml:brushProperty name="height" value="0.05" units="cm"/>
      <inkml:brushProperty name="color" value="#FFFFFF"/>
    </inkml:brush>
  </inkml:definitions>
  <inkml:trace contextRef="#ctx0" brushRef="#br0">795 169 8794,'0'0'11614,"-41"-23"-11079,-128-72-85,158 90-388,1 0-1,-23-6 1,28 10-24,0 0-1,0 0 0,-10 1 0,3 0-19,0 1 0,1 0 0,-1 0 0,1 1-1,-1 1 1,1 0 0,0 1 0,0 0 0,0 0 0,1 1 0,0 1-1,0 0 1,0 0 0,0 1 0,-12 11 0,-1 3-7,2 0 0,0 1 1,1 1-1,1 1 0,-31 53 0,30-41-8,3 1-1,1 0 0,1 1 0,-10 48 0,1 21-13,6 2 1,4 0-1,5 0 0,6 160 0,5-248 0,0 0 0,1 0 1,1-1-1,0 1 0,14 33 1,-12-40-37,0-1 0,1 0 0,0-1 0,1 1 0,1-1 0,0-1 0,0 1 0,13 10 0,-16-16-9,0-1-1,1 0 1,0-1-1,0 1 1,0-1-1,0-1 1,1 1 0,12 3-1,-6-3-51,1-1 0,0-1 0,27 1 0,-30-2 84,1-1 1,-1-1-1,1 0 0,-1 0 1,0-1-1,0-1 1,0 0-1,0-1 1,0 0-1,0-1 1,-1 0-1,0-1 0,0 0 1,15-12-1,3-4 22,-2-1 1,0-2-1,-1-1 0,23-30 0,-14 11 16,55-98 0,-68 102 9,-2-1-1,-2-1 1,-1-1 0,-3 0-1,-2-1 1,8-53 0,1-122 69,-17-6 6,-4 226-98,1-58 37,-9-61 0,6 105-31,0 1 0,-1 0 0,-1 0 0,0 0 1,0 0-1,-2 1 0,-8-16 0,11 24-14,0-1 1,0 1-1,-1 0 0,1-1 1,-1 2-1,0-1 0,-1 0 0,1 1 1,0 0-1,-1 0 0,0 0 1,0 0-1,0 1 0,0 0 1,0 0-1,0 0 0,0 1 0,-1 0 1,1 0-1,-1 0 0,1 1 1,-8-1-1,1 2-183,1 0 0,0 1 0,0 0 0,0 0 0,0 1 0,1 1 0,-1 0 0,1 0 0,-11 7 0,7-3-773,0 1 1,1 1-1,0 0 0,-20 22 1,-34 49-6222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8:56.348"/>
    </inkml:context>
    <inkml:brush xml:id="br0">
      <inkml:brushProperty name="width" value="0.05" units="cm"/>
      <inkml:brushProperty name="height" value="0.05" units="cm"/>
      <inkml:brushProperty name="color" value="#FFFFFF"/>
    </inkml:brush>
  </inkml:definitions>
  <inkml:trace contextRef="#ctx0" brushRef="#br0">1 83 5033,'0'0'14965,"10"-14"-14523,-4 5-387,-2 2-31,0 1 1,1 0 0,-1 1 0,10-9 0,-12 12-21,1-1 0,0 1-1,0 0 1,0 0 0,1 1 0,-1-1 0,0 1 0,1-1 0,-1 1 0,1 0 0,-1 1 0,1-1 0,-1 0 0,8 1 0,0 0-2,1 0 0,-1 1 0,0 1 0,1-1 1,17 7-1,-23-6-3,0 1 0,0-1-1,0 2 1,0-1 0,-1 0 0,1 1 0,-1 0 0,0 0 0,0 1 0,0 0 0,4 6 0,-5-7 2,-1 1 0,0 0 1,-1 0-1,1 0 0,-1 0 0,0 0 1,0 0-1,0 1 0,1 8 0,-1 1 44,-1 1 0,0 17-1,-2-23 8,1 0 0,-2 0-1,1 0 1,-1 0-1,-1-1 1,0 1 0,0-1-1,-7 13 1,-5 6 134,-24 33 1,16-26-39,-1 3 80,-33 68 0,51-90-216,0 0 0,0 1 0,1 0 0,2-1 0,-1 1 0,2 1 0,-1 23 0,3-38-20,0-1-1,0 1 1,0-1 0,0 1-1,1 0 1,-1-1 0,2 5-1,-1-6 3,0 0 1,-1 0-1,1 0 0,0 0 1,-1-1-1,1 1 0,0 0 0,0 0 1,0 0-1,0-1 0,0 1 1,0-1-1,0 1 0,0-1 0,0 1 1,0-1-1,0 1 0,0-1 0,2 1 1,10 0-41,0 1 1,0-2-1,0 0 0,0 0 1,16-3-1,-17 1-79,-1 0 0,1-1 0,0 0 0,-1-1 0,14-6 0,46-30-1255,-52 29 824,77-47-4479,-11 4-3398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8:56.788"/>
    </inkml:context>
    <inkml:brush xml:id="br0">
      <inkml:brushProperty name="width" value="0.05" units="cm"/>
      <inkml:brushProperty name="height" value="0.05" units="cm"/>
      <inkml:brushProperty name="color" value="#FFFFFF"/>
    </inkml:brush>
  </inkml:definitions>
  <inkml:trace contextRef="#ctx0" brushRef="#br0">393 461 7034,'0'0'4235,"-24"42"-1749,-79 145 219,85-151-2148,1 0 1,2 2 0,1 0-1,2 1 1,-8 48 0,9-23-172,3 1 0,2 0 1,6 105-1,0-156-371,1 0 1,1 0-1,0 0 0,1-1 0,0 1 1,10 22-1,-10-28-16,1-1 1,0 0-1,0-1 1,1 1-1,0-1 1,0 0-1,0 0 1,1 0-1,0-1 1,0 1-1,1-2 1,12 9-1,-12-9-5,0-1-1,1 0 0,0 0 0,-1 0 1,1-1-1,0 0 0,8 0 1,5 0-22,31-1 1,-36-2 26,1-1 1,-1 0-1,-1-1 0,1 0 0,0-2 0,-1 1 0,0-2 1,16-8-1,11-9 50,56-40 0,-85 54-37,88-64 41,-3-5 1,98-100-1,-161 142-40,-1-2 1,50-70-1,-71 87 3,0-1-1,-1 0 1,-2-1-1,0 0 1,-1 0-1,-1-1 1,6-35-1,-10 26 29,-1 1-1,-1-43 1,-2 54 3,-1 0 0,-1 0 0,-1-1-1,-10-36 1,6 39 16,0 2-1,-1-1 0,-1 1 0,-1 0 1,-1 1-1,-16-21 0,6 12 70,-1 2 0,-1 1 0,-30-24 1,28 27-65,-1 1 0,-1 1 0,-1 2 0,0 1 0,0 1 0,-2 1 1,0 1-1,0 2 0,-35-6 0,22 9 32,-86-1 0,100 8-89,1 0 0,-1 2 0,-50 11-1,59-9-15,1 2-1,0 0 1,0 1-1,1 1 0,0 0 1,-18 14-1,15-9-92,1 2 1,0 0-1,1 2 0,1 0 0,1 1 1,1 0-1,0 2 0,2 0 0,0 0 0,2 1 1,0 1-1,-12 33 0,5 2-1241,-21 107-1,9 45-3462,19-18-3189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8:59.394"/>
    </inkml:context>
    <inkml:brush xml:id="br0">
      <inkml:brushProperty name="width" value="0.05" units="cm"/>
      <inkml:brushProperty name="height" value="0.05" units="cm"/>
      <inkml:brushProperty name="color" value="#FFFFFF"/>
    </inkml:brush>
  </inkml:definitions>
  <inkml:trace contextRef="#ctx0" brushRef="#br0">13 173 9634,'0'0'9622,"16"-24"-9316,-16 24-306,72-101 478,-68 97-436,0-1-1,0 1 1,0-1 0,0 1-1,1 1 1,-1-1 0,8-3-1,-9 5-17,1 1 0,-1-1 1,1 1-1,-1 1 0,1-1 0,0 0 0,4 1 0,-3-1-11,-3 1-8,42-3-14,-40 3-1,0 0 1,-1 0-1,1 1 0,-1-1 0,1 1 0,-1 0 0,1 0 1,-1 0-1,0 0 0,5 3 0,-5-2 6,0 1 0,-1-1 0,1 1 0,0 0 0,-1 0 1,0 0-1,0 1 0,0-1 0,0 0 0,-1 1 0,1 0 0,-1-1 0,0 1 0,0 0 0,0-1 0,0 6 0,2 9 57,-2 0 0,0 21-1,-1-32-24,0 0-5,0-1 0,-1 0 0,1 1 0,-1-1 0,0 0 0,-1 0 0,0 0 0,0 0 0,0 0 0,-1 0 0,0 0 0,0-1 1,0 1-1,-1-1 0,1 0 0,-7 6 0,4-4 42,-1 0 1,0 0-1,-1 0 0,0-1 1,0 0-1,0-1 0,-14 7 1,21-11-44,2 10-272,-1-9 230,1-1 0,0 1 1,-1 0-1,1 0 0,0-1 1,0 1-1,0-1 1,0 1-1,1-1 0,-1 1 1,0-1-1,1 0 0,-1 1 1,3 1-1,6 5-20,8 9 29,-2 1 0,0 1 0,-1 0 0,16 27 0,-23-33 12,-1 1 0,-1-1 0,0 1 1,-1 0-1,-1 0 0,0 1 0,-1 0 1,2 20-1,-3-13 47,-4 47 0,2-66-38,-1 0 1,1 0 0,-1 0-1,0 0 1,0 0-1,0 0 1,0 0 0,-1 0-1,1-1 1,-1 1-1,1 0 1,-1-1 0,0 1-1,0-1 1,0 0 0,-1 1-1,1-1 1,-1 0-1,1-1 1,-1 1 0,1 0-1,-1-1 1,0 1-1,0-1 1,0 0 0,0 0-1,-3 1 1,-8 1 97,0 0 0,0-2 0,0 1 1,-24-2-1,26 0-33,2-1-61,0 1 0,0-1 0,0-1 0,0 0 0,0-1 0,1 1 0,-1-2 0,1 1 0,0-1 0,-1-1 0,2 0 0,-1 0 0,1-1 0,-12-9 0,15 11-85,0 0 1,1-1 0,-1 0-1,1 0 1,-1 0 0,-3-7-1,6 9-342,0-1 0,1 0 0,-1 0 0,1 0 0,-1 0-1,1 0 1,1 0 0,-1 0 0,0 0 0,1-7 0,0-5-5629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8:59.944"/>
    </inkml:context>
    <inkml:brush xml:id="br0">
      <inkml:brushProperty name="width" value="0.05" units="cm"/>
      <inkml:brushProperty name="height" value="0.05" units="cm"/>
      <inkml:brushProperty name="color" value="#FFFFFF"/>
    </inkml:brush>
  </inkml:definitions>
  <inkml:trace contextRef="#ctx0" brushRef="#br0">705 0 8282,'0'0'4494,"-45"11"-1987,-151 45-804,185-51-1578,-1-1 0,0 2 0,1-1 1,0 2-1,0-1 0,1 2 0,0-1 0,-12 13 0,-7 9 265,1 1 0,2 1 1,1 1-1,-32 56 0,33-43-141,1 1-1,2 1 1,-18 65 0,15-24-71,5 1 0,4 0 0,-7 180 0,20-92-119,3-127-57,2-1 1,15 83 0,-10-96-5,2 0 1,1-1-1,2 0 0,17 34 1,-21-52-9,0 0 1,2 0 0,0-1 0,0 0 0,2-1-1,24 23 1,-27-29-10,0-1 1,1 0-1,0-1 0,0 0 0,1-1 1,-1 0-1,2-1 0,-1 0 0,0-1 1,24 5-1,-6-5-52,54 0 1,-54-3 58,-1-2 0,1-1 0,0-2 0,-1 0 0,0-2 0,51-18 0,-20-1 9,0-3 0,-2-2 1,-1-3-1,-1-3 0,53-44 1,-68 47 8,-2-3 0,-1 0 0,54-68 0,-75 81-1,0-1 0,-2-1 1,0-1-1,-2 0 0,-1 0 1,-1-1-1,-1-1 0,8-36 1,-11 20 34,3-85 1,-9 81-8,-2-1 1,-9-61-1,1 67-13,-1 0-1,-3 1 1,-1 0 0,-2 1-1,-1 0 1,-3 1 0,-26-38-1,33 56-25,-2 2-1,0 0 0,-1 1 1,-1 0-1,-1 2 0,-1 0 1,0 1-1,-1 0 0,-1 2 1,-33-18-1,2 6-669,-1 2 0,-1 2 0,-1 3 0,0 2 0,-65-10 0,35 14-4135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6.389"/>
    </inkml:context>
    <inkml:brush xml:id="br0">
      <inkml:brushProperty name="width" value="0.05" units="cm"/>
      <inkml:brushProperty name="height" value="0.05" units="cm"/>
      <inkml:brushProperty name="color" value="#FFFFFF"/>
    </inkml:brush>
  </inkml:definitions>
  <inkml:trace contextRef="#ctx0" brushRef="#br0">55 0 6545,'0'0'12363,"50"80"-10987,-26-46-335,2 9-593,0-1-256,0 3-128,0-6-64,0-9-312,-2-7-905,5-14-1479,-8-7-3065,-2-2-2657</inkml:trace>
  <inkml:trace contextRef="#ctx0" brushRef="#br0" timeOffset="1">300 90 8066,'0'0'10938,"-143"109"-10402,108-64-536,-13 22-216,10-10-2232,2-10-4810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01.404"/>
    </inkml:context>
    <inkml:brush xml:id="br0">
      <inkml:brushProperty name="width" value="0.05" units="cm"/>
      <inkml:brushProperty name="height" value="0.05" units="cm"/>
      <inkml:brushProperty name="color" value="#FFFFFF"/>
    </inkml:brush>
  </inkml:definitions>
  <inkml:trace contextRef="#ctx0" brushRef="#br0">392 135 5513,'0'0'11900,"-6"-8"-10378,-2-1-879,-15-16-1,21 24-566,0-1-1,0 1 1,0 0-1,0-1 1,0 1-1,0 0 0,-1 1 1,1-1-1,0 0 1,-1 1-1,1-1 1,-1 1-1,1 0 1,0 0-1,-1 0 1,1 0-1,-5 0 0,-3 1 110,3-1-155,-1 0-1,1 1 1,-1 0 0,1 0-1,0 1 1,-1 0-1,1 0 1,0 1 0,0 0-1,1 0 1,-1 0-1,1 1 1,-1 0 0,1 0-1,-7 7 1,-3 2-33,1 1 0,0 1-1,1 0 1,0 1 0,1 1 0,1 0 0,1 1 0,0 0 0,1 0 0,1 1 0,1 1-1,1-1 1,0 1 0,2 0 0,0 1 0,1 0 0,-1 28 0,4 0-147,1-49 147,0 0 1,0 0-1,0 1 0,0-1 0,0 0 0,0 0 0,0 0 0,0 1 0,0-1 0,0 0 1,0 0-1,0 0 0,0 0 0,0 1 0,0-1 0,0 0 0,0 0 0,1 0 0,-1 0 0,0 1 1,0-1-1,0 0 0,0 0 0,0 0 0,0 0 0,0 0 0,1 0 0,-1 1 0,0-1 1,0 0-1,0 0 0,0 0 0,0 0 0,1 0 0,-1 0 0,0 0 0,0 0 0,0 0 0,0 0 1,1 0-1,-1 0 0,0 0 0,0 0 0,0 0 0,0 0 0,1 0 0,4 1-17,-1 0 0,1-1 0,0 0 0,0 0 0,-1-1 0,1 1-1,0-1 1,-1 0 0,1 0 0,5-2 0,3-5 20,-1-1 0,1 0 0,-1-1 0,-1-1 0,14-15 1,-14 14-1,39-40-70,-3-3 0,-3-1 0,-2-2-1,-2-2 1,40-85 0,-74 135 72,-4 7-8,0 5-30,-2 13-28,-3 66-15,-11 1 157,0-10-48,5 12 7,1 108 0,8-187-100,0 1 0,0-1 0,1 0 1,0 1-1,0-1 0,0 0 1,1 0-1,-1 0 0,4 7 0,-3-10-41,0 1-1,0 0 1,0 0-1,0-1 1,0 1-1,1-1 1,-1 1-1,1-1 0,0 0 1,-1 0-1,1 0 1,0-1-1,0 1 1,0-1-1,1 1 1,2 0-1,10 1-1519,0 0-1,-1-1 1,1-1 0,23-1-1,6 0-5804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01.938"/>
    </inkml:context>
    <inkml:brush xml:id="br0">
      <inkml:brushProperty name="width" value="0.05" units="cm"/>
      <inkml:brushProperty name="height" value="0.05" units="cm"/>
      <inkml:brushProperty name="color" value="#FFFFFF"/>
    </inkml:brush>
  </inkml:definitions>
  <inkml:trace contextRef="#ctx0" brushRef="#br0">206 70 10562,'0'0'7954,"19"-11"-7718,63-35-12,-77 44-206,0 0 1,0 0-1,0 0 0,0 1 0,0 0 1,7-1-1,-9 2-5,1 0 1,-1 0-1,1 0 0,-1 1 1,7 1-1,-9-2-9,1 1 1,-1-1-1,0 1 0,1-1 0,-1 1 1,0 0-1,1 0 0,-1 0 0,0-1 1,0 1-1,0 0 0,0 0 0,0 1 1,0-1-1,0 0 0,0 0 0,0 0 1,0 1-1,-1-1 0,1 0 0,-1 1 1,1-1-1,0 3 0,0 3 68,0-1 0,0 0 0,-1 1-1,0 7 1,0-7 29,1 11 205,-1-11-154,0 1 1,0-1 0,0 1 0,-1-1 0,0 0 0,-2 8 0,-1-7-41,1-1-1,-1 0 1,0 0 0,-1 0 0,-7 9 0,-29 29 250,37-41-326,0-1 12,1 1 1,0-1-1,-1 0 1,0 0-1,1-1 1,-8 5-1,9-7 395,9 0-607,-1 1 143,1-1 0,-1 1 0,0 1 0,0-1 0,0 1 0,0 0 0,0 1 0,10 4-1,-1 2-8,0 0-1,15 12 0,-19-12 12,0 1 0,0 0 0,-1 0 0,16 21 0,-21-24 14,-1 0 0,0 0-1,0 0 1,0 1 0,-1-1-1,0 1 1,-1 0 0,0 0 0,0 0-1,1 10 1,-2-11 12,-1-1 1,1 1-1,-1 0 1,0-1-1,-1 1 0,0 0 1,0-1-1,0 1 1,-1-1-1,1 1 0,-2-1 1,-3 8-1,1-6 34,-1-1 1,0 0-1,0 0 0,-1 0 1,0-1-1,0 0 0,-1 0 0,0-1 1,-10 6-1,-8 3 317,-50 18-1,50-23-209,-1-1 0,-1-2 0,1-1 0,-1-1 0,0-1-1,-35-1 1,5-2-76,58 0-73,-4 0-5,0 1 0,1-2 0,-1 1 0,0 0-1,1-1 1,-1 1 0,-4-2 0,7 1-33,0 0 1,1 1 0,-1-1-1,0 0 1,0 0-1,0 0 1,0 0-1,1 1 1,-1-1-1,0 0 1,1 0-1,-1 0 1,1 0-1,-1-1 1,1 1-1,0 0 1,-1 0 0,1 0-1,0 0 1,0 0-1,0 0 1,0-1-1,0-1 1,0-29-3360,3-3-4829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42.083"/>
    </inkml:context>
    <inkml:brush xml:id="br0">
      <inkml:brushProperty name="width" value="0.05" units="cm"/>
      <inkml:brushProperty name="height" value="0.05" units="cm"/>
      <inkml:brushProperty name="color" value="#FFFFFF"/>
    </inkml:brush>
  </inkml:definitions>
  <inkml:trace contextRef="#ctx0" brushRef="#br0">1 0 5641,'0'0'6874,"0"214"-6794,16-182-80,3-7-32,5-11-240,-4-6-1801,-8-8-3584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42.413"/>
    </inkml:context>
    <inkml:brush xml:id="br0">
      <inkml:brushProperty name="width" value="0.05" units="cm"/>
      <inkml:brushProperty name="height" value="0.05" units="cm"/>
      <inkml:brushProperty name="color" value="#FFFFFF"/>
    </inkml:brush>
  </inkml:definitions>
  <inkml:trace contextRef="#ctx0" brushRef="#br0">1 79 8546,'0'0'11570,"202"0"-10682,-147 0-527,5 0-265,-5 0-48,5-4-48,23-17-1297,-16-4-3016,-12-3-6337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43.653"/>
    </inkml:context>
    <inkml:brush xml:id="br0">
      <inkml:brushProperty name="width" value="0.05" units="cm"/>
      <inkml:brushProperty name="height" value="0.05" units="cm"/>
      <inkml:brushProperty name="color" value="#FFFFFF"/>
    </inkml:brush>
  </inkml:definitions>
  <inkml:trace contextRef="#ctx0" brushRef="#br0">0 0 3305,'0'0'11025,"0"13"-10465,0-6-493,5 114 1325,31 110-68,-18-120-1195,-16-98-118,0 0 2,0 0 0,1 0 0,8 23 0,-10-35-12,-1-1 0,0 0 0,0 0 0,1 1 1,-1-1-1,0 0 0,1 0 0,-1 1 0,1-1 0,-1 0 0,0 0 0,1 0 0,-1 0 0,1 1 0,-1-1 0,0 0 1,1 0-1,-1 0 0,1 0 0,-1 0 0,1 0 0,-1 0 0,0 0 0,1 0 0,-1-1 0,1 1 0,-1 0 0,0 0 0,1 0 1,-1 0-1,1-1 0,-1 1 0,0 0 0,1 0 0,-1 0 0,0-1 0,1 1 0,-1 0 0,0-1 0,0 1 0,1-1 0,2-5 79,-1 0-1,0 0 1,0 0-1,0 0 0,0-10 1,2 0 100,5-35 331,5-98 0,-13-54 756,-2 100 991,-3 206-2204,4 339-640,0-435 198,0 11-1208,0-18 1343,1 1 0,-1-1 0,0 1-1,0 0 1,1-1 0,-1 1 0,0-1-1,1 1 1,-1-1 0,0 1 0,1-1-1,-1 1 1,1-1 0,0 1 0,13 4-6681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44.374"/>
    </inkml:context>
    <inkml:brush xml:id="br0">
      <inkml:brushProperty name="width" value="0.05" units="cm"/>
      <inkml:brushProperty name="height" value="0.05" units="cm"/>
      <inkml:brushProperty name="color" value="#FFFFFF"/>
    </inkml:brush>
  </inkml:definitions>
  <inkml:trace contextRef="#ctx0" brushRef="#br0">0 146 13203,'0'0'11512,"8"0"-11052,344 4 1148,-342-4-1760,0 0 0,-1-1 0,1 0-1,13-4 1,-19 4-26,0 0 0,-1 0 0,0-1 1,1 1-1,-1-1 0,0 0 0,0 0 0,0 0 0,0-1 0,0 1 0,0 0 0,-1-1 0,1 0 0,3-5 0,-3 3-435,-1 1 0,0-1 0,0 0 0,0 0 0,-1 0 0,2-9 0,1-18-5376,-4-1-4651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44.736"/>
    </inkml:context>
    <inkml:brush xml:id="br0">
      <inkml:brushProperty name="width" value="0.05" units="cm"/>
      <inkml:brushProperty name="height" value="0.05" units="cm"/>
      <inkml:brushProperty name="color" value="#FFFFFF"/>
    </inkml:brush>
  </inkml:definitions>
  <inkml:trace contextRef="#ctx0" brushRef="#br0">0 1 12123,'0'0'10594,"190"21"-10450,-118-21-144,39 0-232,-16 0-3641,-12 0-5049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55.362"/>
    </inkml:context>
    <inkml:brush xml:id="br0">
      <inkml:brushProperty name="width" value="0.05" units="cm"/>
      <inkml:brushProperty name="height" value="0.05" units="cm"/>
      <inkml:brushProperty name="color" value="#FFFFFF"/>
    </inkml:brush>
  </inkml:definitions>
  <inkml:trace contextRef="#ctx0" brushRef="#br0">405 86 3025,'0'0'10071,"0"-15"-8420,0-27-1425,0 41-189,0 0 0,-1 0 0,1 1 0,0-1 0,0 0 0,0 0 0,-1 1 0,1-1 0,0 0 0,-1 0 0,1 1 0,0-1 0,-1 0 0,1 1 0,-1-1 0,1 1 0,-1-1 0,0 1 0,1-1 0,-1 1 0,0-1 0,-2-1 56,1 1-1,-1 0 1,1 0 0,-1 0 0,1 0-1,-5-1 1,-2 1 130,0-1 0,-18 1 0,20 1-164,-1 0 0,0 0 1,1 1-1,-10 2 0,13-1-51,-1-1 0,1 1 0,0 0 0,-1 0-1,1 1 1,0-1 0,-6 6 0,-15 14 15,1 2 1,1 0-1,1 1 1,1 1-1,1 1 1,2 1-1,1 0 1,1 1-1,1 1 1,-15 46-1,27-67-40,1-1 1,0 1-1,1 0 0,0 0 0,0 0 0,1 10 0,0-19 7,0 1 0,1-1 1,-1 1-1,0-1 0,1 0 0,-1 1 1,0-1-1,1 0 0,-1 1 0,0-1 1,1 0-1,-1 1 0,1-1 0,-1 0 1,1 0-1,-1 0 0,1 0 0,-1 1 1,1-1-1,-1 0 0,1 0 0,-1 0 1,1 0-1,-1 0 0,1 0 1,-1 0-1,1 0 0,-1 0 0,1 0 1,0-1-1,18-1 22,-9-1 15,0-1-1,0 0 1,0 0-1,0-1 1,-1-1-1,0 1 0,13-12 1,-11 10-13,4-3 18,-1-1 0,-1 0 1,0-1-1,-1 0 0,0-1 0,-1 0 1,0-1-1,-1 0 0,0 0 0,-2-1 1,0-1-1,0 0 0,-1 0 0,-1 0 1,7-30-1,-9 24 1072,-4 33-811,-1 18-66,-1 0-1,-7 37 0,6-50-135,-13 81 308,14-81-388,1 0 1,1-1 0,0 1 0,3 17-1,-2-31-14,-1-1 1,0 1-1,1-1 0,-1 1 0,1-1 0,-1 1 0,1-1 0,0 0 0,-1 1 0,1-1 0,0 0 0,0 0 0,0 0 0,0 1 1,0-1-1,0 0 0,0 0 0,1-1 0,-1 1 0,0 0 0,0 0 0,1 0 0,-1-1 0,1 1 0,2 0 0,2 0-28,1 0-1,-1 0 0,1 0 0,11-1 1,-9 0-16,0-1-30,0 1 0,0-1 0,-1 0 1,1-1-1,0 0 0,-1-1 0,10-3 0,1-3-290,29-18-1,-43 24 294,85-56-2552,-12-2-3401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56.021"/>
    </inkml:context>
    <inkml:brush xml:id="br0">
      <inkml:brushProperty name="width" value="0.05" units="cm"/>
      <inkml:brushProperty name="height" value="0.05" units="cm"/>
      <inkml:brushProperty name="color" value="#FFFFFF"/>
    </inkml:brush>
  </inkml:definitions>
  <inkml:trace contextRef="#ctx0" brushRef="#br0">167 92 10698,'0'0'11128,"16"-15"-10764,56-44-112,-69 57-241,0 0 1,0 0-1,1 0 0,-1 0 1,0 1-1,1 0 0,-1 0 1,1 0-1,-1 0 0,1 0 1,0 1-1,-1-1 0,1 1 1,-1 0-1,1 0 0,5 1 1,5 0 22,-10-1-26,0 0-1,0 0 1,0 0 0,1 1 0,-1 0 0,0 0 0,0 0-1,6 3 1,-8-3-6,0 0 1,0 0-1,0 1 0,0-1 1,0 1-1,0 0 0,-1-1 0,1 1 1,-1 0-1,1 0 0,-1 0 0,0 0 1,1 0-1,-1 1 0,1 3 1,1 3 47,-1 0 0,0 0 0,0 0 0,-1 0 1,0 0-1,0 1 0,-1-1 0,-1 0 1,0 0-1,0 1 0,-5 16 0,2-16 19,-1 0-1,0-1 0,0 0 0,-1 0 1,-1 0-1,-10 11 0,-50 45 253,56-55-237,0 0-1,0-1 0,-1 0 1,-1-1-1,-23 12 0,35-20 5,3 0-297,106 1-20,-102-1 194,-1 1 1,1 0 0,-1 0 0,0 0 0,1 1-1,-1 0 1,0 0 0,0 0 0,0 1 0,0 0 0,-1-1-1,1 2 1,-1-1 0,0 0 0,0 1 0,0 0 0,0 0-1,-1 0 1,5 6 0,-3-2 2,-1 0-1,1 0 1,-1 0 0,-1 1 0,1 0-1,-1-1 1,-1 1 0,0 0-1,0 0 1,0 16 0,-1-12 33,0 0 1,-2 0-1,-1 13 1,1-21 4,0-1 0,0 1-1,-1 0 1,1-1 0,-1 0 0,0 1 0,-1-1 0,1 0 0,-1 0 0,1 0 0,-6 4 0,1 1 15,-1-1 1,-1 0-1,0 0 0,0-1 0,0 0 1,-1-1-1,0 0 0,0 0 0,-1-1 1,1 0-1,-1-1 0,0-1 0,0 1 1,-1-2-1,-12 2 0,-2-2 326,-39-4 0,59 1-294,0 0 1,0 0-1,0-1 1,0 0-1,0 0 1,0 0-1,0-1 1,0 0-1,1 0 1,0 0-1,-7-6 1,0-1-15,0-1-1,0-1 1,-10-13 0,19 21-63,2 3 5,0 0-1,0 0 1,0 0 0,0 0 0,1 0-1,-1 0 1,0 0 0,1 0-1,-1-1 1,1 1 0,-1 0-1,1 0 1,-1 0 0,1-1 0,0 1-1,-1-2 1,7 2-1425,21 1-2572,8 0-2957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57.655"/>
    </inkml:context>
    <inkml:brush xml:id="br0">
      <inkml:brushProperty name="width" value="0.05" units="cm"/>
      <inkml:brushProperty name="height" value="0.05" units="cm"/>
      <inkml:brushProperty name="color" value="#FFFFFF"/>
    </inkml:brush>
  </inkml:definitions>
  <inkml:trace contextRef="#ctx0" brushRef="#br0">20 18 6993,'0'0'15236,"-3"0"-14601,-10-3-10,9 3 529,7 0-662,264-6 1924,-68 4-2191,-118 2-211,-29 1-9,-1 2 0,66 11 0,-87-8-201,-1-2 0,48 1-1,-77-6 131,1 1 0,-1 0-1,0 0 1,1 0-1,-1 0 1,0 0-1,0 0 1,1 0-1,-1-1 1,0 1 0,0 0-1,1 0 1,-1 0-1,0-1 1,0 1-1,0 0 1,1 0-1,-1-1 1,0 1 0,0 0-1,0 0 1,0-1-1,0 1 1,0 0-1,1 0 1,-1-1-1,0 1 1,0 0 0,0-1-1,0 1 1,0 0-1,0-1 1,0-12-2301,-1 9 760,1-11-5312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6.754"/>
    </inkml:context>
    <inkml:brush xml:id="br0">
      <inkml:brushProperty name="width" value="0.05" units="cm"/>
      <inkml:brushProperty name="height" value="0.05" units="cm"/>
      <inkml:brushProperty name="color" value="#FFFFFF"/>
    </inkml:brush>
  </inkml:definitions>
  <inkml:trace contextRef="#ctx0" brushRef="#br0">26 1 6513,'0'0'10307,"-26"90"-9315,36-45-160,4 2-296,5 0-240,2 0-120,1-4-136,-1-5-40,-2-8-616,3-11-1360,-6-6-2169,-4-13-1728</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01.393"/>
    </inkml:context>
    <inkml:brush xml:id="br0">
      <inkml:brushProperty name="width" value="0.05" units="cm"/>
      <inkml:brushProperty name="height" value="0.05" units="cm"/>
      <inkml:brushProperty name="color" value="#FFFFFF"/>
    </inkml:brush>
  </inkml:definitions>
  <inkml:trace contextRef="#ctx0" brushRef="#br0">930 140 6385,'0'-6'17562,"0"1"-17160,0-1-297,0 4-103,0 0 0,0 0 1,0 0-1,0 0 0,0 0 0,1 0 1,-1 0-1,0 0 0,1 0 1,0 0-1,-1 0 0,1 1 1,0-1-1,0 0 0,2-3 1,28-26-61,-4 4-8,-24 21 76,-4 4 7,-13 2-82,-11 6 13,-1 0-1,1 2 1,-39 17-1,33-12 52,-560 216 247,399-143 39,186-83-277,4-2-8,0 0-1,0 0 1,0 0-1,0 0 1,1 1-1,-1-1 1,0 0-1,1 1 1,-1-1-1,1 1 1,-1 0 0,1-1-1,-2 3 1,4-3-4,-1-1 1,0 0-1,0 0 1,0 0-1,1 0 1,-1 0-1,0 1 1,0-1-1,1 0 1,-1 0-1,0 0 1,0 0 0,1 0-1,-1 0 1,0 0-1,1 0 1,-1 0-1,0 0 1,0 0-1,1 0 1,-1 0-1,0 0 1,0 0-1,1 0 1,-1 0-1,0 0 1,0 0-1,1-1 1,-1 1 0,4 0-8,14-3 23,1-1 0,-1 0 0,0-1 0,0-1 0,17-9 0,611-280 209,-604 275-217,21-11 106,-716 363 618,634-324-275,33-12-466,0 0 0,0-1 1,0-1-1,0 0 0,12-9 0,7-2 20,368-142 18,-341 137-36,259-106-179,-317 127 222,0 0 98,0 1 1,-1-1 0,1 0-1,0 0 1,-1 0 0,1 0-1,-1 0 1,2-2 0,-3 6-177,0 8 38,0 0 0,-1 1 0,-1-1 0,1 0 0,-2 0 0,-7 21 0,-179 412 188,179-421-178,-15 34-1,21-50 12,4-6 91,0-1-31,-1-22-25,2 1 0,1-1 0,0 0 0,7-25 0,-7 38-46,85-369 61,-86 371-57,1 2 1,-2 0 0,1 0-1,0-9 1,-2 21-56,1 1 0,-1-1 0,0 0 0,-1 1-1,0-1 1,-3 8 0,-20 40 60,10-24-23,-18 48 38,4 1 0,-27 118 1,52-182-26,-12 44-1,12-53 8,4-10 35,0-5-29,1 0 0,1 0 1,0 0-1,0 0 1,0 1-1,6-13 1,148-325-26,-81 183 7,-64 141 22,-9 18 4,-2 7-19,0 1-23,-1 1 0,0-1 0,0 0 0,-1 1-1,1-1 1,-1 0 0,0 0 0,-1 0 0,-4 8 0,-1 3-7,-173 355 82,143-291-50,-23 43 14,60-120-25,1-3 2,-1 1-1,1 0 0,-1 0 0,1 0 1,-1 0-1,1-1 0,0 1 0,0 0 0,-1 0 1,1 0-1,0 0 0,0 0 0,0 1 1,-4 8-119,-5 11 155,7-18-27,1 0 1,-1 0 0,1 1-1,0-1 1,0 0 0,0 1 0,-1 5-1,2-8-3,-1 0 0,1 0-1,-1 0 1,1 0 0,-1 0 0,0 0-1,1 0 1,-1 0 0,0 0 0,0 0-1,0-1 1,-1 2 0,-4 4-1,3-3-60,2-1 88,-1 0 0,1-1 0,-1 1-1,1 0 1,-1-1 0,0 0-1,-2 2 1,3-2-16,1-1 0,-1 0-1,0 1 1,0-1 0,0 0-1,1 0 1,-1 0 0,0 0-1,0 0 1,0 0 0,0 0-1,1 0 1,-1 0 0,0 0-1,0 0 1,0 0 0,1-1-1,-1 1 1,0 0 0,0-1 0,1 1-1,-1 0 1,0-1 0,0 1-1,1-1 1,-2 0 0,-2-4-9,-1 1 0,1-1 0,0 0 0,-5-10 0,-1 1-3,-213-254 30,187 228-22,34 38-9,-16-18 11,-29-25 0,41 40-11,0 0 0,-1 1 1,1 0-1,-1 0 0,0 0 0,0 1 0,0 0 1,0 0-1,-14-3 0,2 3-24,-1-1-67,0 1 0,-36-1 0,60 5 67,-1-1 1,0 1 0,0 0 0,1 0-1,-1 0 1,0 0 0,0 0-1,0 1 1,0-1 0,-1 1 0,1 0-1,0 0 1,2 2 0,8 5 6,75 44 9,2-4 0,106 41 0,-168-79-17,1 0 0,1-2 0,0-2 0,0 0 0,0-2 0,58 2 0,-88-7 33,1 0 0,-1 0 0,0 0 0,1-1 0,-1 1 0,0 0 0,1 0 0,-1-1 0,0 1 0,0 0 0,1 0 0,-1-1 0,0 1-1,0 0 1,1-1 0,-1 1 0,0 0 0,0-1 0,0 1 0,0-1 0,0 1 0,1 0 0,-1-1 0,0 1 0,0 0 0,0-1 0,0 1 0,0-1 0,0 1 0,0 0 0,0-1 0,-1 1 0,1-1 0,0 1 0,0-1 0,0-1 5,0 1 0,-1-1 0,1 0 0,-1 0 1,1 0-1,-1 1 0,0-1 0,-1-2 1,-6-5 4,0 0 0,-1 0 1,-1 1-1,-11-8 0,9 7-15,-24-18-16,-1 2-1,-2 1 0,0 3 1,-80-32-1,109 49-34,0 1 0,0 0 0,0 1-1,-1 0 1,1 1 0,-16 0 0,25 1-292,1 5-708,0 1 835,-1-4 164,1-1 1,0 1-1,0 0 1,0 0 0,0 0-1,0 0 1,1 0 0,-1 0-1,0 0 1,1-1-1,0 1 1,-1 0 0,1 0-1,0 0 1,0-1 0,0 1-1,0 0 1,0-1-1,0 1 1,0-1 0,1 0-1,1 2 1,2 1-46,1-1 1,-1 0-1,1 0 1,0-1 0,0 1-1,0-1 1,12 2-1,49 4-421,-55-7 423,214 3-1101,-155-4 980,-61 0 205,20-1-12,-28 1 21,0-1 1,0 1-1,0 0 0,-1-1 0,1 0 0,0 1 0,0-1 0,0 0 0,-1 0 0,1 0 1,2-2 5,-4 3 2,0 0 1,0 0 0,0 0-1,0 0 1,0 0 0,0 0-1,0 0 1,0 0 0,0 0-1,-1 0 1,1 0 0,0 0-1,0 0 1,0 0 0,0 0-1,0 0 1,0 0 0,0 0-1,0 0 1,0 0 0,0 0-1,0 0 1,0 0 0,-1 0-1,1-1 1,0 1 0,0 0-1,0 0 1,0 0 0,0 0-1,0 0 1,0 0 0,0 0-1,0 0 1,0 0 0,0 0-1,0 0 1,0-1 0,0 1-1,0 0 1,0 0-1,0 0 1,0 0 0,0 0-1,0 0 1,0 0 0,0 0-1,0 0 1,0 0 0,0 0-1,0-1 1,0 1 0,0 0-1,0 0 1,0 0 0,0 0-1,0 0 1,0 0 0,0 0-1,1 0 1,-1 0 0,0 0-1,0 0 1,0 0 0,0 0-1,0-1 1,-8 1 66,0 1 0,-1-1 1,1 1-1,0 1 0,0-1 0,0 1 0,-12 5 1,-13 5-75,-13 5 61,72-39-171,102-68-532,9-6-42,-131 91 610,-6 4-2,-6 4-77,-30 15 24,-54 36 1,-35 34 160,75-52-62,-100 81 72,144-112-52,-12 11 28,17-15-28,0 0 0,0 0 0,0 0 0,0 0 1,1 0-1,-1 1 0,0-1 0,1 0 1,-1 0-1,1 0 0,-1 1 0,1-1 0,0 0 1,-1 2-1,4-2-328,24-2-10,0-1 0,0-1 0,-1-1-1,1-2 1,36-11 0,-47 11 51,110-39-2465,-99 35 2020,-1-2 1,39-25-1,-58 33 660,0-1 0,10-10 1,-15 14 147,-1-1 0,1 1 1,-1-1-1,0 0 0,0 1 1,1-1-1,-1 0 1,0 0-1,-1 0 0,1 0 1,0 1-1,-1-1 1,1 0-1,-1 0 0,1-4 1,-1 5-7,0 1-4,0-1 0,0 1 0,0-1 0,0 1 0,0 0 1,0-1-1,0 1 0,0-1 0,0 1 0,0 0 0,0-1 0,0 1 0,0-1 0,0 1 0,0 0 0,-1-1 1,1 1-1,0 0 0,0-1 0,0 1 0,-1-1 0,-15 0 1050,-23 0-829,0 2 0,0 2-1,-46 10 1,20 3 330,0 3 0,-64 29 0,117-43-555,-1 1 1,1 0-1,1 0 0,-1 1 0,-19 16 1,30-22-76,0 1 0,-1-1 0,1 1 0,0-1 1,0 1-1,0 0 0,0-1 0,-1 3 0,2-3-29,0-1-1,0 1 1,-1-1-1,1 1 1,0-1-1,0 1 0,0-1 1,0 1-1,0-1 1,0 1-1,0-1 1,0 1-1,0-1 1,0 1-1,0-1 1,1 1-1,-1-1 1,0 1-1,0-1 1,0 1-1,1-1 0,-1 1 1,0-1-1,0 1 1,1-1-1,-1 0 1,0 1-1,1-1 1,-1 0-1,1 1 1,-1-1-1,1 1 1,2 0-526,1 0 0,-1 0 0,1 0 1,-1 0-1,1 0 0,5 0 0,30 0-5646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03.873"/>
    </inkml:context>
    <inkml:brush xml:id="br0">
      <inkml:brushProperty name="width" value="0.05" units="cm"/>
      <inkml:brushProperty name="height" value="0.05" units="cm"/>
      <inkml:brushProperty name="color" value="#FFFFFF"/>
    </inkml:brush>
  </inkml:definitions>
  <inkml:trace contextRef="#ctx0" brushRef="#br0">608 1 4177,'-2'0'12739,"0"0"-12473,-3-1 18,0 1-1,0 0 1,0 1-1,0-1 1,0 1 0,0 0-1,0 0 1,0 1-1,0-1 1,-5 3 0,-443 245 2346,426-234-2627,-34 17 120,61-32-114,-1 1-1,1 0 1,0 0-1,-1-1 1,1 1-1,0 0 1,0 0-1,0-1 0,0 1 1,0 0-1,0 0 1,0 0-1,0-1 1,0 1-1,0 1 1,1 1-10,-1 1-1,0 1 0,0-1-1,0 0 1,1 1 0,0-1 0,0 0 0,0 1 0,0-1-1,1 0 1,0 0 0,0 0 0,0 0 0,0 0 0,1 0-1,3 4 1,13 16 27,0-1 0,2-1 0,1 0 0,0-2 0,2-1 0,0 0 0,1-2 0,28 15 0,3-4-317,0-2 0,118 35-1,-166-58 34,57 19-5218,-40-8-899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12.097"/>
    </inkml:context>
    <inkml:brush xml:id="br0">
      <inkml:brushProperty name="width" value="0.05" units="cm"/>
      <inkml:brushProperty name="height" value="0.05" units="cm"/>
      <inkml:brushProperty name="color" value="#FFFFFF"/>
    </inkml:brush>
  </inkml:definitions>
  <inkml:trace contextRef="#ctx0" brushRef="#br0">76 238 8146,'0'0'4198,"-3"33"-3861,-7 101-95,10-129-222,0 0 0,0-1 0,0 1 0,1 0 0,2 7 0,-3-11-10,1 0-1,-1 1 0,1-1 1,0 0-1,-1 0 1,1-1-1,0 1 0,-1 0 1,1 0-1,0 0 1,0 0-1,1 1 0,4 1 28,-1 0 0,0 0 0,1-1 0,0 1 0,0-1 0,0 0 0,0-1 0,0 1 0,0-1-1,10 0 1,0 0 64,0-1-1,32-4 0,-37 1-34,1 1 0,-1-2 0,0 0 0,-1 0 1,1-1-1,-1 0 0,0-1 0,0 0 0,0 0 0,9-10 0,-7 6 76,-1 0 1,0-1-1,0-1 1,-1 0 0,-1 0-1,0-1 1,8-15-1,-12 16 124,0-1 0,-1 0 1,-1 0-1,0 0 0,0 0 0,-1-1 0,-1 1 0,0-1 0,-2-13 0,1 21-168,0 0 0,-1 0 0,1 1 0,-1-1 0,-1 1-1,1-1 1,-1 1 0,0-1 0,0 1 0,0 0 0,-4-6 0,1 5-22,1 0 1,-1 0-1,0 0 1,-1 1-1,0 0 1,1 0-1,-13-8 1,10 8-31,0 0-1,0 1 1,-1 0-1,1 1 1,-1 0 0,-18-4-1,12 4 6,-1 2 0,0-1 0,-21 2 0,30 0-45,0 1 0,1-1 0,-1 1 0,0 1 0,1-1 0,-1 1 0,1 0 0,0 1 0,-1-1 0,1 1 0,0 0 0,1 1 0,-1 0 0,1-1 0,-1 2 0,-7 7 0,0 1 8,1 1 0,0 0 0,1 1-1,1 0 1,0 1 0,1 0-1,-11 27 1,14-29-236,1 1 0,1 0 0,0 0 0,1 0 0,1 0 0,0 1 0,1-1 1,1 1-1,2 19 0,-2-32-83,0 1 0,1-1 0,-1 0 0,1 1 0,0-1 0,0 0 0,0 0 1,0 0-1,1 0 0,-1 0 0,1 0 0,0 0 0,0 0 0,0 0 0,0-1 0,0 1 1,1-1-1,-1 0 0,1 1 0,0-1 0,-1 0 0,1-1 0,0 1 0,0 0 1,4 1-1,32 9-6019,-35-11 5761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12.442"/>
    </inkml:context>
    <inkml:brush xml:id="br0">
      <inkml:brushProperty name="width" value="0.05" units="cm"/>
      <inkml:brushProperty name="height" value="0.05" units="cm"/>
      <inkml:brushProperty name="color" value="#FFFFFF"/>
    </inkml:brush>
  </inkml:definitions>
  <inkml:trace contextRef="#ctx0" brushRef="#br0">0 24 8106,'0'0'9059,"13"-5"-8428,1-1-323,22-6 0,-35 11-292,-1 1 0,0 0 0,1 0 0,-1 0 0,1 0 0,-1 0 0,0 0 0,1 0 0,-1 0 1,1 0-1,-1 0 0,1 0 0,-1 0 0,0 1 0,1-1 0,-1 0 0,1 0 0,-1 0 0,0 0 0,1 1 0,-1-1 0,0 0 0,1 0 0,-1 1 0,0-1 1,1 0-1,-1 1 0,0-1 0,0 0 0,1 1 0,-1-1 0,0 1 0,0-1 0,0 0 0,1 1 0,-1-1 0,0 1 0,0 0 0,0 19 602,0-12-336,0 260 3104,-1-266-3388,1 0 1,0 0 0,0 0 0,0 0 0,1 0 0,-1 0 0,0 0-1,1 0 1,0 0 0,-1 0 0,1 0 0,0 0 0,0 0-1,0-1 1,0 1 0,0 0 0,0-1 0,0 1 0,1 0 0,-1-1-1,1 0 1,-1 1 0,1-1 0,0 0 0,-1 0 0,1 0-1,0 0 1,0 0 0,0 0 0,-1 0 0,1-1 0,0 1 0,0 0-1,0-1 1,0 0 0,4 1 0,6 0-100,0 0 0,0 0-1,0-1 1,0-1 0,0 0 0,14-3 0,-1-3-1109,0-1 1,0-1-1,-1-2 0,32-17 1,9-12-5570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13.179"/>
    </inkml:context>
    <inkml:brush xml:id="br0">
      <inkml:brushProperty name="width" value="0.05" units="cm"/>
      <inkml:brushProperty name="height" value="0.05" units="cm"/>
      <inkml:brushProperty name="color" value="#FFFFFF"/>
    </inkml:brush>
  </inkml:definitions>
  <inkml:trace contextRef="#ctx0" brushRef="#br0">134 51 3137,'0'0'12570,"22"-8"-11849,70-23-60,-86 28-550,0 1-1,0 1 1,0-1-1,0 1 1,1 0-1,-1 0 1,0 1-1,8 0 1,-2 0 317,-12 0-415,1 0 0,-1 0 0,0 0 1,0 0-1,0 0 0,0 0 0,0 0 0,1 0 0,-1 0 0,0 0 1,0 0-1,0 0 0,0 0 0,1 0 0,-1 0 0,0 0 1,0 0-1,0 0 0,0 0 0,0 1 0,0-1 0,1 0 0,-1 0 1,0 0-1,0 0 0,0 0 0,0 0 0,0 0 0,0 1 0,0-1 1,0 0-1,1 0 0,-1 0 0,0 0 0,0 0 0,0 1 1,0-1-1,0 0 0,0 0 0,0 0 0,0 0 0,0 1 0,1 4 109,-1 1-1,0-1 0,0 1 1,0 0-1,0-1 0,-1 1 1,0 0-1,0-1 0,-1 1 0,1-1 1,-1 0-1,0 0 0,-1 1 1,1-1-1,-1 0 0,0-1 0,-1 1 1,1-1-1,-1 1 0,1-1 1,-6 4-1,-19 19 227,-1-2 0,0-1 0,-53 32 0,80-53-329,2-3-24,0 1 1,0-1-1,0 0 1,0 1 0,0-1-1,0 0 1,1 0-1,-1 1 1,0-1-1,0 0 1,0 0-1,1 0 1,-1 1-1,0-1 1,0 0-1,1 0 1,-1 0-1,0 1 1,0-1-1,1 0 1,-1 0-1,0 0 1,1 0-1,-1 0 1,0 0-1,1 0 1,-1 0-1,0 0 1,0 0-1,1 0 1,-1 0-1,0 0 1,1 0-1,-1 0 1,0 0-1,1 0 1,-1 0-1,0 0 1,6 0-26,14 1 22,0 2 0,-1 0 0,1 2 1,-1 0-1,0 1 0,-1 0 1,1 2-1,17 10 0,-27-13 6,0 0 0,-1 1 0,0 0 0,0 0 0,0 1 0,-1 0 0,0 0 0,-1 1 0,1 0-1,-1 0 1,-1 1 0,1-1 0,-2 1 0,1 1 0,-1-1 0,-1 0 0,5 18 0,-5-11 15,-1 0 0,-1 1 0,-1-1 0,-1 22 0,0-35 6,1 0-1,-1 0 1,0 0 0,0 0-1,0 0 1,-1-1 0,1 1-1,0 0 1,-1 0-1,0-1 1,0 1 0,0-1-1,0 0 1,0 1-1,0-1 1,0 0 0,-1 0-1,1-1 1,-1 1 0,0 0-1,-4 1 1,-7 4 119,0-1 1,0-1-1,-17 4 1,27-8-115,-29 6 151,-1-1-1,0-2 1,0-1-1,-46-2 1,75-1-169,0 0 0,-1 0 0,1-1 0,0 0 0,0 0 0,0 0 0,0 0 1,0-1-1,0 0 0,-7-4 0,9 4-80,-1-1-1,0 1 1,1-1-1,0 0 1,0 0-1,0-1 1,0 1 0,0-1-1,1 1 1,0-1-1,-1 0 1,-1-6-1,-1-3-1368,32 11-19064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13.603"/>
    </inkml:context>
    <inkml:brush xml:id="br0">
      <inkml:brushProperty name="width" value="0.05" units="cm"/>
      <inkml:brushProperty name="height" value="0.05" units="cm"/>
      <inkml:brushProperty name="color" value="#FFFFFF"/>
    </inkml:brush>
  </inkml:definitions>
  <inkml:trace contextRef="#ctx0" brushRef="#br0">64 1 8490,'0'0'12186,"-20"185"-11898,4-142-167,0-8-121,5-6-89,11-4-1503,0-7-3593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14.435"/>
    </inkml:context>
    <inkml:brush xml:id="br0">
      <inkml:brushProperty name="width" value="0.05" units="cm"/>
      <inkml:brushProperty name="height" value="0.05" units="cm"/>
      <inkml:brushProperty name="color" value="#FFFFFF"/>
    </inkml:brush>
  </inkml:definitions>
  <inkml:trace contextRef="#ctx0" brushRef="#br0">84 254 7466,'0'0'10270,"0"29"-9569,0 89-162,-1-81-292,1-34-207,0-1-1,0 1 0,0-1 0,0 1 0,0-1 1,1 1-1,-1-1 0,2 4 0,-2-5-26,1-1 0,-1 1 0,1 0 0,-1 0 0,1-1 1,-1 1-1,1 0 0,0-1 0,0 1 0,-1 0 0,1-1 0,0 1 0,0-1 0,-1 1 0,1-1 0,0 0 0,0 1 0,0-1 0,0 0 0,0 0 0,0 0 0,0 1 1,0-1-1,1 0 0,29 0 189,-20-1-72,-2 0-76,0 0 0,0 0-1,-1-1 1,1 0 0,-1-1 0,1 0 0,-1 0 0,0 0-1,0-1 1,-1-1 0,1 1 0,10-10 0,-3 3-20,-2-2 0,1 1 0,-1-2 0,-1 0 0,11-16 0,-13 14-6,0-1 0,-1 0 0,0-1 0,-2 0 0,0 0 0,-1-1 0,-1 1 0,0-1 0,-2-1 0,0 1 0,0-36 0,-3 51 20,0 0 1,0 0-1,0 0 0,-1 0 0,0 0 1,1 1-1,-1-1 0,0 0 0,-1 1 0,1-1 1,-3-4-1,2 6-19,1 0-1,-1 0 1,0 0 0,0 0 0,0 1 0,0-1-1,-1 0 1,1 1 0,0-1 0,-1 1 0,1 0-1,-1 0 1,1 0 0,-1 0 0,0 1 0,-4-2-1,-11 0 3,0 0 0,-32 1-1,36 1-30,3 0-5,0 0 0,0 1 0,0 0 0,1 1 0,-1 0 0,0 1 0,1 0 0,0 0-1,-1 1 1,1 1 0,1 0 0,-1 0 0,1 1 0,0 0 0,0 0 0,0 1 0,-8 10-1,8-8-6,1 1-1,0-1 0,1 1 1,0 1-1,1 0 0,0 0 0,1 0 1,0 0-1,-4 14 0,4-6-8,0 1 0,2-1 0,0 1-1,0 37 1,3-55 14,0-1 1,0 1-1,0-1 0,0 1 0,0-1 1,0 1-1,1-1 0,-1 1 0,0-1 0,1 1 1,-1-1-1,1 1 0,0-1 0,0 1 1,-1-1-1,1 0 0,0 1 0,0-1 1,0 0-1,0 0 0,2 2 0,0-2-3,0 1 0,0-1 0,0 0 0,0 0-1,0-1 1,0 1 0,1 0 0,-1-1 0,6 0-1,5 1-11,1-1 0,-1 0 0,1-1 0,-1 0 0,1-1 0,-1-1 0,21-6 0,-1-8-6,-1 0 0,0-3 0,36-27 0,-48 33 31,-20 13-3,2-1 0,0-1 0,0 1 0,1 0 0,-1 0 0,1 0 0,0 0 0,-1 1 0,1-1 0,0 1 0,0 0 0,7-1 0,-10 2 1,0 1 1,0-1-1,0 0 1,0 1-1,0-1 0,0 0 1,-1 1-1,1-1 0,0 1 1,0-1-1,0 1 1,-1-1-1,1 1 0,0 0 1,-1-1-1,1 1 0,0 0 1,-1 0-1,1-1 1,-1 1-1,1 0 0,-1 0 1,0 0-1,1 0 0,-1 0 1,0 0-1,0-1 1,1 1-1,-1 0 0,0 1 1,1 2 8,4 12 47,-2 0-1,1 1 1,0 31-1,-3 55 36,-1-55-72,0-37-19,-13 297 6,-18 150-283,31-377-2308,0-81 2584,0 2-437,0-1-1,0 1 0,0-1 0,0 1 1,0-1-1,0 0 0,0 1 0,1-1 0,-1 0 1,2 3-1,-2-3-135,1 0-1,0-1 1,0 1 0,-1-1 0,1 1 0,0-1 0,0 1-1,0-1 1,0 0 0,0 0 0,0 1 0,0-1 0,1 0-1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14.827"/>
    </inkml:context>
    <inkml:brush xml:id="br0">
      <inkml:brushProperty name="width" value="0.05" units="cm"/>
      <inkml:brushProperty name="height" value="0.05" units="cm"/>
      <inkml:brushProperty name="color" value="#FFFFFF"/>
    </inkml:brush>
  </inkml:definitions>
  <inkml:trace contextRef="#ctx0" brushRef="#br0">0 249 9250,'0'0'10513,"4"-9"-9801,2-3-407,1 0 1,0 0-1,1 1 1,0 0-1,12-12 0,44-53 744,-10 12-194,-52 62-793,0 0 1,0-1-1,1 1 1,-1 0-1,0 1 1,6-4-1,-8 5-59,1-1 1,0 1-1,-1 0 0,1 0 1,-1 0-1,1 0 1,-1 0-1,1 0 0,-1 0 1,1 0-1,0 0 0,-1 0 1,1 0-1,-1 0 0,1 0 1,-1 0-1,1 0 1,-1 0-1,1 1 0,-1-1 1,1 0-1,-1 0 0,1 1 1,-1-1-1,1 0 0,-1 1 1,1-1-1,-1 1 1,0-1-1,1 0 0,-1 1 1,0-1-1,1 1 0,-1-1 1,0 1-1,0-1 0,1 1 1,-1-1-1,0 1 0,0-1 1,0 1-1,0 0 1,0-1-1,0 1 0,0 0 1,4 13 13,-2-1 0,0 1 0,0 18 0,-2 47-38,-1-32-313,1-38-69,0 0 0,1 0 0,2 12 0,-2-18-82,0-1 1,-1 1-1,1-1 0,0 1 1,0-1-1,0 0 0,1 1 0,-1-1 1,0 0-1,1 0 0,0 0 0,-1 0 1,1 0-1,0 0 0,4 3 1,-4-4-667,1 0 0,-1 0 0,0-1 1,0 1-1,1 0 0,-1-1 0,4 1 0,-5-1 1034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15.423"/>
    </inkml:context>
    <inkml:brush xml:id="br0">
      <inkml:brushProperty name="width" value="0.05" units="cm"/>
      <inkml:brushProperty name="height" value="0.05" units="cm"/>
      <inkml:brushProperty name="color" value="#FFFFFF"/>
    </inkml:brush>
  </inkml:definitions>
  <inkml:trace contextRef="#ctx0" brushRef="#br0">57 0 11042,'0'0'11360,"11"7"-10941,-11-7-409,108 70 1219,290 276-130,-395-343-1097,13 12 0,-1 0 0,-1 1 0,-1 0 1,13 20-1,-25-34-5,0 0-1,0 0 1,0 0-1,0 0 1,0 1-1,0-1 1,0 0-1,-1 1 1,1-1-1,-1 0 1,0 1-1,0-1 1,0 4-1,0-4 6,0 0-1,-1-1 1,1 1-1,-1 0 1,0-1-1,1 1 1,-1-1-1,0 1 1,0-1-1,0 1 1,0-1-1,0 0 0,0 1 1,-3 1-1,-3 2 15,-1-1 0,1 1 0,-1-2 0,0 1 0,0-1 0,-10 3 0,7-2-5,-75 25 27,-187 70 5,239-84-80,1 2 0,-50 32-1,73-41-60,0-1 0,-10 12 0,16-16-25,1 1 0,0-1 0,1 1 0,-1 0 1,0 0-1,1 0 0,0 0 0,-3 8 0,3-4-903,1 0 0,0 0 0,0 0 0,1 1 0,0-1 0,2 15 1,5 0-6069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18.529"/>
    </inkml:context>
    <inkml:brush xml:id="br0">
      <inkml:brushProperty name="width" value="0.05" units="cm"/>
      <inkml:brushProperty name="height" value="0.05" units="cm"/>
      <inkml:brushProperty name="color" value="#FFFFFF"/>
    </inkml:brush>
  </inkml:definitions>
  <inkml:trace contextRef="#ctx0" brushRef="#br0">117 290 5169,'0'0'11767,"9"20"-11287,33 61-94,-41-78-365,1-1-1,-1 1 0,1-1 1,0 0-1,0 1 0,0-1 1,0 0-1,0 0 0,0 0 1,1 0-1,-1-1 0,1 1 1,-1-1-1,1 1 0,-1-1 0,1 0 1,0 0-1,0 0 0,0 0 1,0-1-1,-1 1 0,1-1 1,0 0-1,0 1 0,5-2 1,1 1 37,3 1 30,-2 0 22,0-1 1,0 0-1,0 0 0,0-1 1,-1 0-1,15-4 0,-15 2-20,-1-1-1,0 0 1,0-1-1,0 0 1,9-7-1,36-33 254,-50 43-329,14-14 75,-1 0 0,0-1-1,23-34 1,-32 42-34,-2-1-1,1 0 0,-1 0 1,-1-1-1,1 1 0,-2-1 1,0 0-1,0 0 0,2-19 1,-5 24 5,0 0 0,0 0 1,0 0-1,0 0 0,-3-10 0,2 13-32,0 0-1,0 0 0,0 0 0,-1 0 1,1 1-1,-1-1 0,0 0 1,1 1-1,-1-1 0,0 1 0,-1 0 1,-3-4-1,0 2 4,0 0 0,0 0-1,0 1 1,-1 0 0,0 0 0,1 1 0,-1 0-1,0 0 1,0 0 0,-9 0 0,-13-1 42,-36 2 1,47 1-60,6 0-11,1 0 0,-1 1 0,0 0 0,1 1 0,-1 0 0,1 1 0,-1 0 0,1 1 0,0 0 0,-19 11 0,13-5-5,0 1-1,1 1 1,1 1-1,0 0 1,1 1-1,0 1 1,1 0-1,-16 24 1,20-24-5,0 0 0,0 1 0,2 0 0,0 0 0,1 1-1,0 0 1,2 0 0,0 0 0,-3 29 0,6-38 1,0 0-1,1 0 0,-1 1 0,1-1 0,0 0-1,1 1 1,3 13 0,-3-20 5,-1-1 1,1 0-1,-1 0 1,1 0-1,0 0 0,0 0 1,0 0-1,0 0 1,-1-1-1,1 1 0,0 0 1,0 0-1,1-1 1,-1 1-1,0 0 1,0-1-1,0 1 0,0-1 1,0 0-1,1 1 1,1-1-1,3 1 0,0 0 1,0-1-1,8 0 0,-4-1 1,2 1 3,1-2-1,-1 0 0,-1 0 0,1-1 0,0 0 0,-1-1 1,1 0-1,-1-1 0,0 0 0,11-8 0,8-6 14,-1-2-1,31-28 0,-42 33-8,-1 0 0,0-1 0,-1-1 0,-1-1-1,0 0 1,-2-1 0,0 0 0,19-44-1,-30 58 10,6-11 17,-8 16-31,0 0-1,0 1 1,1-1 0,-1 1-1,0-1 1,1 1 0,-1-1-1,1 1 1,-1-1 0,0 1-1,1-1 1,-1 1 0,1-1-1,-1 1 1,1 0 0,0-1-1,-1 1 1,1 0 0,-1 0-1,1-1 1,1 1 0,-2 0-3,0 0 1,1 0 0,-1 0 0,0 0-1,1 0 1,-1 0 0,0 1-1,1-1 1,-1 0 0,0 0-1,1 0 1,-1 1 0,0-1 0,1 0-1,-1 0 1,0 0 0,0 1-1,1-1 1,-1 0 0,0 1-1,0-1 1,0 0 0,1 0 0,-1 1-1,4 12-60,-3-11 57,3 20 62,2 42 0,-4-42-5,5 395 580,-7-405-607,-17 205 248,-17-2-212,0 9-70,29-153-573,4-41-2270,17-29-7269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7.133"/>
    </inkml:context>
    <inkml:brush xml:id="br0">
      <inkml:brushProperty name="width" value="0.05" units="cm"/>
      <inkml:brushProperty name="height" value="0.05" units="cm"/>
      <inkml:brushProperty name="color" value="#FFFFFF"/>
    </inkml:brush>
  </inkml:definitions>
  <inkml:trace contextRef="#ctx0" brushRef="#br0">312 1 9914,'0'0'10770,"-169"130"-9761,117-79-489,5-1-344,13-12-176,25-12-416,28-26-1881,24 0-2664,7-24-2424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18.874"/>
    </inkml:context>
    <inkml:brush xml:id="br0">
      <inkml:brushProperty name="width" value="0.05" units="cm"/>
      <inkml:brushProperty name="height" value="0.05" units="cm"/>
      <inkml:brushProperty name="color" value="#FFFFFF"/>
    </inkml:brush>
  </inkml:definitions>
  <inkml:trace contextRef="#ctx0" brushRef="#br0">24 1 11586,'0'0'7282,"-4"210"-5762,-4-135-495,4-7-273,0-11-360,0-7-288,4-15-104,0-10 0,0-11-880,20-10-10227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20.994"/>
    </inkml:context>
    <inkml:brush xml:id="br0">
      <inkml:brushProperty name="width" value="0.05" units="cm"/>
      <inkml:brushProperty name="height" value="0.05" units="cm"/>
      <inkml:brushProperty name="color" value="#FFFFFF"/>
    </inkml:brush>
  </inkml:definitions>
  <inkml:trace contextRef="#ctx0" brushRef="#br0">49 0 10234,'0'0'8330,"13"0"-7352,96 0 759,153 0 1,-381 11-1390,13-1-271,-100-9 753,205-1-562,1 0-277,0 1 0,0 0 0,0-1 0,0 1 0,0 0 0,0-1 0,0 1 0,0 0 0,0 0 0,0-1 0,0 1 0,0-1 0,1 1 0,-1 0 0,0-1 0,0 1 0,1 0 0,-1-1 0,0 1 0,1 0 0,2 1 8,0-1 0,0 0 1,0 1-1,0-1 1,0 0-1,0 0 1,0-1-1,0 1 0,6 0 1,34-1 27,-24 0-11,2 0-11,24 0 5,69-8 0,28-16 36,-135 22-11,-10 0 80,-16-1-37,-176 2-151,102 1 63,81 0 0,0 1 0,-17 2 0,26-2-51,0-1 0,0 1-1,0 0 1,1 0 0,-1 0-1,0 0 1,1 0 0,-1 1-1,1-1 1,-1 1 0,1-1-1,0 1 1,-1 0 0,1 0-1,-3 4 1,5-5-204,-1 1 0,0-1-1,1 1 1,-1 0 0,1-1 0,0 1-1,-1-1 1,1 1 0,0 0 0,0-1 0,0 1-1,1 2 1,-1 0-1379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22.532"/>
    </inkml:context>
    <inkml:brush xml:id="br0">
      <inkml:brushProperty name="width" value="0.05" units="cm"/>
      <inkml:brushProperty name="height" value="0.05" units="cm"/>
      <inkml:brushProperty name="color" value="#FFFFFF"/>
    </inkml:brush>
  </inkml:definitions>
  <inkml:trace contextRef="#ctx0" brushRef="#br0">730 0 5945,'-2'0'12322,"0"1"-12160,-1-1 1,0 0 0,0 1-1,1-1 1,-1 1 0,0 0-1,1 0 1,-1 0 0,1 0-1,-1 0 1,-2 3 0,-5 1 160,-210 130 2191,180-108-2265,-350 257 658,379-275-901,8-7 3,0 0 1,0 0-1,1 1 1,-1-1-1,-4 7 1,7-9-10,0 0 0,0 0 0,0 0 0,-1 0 1,1 0-1,0 0 0,0 0 0,0 1 0,0-1 1,0 0-1,0 0 0,0 0 0,-1 0 0,1 0 1,0 1-1,0-1 0,0 0 0,0 0 0,0 0 1,0 0-1,0 1 0,0-1 0,0 0 0,0 0 1,0 0-1,0 0 0,0 0 0,0 1 0,0-1 1,0 0-1,0 0 0,0 0 0,0 0 0,0 1 1,0-1-1,0 0 0,1 0 0,-1 0 0,0 0 1,0 0-1,0 1 0,0-1 0,0 0 0,0 0 1,0 0-1,1 0 0,11 1 59,0-1 75,48 0 407,65 9 0,-106-7-510,1 2-1,0 0 0,-1 2 1,0 0-1,0 1 1,-1 0-1,25 15 1,-23-9-19,-1 1 1,0 1-1,-1 0 0,-1 1 1,28 34-1,64 102 89,9 13-930,-72-115-4006,-42-45 3580,10 11-7154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24.635"/>
    </inkml:context>
    <inkml:brush xml:id="br0">
      <inkml:brushProperty name="width" value="0.05" units="cm"/>
      <inkml:brushProperty name="height" value="0.05" units="cm"/>
      <inkml:brushProperty name="color" value="#FFFFFF"/>
    </inkml:brush>
  </inkml:definitions>
  <inkml:trace contextRef="#ctx0" brushRef="#br0">32 218 8754,'0'0'7822,"13"34"-7072,44 104-97,-54-131-576,1-1 1,-1 1 0,9 9 0,-11-14-45,0-1 0,1 0 1,-1 0-1,0 1 0,1-1 1,-1 0-1,1 0 0,2 1 0,2 0 83,-1 0-1,1 0 0,0 0 1,-1-1-1,1 0 0,9 1 1,37-3 539,-47 1-588,4-1-13,-1 0 0,0-1 0,0 0-1,0 0 1,0-1 0,-1 0 0,1 0 0,-1-1 0,1 0 0,-1 0 0,0-1 0,-1 0-1,1 0 1,-1-1 0,0 1 0,7-10 0,-6 6 1,0 1-1,-1-1 1,0 0-1,0-1 1,-1 0-1,0 0 1,-1 0 0,0 0-1,-1 0 1,0-1-1,0 0 1,0-11 0,-1-54 429,-2 52-388,0 19-89,0 0 0,0 0 0,-1-1 0,0 1 0,1 0 0,-2 0 0,1 0 0,0 0 0,-1 0 0,0 0 0,0 1 0,-1-1 0,1 0 0,-1 1 0,0 0 0,0 0 0,-1 0 0,1 0 0,-1 0 0,0 0 0,0 1 0,0 0 0,0 0 0,-1 0 0,-6-3 0,2 2-1,0 0-1,0 0 0,-1 1 0,1 1 1,-1 0-1,0 0 0,-13 0 0,-70 2-6,79 0 2,7 1 5,0-1 1,0 1-1,0 0 1,0 1-1,1 0 1,-1 0-1,0 0 1,1 1-1,0 0 0,-1 0 1,1 1-1,-6 4 1,6-3 0,0 1 1,0-1 0,0 1-1,1 0 1,0 0 0,1 1-1,-1 0 1,1 0 0,0 0-1,-4 11 1,3-2-7,0 0 0,1 1 0,0-1 0,1 1 0,0 17 0,4 85 1,-1-117-3,0 0 1,0 0-1,0 0 0,0 0 1,1 0-1,-1 0 1,1 0-1,0 0 1,-1-1-1,1 1 0,0 0 1,0 0-1,0-1 1,0 1-1,0 0 0,1-1 1,-1 1-1,0-1 1,1 0-1,2 3 0,0-2 1,0 0 0,0-1 0,0 1-1,0-1 1,0 0 0,0 0 0,1 0-1,7 0 1,0-1 11,-1 0-1,0-1 1,1 0-1,-1-1 1,0 0-1,0 0 1,0-2-1,0 1 1,-1-1-1,1-1 1,-1 0-1,14-8 1,4-6 15,0-2 1,45-42-1,-46 37 38,-1-1 0,-1-2-1,25-37 1,-49 65-73,6-9 228,-3 9-67,-3 9-55,-5 457 674,4-461-770,0 1 0,0 0 0,0-1 0,1 1 0,0-1 0,0 1 0,0-1 0,4 9 0,-4-11-11,0 0-1,1 0 1,-1 0 0,1 0-1,0 0 1,0 0 0,0-1-1,-1 1 1,1-1 0,1 1-1,-1-1 1,0 0 0,0 0-1,0 0 1,1 0 0,-1 0 0,0 0-1,5 0 1,7 2-273,0-2 0,0 1 0,-1-2 0,1 0 0,0 0 0,0-1 1,16-4-1,-16 2-697,0-2 0,-1 1 0,21-11 0,35-20-5491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25.185"/>
    </inkml:context>
    <inkml:brush xml:id="br0">
      <inkml:brushProperty name="width" value="0.05" units="cm"/>
      <inkml:brushProperty name="height" value="0.05" units="cm"/>
      <inkml:brushProperty name="color" value="#FFFFFF"/>
    </inkml:brush>
  </inkml:definitions>
  <inkml:trace contextRef="#ctx0" brushRef="#br0">1 31 7034,'0'0'15113,"24"-5"-14604,77-17-159,-92 21-298,-1 0-1,1 0 0,-1 1 1,1 0-1,14 1 1,-19 0-31,0 0 0,1 0 0,-1 0 0,0 1 0,0 0 0,0-1 0,0 1 0,0 1 0,5 2 0,-6-2 1,0 0 0,0 0-1,0 1 1,0-1-1,0 1 1,-1-1-1,0 1 1,1 0 0,-1 0-1,-1 0 1,1 0-1,-1 1 1,1-1 0,-1 0-1,0 0 1,-1 1-1,1-1 1,-1 1 0,0 6-1,0-5 5,0 0 0,0-1 0,-1 1 0,0-1 0,0 1 0,-2 6 0,1-9-16,1 0 0,-1 1 0,0-1 0,0 0 0,0 0 0,0 0-1,-1 0 1,1-1 0,-1 1 0,-3 2 0,-59 43 78,18-14-36,47-34-53,-1 0 0,1 0 0,-1 1 0,1-1 1,-1 0-1,1 1 0,-1-1 0,1 0 0,-1 1 0,1-1 0,0 1 0,-1-1 1,1 1-1,0-1 0,-1 1 0,1-1 0,0 1 0,-1-1 0,1 1 0,0-1 1,0 1-1,0-1 0,-1 2 0,2-2-4,0 1 0,0-1 1,0 1-1,0-1 0,0 0 1,0 1-1,0-1 0,0 0 0,0 0 1,-1 0-1,3 0 0,6 2 10,15 2 12,-1 2 0,1 0 0,-1 2 0,-1 0 0,27 15 0,-35-16-15,-2 0 0,1 2 1,-1-1-1,0 1 0,-1 1 0,0 0 0,-1 1 0,0 0 0,16 23 1,-21-27 3,-1 1-1,0 0 1,-1 0 0,0 1 0,0-1 0,-1 1 0,0-1 0,0 1 0,-1 0 0,0-1 0,-1 1 0,-1 11 0,1-15 8,-1 0 1,0 0-1,0-1 1,-1 1-1,0 0 1,0-1-1,0 1 0,0-1 1,0 0-1,-1 0 1,0 0-1,0 0 1,0 0-1,0-1 0,-1 1 1,1-1-1,-1 0 1,0 0-1,-5 3 1,-7 4 94,-1 0 1,0-2-1,-28 11 1,29-13-73,-1 0 0,0-1 0,1-1 1,-1-1-1,0 0 0,-1-1 0,1-1 0,0 0 1,-28-4-1,42 3-57,1-1-1,0 0 1,-1 1 0,1-1 0,0 0 0,-1 0 0,1 0-1,0-1 1,0 1 0,0 0 0,0-1 0,0 0-1,0 1 1,0-1 0,1 0 0,-1 0 0,1 0 0,-1 0-1,1 0 1,-1 0 0,1 0 0,0-1 0,0 1-1,1 0 1,-1-1 0,0 1 0,1-1 0,-1-3 0,0 1-319,0-1 0,1 0 0,0 0 0,0 0 0,1 0 0,0 1 0,0-1 0,0 0 0,0 0 0,1 1 0,3-8 0,-1 7-880,-1 0 0,1 0 0,0 1 0,6-6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25.515"/>
    </inkml:context>
    <inkml:brush xml:id="br0">
      <inkml:brushProperty name="width" value="0.05" units="cm"/>
      <inkml:brushProperty name="height" value="0.05" units="cm"/>
      <inkml:brushProperty name="color" value="#FFFFFF"/>
    </inkml:brush>
  </inkml:definitions>
  <inkml:trace contextRef="#ctx0" brushRef="#br0">103 0 9522,'0'0'12243,"0"211"-11227,-16-144-424,-11-2-336,3-8-200,0-15-56,12-9 0,12-26-824,16-7-2121,20 0-6081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26.299"/>
    </inkml:context>
    <inkml:brush xml:id="br0">
      <inkml:brushProperty name="width" value="0.05" units="cm"/>
      <inkml:brushProperty name="height" value="0.05" units="cm"/>
      <inkml:brushProperty name="color" value="#FFFFFF"/>
    </inkml:brush>
  </inkml:definitions>
  <inkml:trace contextRef="#ctx0" brushRef="#br0">76 423 8410,'0'0'9226,"29"9"-8358,94 28-20,-115-35-770,-1 0 0,0-1 1,1 0-1,0 0 0,-1-1 0,1 0 0,14-2 0,-14 0-2,-1-1 0,1 1-1,-1-1 1,14-8 0,-9 5-18,9-5 46,1-1 0,-2-1 0,30-24 0,-43 31-22,-1 0 0,0 0 0,0 0-1,0-1 1,0 0 0,-1 0-1,0-1 1,-1 1 0,0-1-1,0 0 1,0-1 0,-1 1-1,2-11 1,-2-5 163,0-1 1,-2 1-1,-3-31 1,2 49-239,-1 1 0,0-1 1,0 0-1,0 0 1,-1 0-1,0 1 1,0-1-1,-1 1 1,1-1-1,-1 1 1,0 0-1,0 0 1,-1 0-1,0 0 0,0 1 1,0 0-1,0 0 1,0 0-1,-1 0 1,0 0-1,0 1 1,0 0-1,0 0 1,0 0-1,-1 1 1,1 0-1,-1 0 0,0 0 1,0 1-1,1 0 1,-10-1-1,0 0-5,0 1-1,0 0 1,0 2 0,0-1-1,0 2 1,0 0-1,0 1 1,0 0-1,1 1 1,-18 8 0,9-1-12,2 2 0,-1 0 1,2 1-1,0 2 0,1 0 1,0 0-1,-24 30 0,35-37-2,1 0 0,0 0 0,1 1 1,-10 20-1,13-22 7,0-1 0,1 1 0,0 0 1,0 0-1,1 0 0,0 0 1,0 12-1,1-5 0,-1-11 0,1 0 0,0 0 0,0 0 0,0 0 0,1 0 0,1 6 0,-2-9 4,1 0 0,-1 0 0,1 0 0,0 0 0,-1 1 0,1-1 0,0 0 0,0 0 0,0 0 0,0-1 0,0 1 0,0 0 0,0 0 0,0 0 0,0-1 0,0 1 0,0 0 0,1-1 0,-1 1 0,0-1 0,0 0 0,1 1 0,1-1 0,17 3 3,1-1 0,0-1 0,0 0-1,32-5 1,-37 2 7,0-1-1,1-1 0,-1 0 0,0-1 1,21-11-1,74-43 17,-72 37-21,-12 6 0,-7 5 20,24-12 0,-36 20 25,-1 1 0,1-1-1,0 1 1,0 0 0,0 1 0,0 0 0,9 0 0,-15 1-36,0 0 1,-1 0-1,1 1 1,0-1 0,0 0-1,-1 1 1,1 0-1,0-1 1,-1 1 0,1 0-1,-1-1 1,1 1-1,-1 0 1,1 0-1,-1 0 1,0 1 0,1-1-1,-1 0 1,0 0-1,0 1 1,0-1-1,0 1 1,0-1 0,0 1-1,0 1 1,2 4 35,0 0 0,-1-1 0,0 1 0,-1 0 1,1 8-1,3 28 256,-4 81-1,-1-64-214,-5 226 85,2-190-156,3 110-1918,0-205 1831,0 5-511,0 0 0,0 1-1,2 9 1,-1-15 239,-1 1-1,1-1 0,0 1 1,-1 0-1,1-1 1,0 1-1,0-1 0,0 0 1,0 1-1,0-1 1,0 0-1,0 1 1,0-1-1,1 0 0,-1 0 1,3 1-1,0 0-1386,0 0 1,0 0-1,0-1 0,6 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26.754"/>
    </inkml:context>
    <inkml:brush xml:id="br0">
      <inkml:brushProperty name="width" value="0.05" units="cm"/>
      <inkml:brushProperty name="height" value="0.05" units="cm"/>
      <inkml:brushProperty name="color" value="#FFFFFF"/>
    </inkml:brush>
  </inkml:definitions>
  <inkml:trace contextRef="#ctx0" brushRef="#br0">0 88 9450,'0'0'13688,"26"-14"-12868,86-43-249,-105 54-495,1 0 1,0 0-1,15-3 0,-19 5-29,0 1 0,0 0-1,0 0 1,6 1 0,4 0 54,-12-1-88,0 0 0,0 0-1,0 0 1,0 0-1,0 0 1,-1 0 0,1 1-1,0-1 1,0 1 0,0-1-1,-1 1 1,1 0-1,0 0 1,2 2 0,-3-2-6,0 0 1,0 1 0,0-1 0,0 1-1,0-1 1,0 1 0,0 0 0,-1-1 0,1 1-1,-1 0 1,1 0 0,-1 0 0,0-1-1,1 1 1,-1 3 0,1 3 25,-1 1-1,0-1 1,0 0 0,0 0-1,-1 1 1,-1-1 0,1 0 0,-1 0-1,0 0 1,-4 8 0,-7 5 39,-23 34 1,21-35-29,-20 36 1,32-49-46,-1 1 0,1-1 1,0 1-1,1 0 0,0 0 0,0 0 0,1 0 0,-1 16 1,1-18-11,1-5 9,0-1 0,0 1 0,-1-1 0,1 1 0,0-1 0,0 1 0,0 0 0,0-1 0,0 1 0,0-1 0,0 1 0,0 0 0,0-1 0,0 1 0,1-1 0,-1 1 0,0-1 0,0 1 0,0 0 0,1-1 0,-1 1 0,0-1 0,1 1 0,-1-1 0,0 1 0,1-1 0,-1 0 0,1 1 0,-1-1 0,0 1 0,1-1-1,-1 0 1,1 1 0,-1-1 0,1 0 0,0 0 0,-1 1 0,1-1 0,-1 0 0,1 0 0,-1 0 0,1 0 0,0 0 0,0 0 0,24 2-373,0-2-1,-1-1 0,40-7 0,70-21-5039,-83 17 1367,30-7-5105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27.287"/>
    </inkml:context>
    <inkml:brush xml:id="br0">
      <inkml:brushProperty name="width" value="0.05" units="cm"/>
      <inkml:brushProperty name="height" value="0.05" units="cm"/>
      <inkml:brushProperty name="color" value="#FFFFFF"/>
    </inkml:brush>
  </inkml:definitions>
  <inkml:trace contextRef="#ctx0" brushRef="#br0">1 1 9210,'0'0'13129,"25"4"-12102,87 21-240,-101-22-677,-1 1 0,0 0 0,0 1 0,16 9 0,-24-13-94,149 94 649,-106-64-626,50 45-1,-89-71-34,0 0-1,-1 1 1,0 0 0,0 0-1,8 12 1,-11-14-2,-1-1 0,0 1 0,1-1 0,-1 1 0,0-1 0,-1 1 0,1 0 0,-1-1 0,1 1 0,-1 0 0,0-1 0,-1 1 0,1 0 0,-2 5 0,1-6 6,0 1-1,0-1 0,0 1 0,0-1 1,-1 0-1,0 0 0,0 0 0,0 0 1,-2 3-1,-26 23 40,26-25-44,-127 107 63,-35 33-44,157-135-155,0 0-1,1 0 1,-12 18-1,16-22-166,1 1 0,1-1 0,-1 1 0,1-1 0,0 1 0,0 0 0,1 0 0,-2 12 0,1 21-3951,2-6-1289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28.166"/>
    </inkml:context>
    <inkml:brush xml:id="br0">
      <inkml:brushProperty name="width" value="0.05" units="cm"/>
      <inkml:brushProperty name="height" value="0.05" units="cm"/>
      <inkml:brushProperty name="color" value="#FFFFFF"/>
    </inkml:brush>
  </inkml:definitions>
  <inkml:trace contextRef="#ctx0" brushRef="#br0">6 368 6385,'0'0'11687,"-2"28"-10919,0-3-515,1 0 0,4 41 0,-3-64-233,0 0 0,0-1 0,1 1 1,-1-1-1,1 1 0,-1 0 0,1-1 0,-1 1 1,1-1-1,0 1 0,0-1 0,0 0 0,0 1 1,0-1-1,0 0 0,0 1 0,0-1 0,1 0 1,-1 0-1,0 0 0,1 0 0,-1 0 0,1-1 1,-1 1-1,1 0 0,-1-1 0,1 1 0,-1-1 1,1 1-1,0-1 0,-1 0 0,1 0 0,2 0 1,30 4 395,41-3 0,-62-1-359,0 0-18,1-1 0,-1 0 0,0-1-1,1 0 1,-1-1 0,0-1 0,0 0 0,23-11 0,-13 4-2,-1-1 0,0-1 0,-1-1 0,0-1 0,33-31 0,-45 38 36,-1-1 0,0 0 0,-1-1 1,0 1-1,-1-2 0,1 1 0,-2 0 0,0-1 0,0 0 0,-1 0 0,0-1 0,-1 1 0,-1-1 0,3-19 1,-5 26-27,2-18 137,-1 1 0,-3-34-1,1 50-169,1 1-1,-1-1 0,0 1 0,-1-1 0,0 1 0,1 0 0,-2 0 0,1 0 0,-1 0 0,1 0 0,-1 0 0,0 1 0,-1-1 1,1 1-1,-8-7 0,5 7-9,-1-1 1,1 1 0,-1 0-1,0 1 1,0 0 0,0 0-1,-1 0 1,1 1 0,-11-2-1,-2 1-18,0 1 0,-28 1 0,36 1 8,0 0 1,0 1-1,0 0 0,0 1 1,0 1-1,0 0 1,1 1-1,0 0 0,-1 0 1,1 1-1,1 1 1,-1-1-1,1 2 1,0 0-1,-16 14 0,16-12-2,0 1 0,1 0 0,0 1 0,0 0 0,1 0 0,1 1 0,0 0 0,1 1 0,0-1 0,0 1 0,2 0 0,-1 0 0,2 1 0,0-1 0,-2 25 0,5-37 7,-2 10-33,2 1-1,-1 0 1,2 0-1,1 17 1,-1-27 14,-1-1 0,1 1 1,-1 0-1,1-1 0,0 1 0,0-1 1,0 1-1,0-1 0,0 1 0,0-1 0,0 0 1,0 0-1,0 1 0,0-1 0,1 0 1,-1 0-1,1 0 0,-1 0 0,1 0 1,-1-1-1,1 1 0,-1 0 0,1-1 0,2 1 1,3 1-45,1-1-1,-1 0 1,0-1 0,11 0 0,-10 0 15,6 0-20,0 0 15,-1 0 0,1 0 1,-1-2-1,22-4 0,-21 1-11,1-1-1,-1 0 0,26-16 1,36-29-156,-74 50 218,83-67-83,-39 29 101,-45 38 6,1 0 0,-1 0 0,1 0 1,-1 0-1,1 0 0,-1 0 0,1 0 0,0 1 1,-1-1-1,1 1 0,0-1 0,0 1 0,-1-1 0,4 1 1,-4 0-6,0 1 1,0-1 0,0 0-1,0 1 1,0-1 0,0 1-1,0-1 1,0 1 0,0 0-1,0-1 1,0 1 0,0 0-1,0-1 1,-1 1-1,1 0 1,0 0 0,-1 0-1,1 0 1,-1 0 0,1 0-1,-1 0 1,1 0 0,-1 0-1,1 0 1,-1 0 0,0 0-1,0 2 1,10 36 352,-3 1-1,4 77 1,-5 282 321,-7-248-664,1 281-33,0-409-317,1 0 0,6 34 0,-4-42-1546,0-1 1,11 22-1,-3-12-4428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7.502"/>
    </inkml:context>
    <inkml:brush xml:id="br0">
      <inkml:brushProperty name="width" value="0.05" units="cm"/>
      <inkml:brushProperty name="height" value="0.05" units="cm"/>
      <inkml:brushProperty name="color" value="#FFFFFF"/>
    </inkml:brush>
  </inkml:definitions>
  <inkml:trace contextRef="#ctx0" brushRef="#br0">46 0 5921,'0'0'14113,"6"0"-12974,-4 0-1074,1 1 0,-1-1 1,0 0-1,1 0 1,-1 1-1,0 0 1,1-1-1,-1 1 1,0 0-1,0 0 1,1 0-1,-1 0 0,0 1 1,0-1-1,-1 0 1,1 1-1,0 0 1,0-1-1,-1 1 1,1 0-1,-1 0 1,1 0-1,0 2 1,26 36 258,38 50-77,-51-71-541,2 0-1,25 23 0,-39-40 103,0 0-1,0 1 0,0-1 0,0-1 0,0 1 0,0 0 0,1-1 0,-1 0 0,0 0 1,1 0-1,-1 0 0,5 0 0,-2 0-877,-1-1 1,1 0-1,0 0 1,5-2-1,9-3-4944</inkml:trace>
  <inkml:trace contextRef="#ctx0" brushRef="#br0" timeOffset="1">288 24 4889,'0'0'16228,"-164"145"-15516,117-87-408,7-2-304,16-1-384,12-14-2321,12-15-3968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28.653"/>
    </inkml:context>
    <inkml:brush xml:id="br0">
      <inkml:brushProperty name="width" value="0.05" units="cm"/>
      <inkml:brushProperty name="height" value="0.05" units="cm"/>
      <inkml:brushProperty name="color" value="#FFFFFF"/>
    </inkml:brush>
  </inkml:definitions>
  <inkml:trace contextRef="#ctx0" brushRef="#br0">1 106 9762,'0'0'12220,"23"-17"-11282,-23 17-938,101-69 665,-95 66-617,-1 0 0,0 0 0,1 1 0,-1 0 0,1 0 0,6-2-1,-8 4-11,-1 0 1,1-1-1,-1 1 0,1 1 0,6 0 0,1 0 36,-9-1-59,0 1-1,-1-1 0,1 0 0,0 1 1,-1-1-1,1 1 0,-1 0 1,1-1-1,-1 1 0,1 0 1,-1 0-1,1 0 0,-1 0 1,0 0-1,0 0 0,1 0 1,-1 1-1,0-1 0,0 0 1,0 1-1,0-1 0,-1 1 1,1-1-1,0 1 0,-1-1 1,1 1-1,0 0 0,-1-1 0,0 1 1,1 2-1,0 7 62,0 0-1,0 0 1,-2 20 0,0-10 52,1-13-91,0 0 0,-1-1 0,0 1 1,-1 0-1,1-1 0,-2 1 0,1-1 0,-6 12 0,-2-2 69,0 1-1,-15 16 1,-7 10 168,8-13-31,-25 43-1,47-71-230,0 1-1,0 0 0,0 0 0,1-1 0,0 1 1,0 0-1,0 0 0,0 0 0,0 5 0,6-8 61,13-1 71,16 0 261,48-5 0,-12-7-270,58-6-37,-62 14-180,49-5-66,-96 6-903,1 0-1,-1-2 0,32-11 1,-23 2-5729,-14 3-5177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0.952"/>
    </inkml:context>
    <inkml:brush xml:id="br0">
      <inkml:brushProperty name="width" value="0.05" units="cm"/>
      <inkml:brushProperty name="height" value="0.05" units="cm"/>
      <inkml:brushProperty name="color" value="#FFFFFF"/>
    </inkml:brush>
  </inkml:definitions>
  <inkml:trace contextRef="#ctx0" brushRef="#br0">1 1515 4929,'0'0'12363,"4"-2"-11716,75-32 942,-32 11-1075,119-52 490,86-35-353,97-30-302,63-18-64,950-304 142,-931 332-381,-42 19-40,-65 16-18,-87 24-9,-3-6-402,-215 70 240,-12 6-57,-1-2 1,0 1 0,-1-1-1,8-4 1,-13 7 216,0 0 0,0 0 0,0 0 1,0 0-1,0 0 0,-1 0 0,1 0 0,0 0 1,0 0-1,0 0 0,0 0 0,0 0 1,0 0-1,0 0 0,0-1 0,0 1 0,0 0 1,0 0-1,0 0 0,0 0 0,-1 0 0,1 0 1,0 0-1,0 0 0,0 0 0,0-1 0,0 1 1,0 0-1,0 0 0,0 0 0,0 0 1,0 0-1,0 0 0,0 0 0,0 0 0,0 0 1,0-1-1,0 1 0,0 0 0,0 0 0,0 0 1,0 0-1,1 0 0,-1 0 0,0 0 0,0 0 1,0 0-1,0-1 0,0 1 0,0 0 0,0 0 1,0 0-1,0 0 0,0 0 0,0 0 1,-145 0-5926,92 0 392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1.313"/>
    </inkml:context>
    <inkml:brush xml:id="br0">
      <inkml:brushProperty name="width" value="0.05" units="cm"/>
      <inkml:brushProperty name="height" value="0.05" units="cm"/>
      <inkml:brushProperty name="color" value="#FFFFFF"/>
    </inkml:brush>
  </inkml:definitions>
  <inkml:trace contextRef="#ctx0" brushRef="#br0">32 0 10306,'0'0'8597,"44"24"-7460,-44-24-1137,184 104 968,-167-95-768,-1 2 0,0 0 0,26 23-1,-34-25-27,1 0 1,-1 1-1,-1 0 0,1 0 0,-2 0 0,0 1 0,0 0 0,-1 1 0,8 23 0,-11-28-80,0 0-1,-1 0 0,0 1 1,0-1-1,0 0 1,-1 1-1,-1-1 0,1 0 1,-1 1-1,0-1 0,-1 0 1,1 1-1,-1-1 0,-1 0 1,0 0-1,0-1 0,0 1 1,-5 7-1,-1-2 13,-1-1 0,0 0 0,-1 0 0,0-1 0,-24 16 1,-67 38-29,95-60-87,-17 9-369,-1 0 0,-30 11 0,40-19-1943,0-1 0,-28 4 0,9-6-8472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2.145"/>
    </inkml:context>
    <inkml:brush xml:id="br0">
      <inkml:brushProperty name="width" value="0.05" units="cm"/>
      <inkml:brushProperty name="height" value="0.05" units="cm"/>
      <inkml:brushProperty name="color" value="#FFFFFF"/>
    </inkml:brush>
  </inkml:definitions>
  <inkml:trace contextRef="#ctx0" brushRef="#br0">0 0 7890,'0'0'9171,"10"6"-8547,112 57 1722,77 17-467,-14-7-1065,25 15-348,78 23-148,81 21-137,208 51-52,5-17-57,-32-9-54,788 328-33,-1120-386 15,-59-25 0,14 5-3,-168-77-2,2 1-45,0 0 0,0 1 1,0 0-1,0 0 0,-1 1 0,1-1 1,-1 1-1,5 6 0,-9-9-87,-2-2 115,0 1 0,1-1 0,-1 0 0,0 0 0,0 1 0,1-1 0,-1 0 0,0 1 0,0-1 0,0 0 0,0 1 0,1-1 0,-1 0 0,0 1 0,0-1 0,0 1 0,0-1 0,0 0 0,0 1 0,-1 0 13,1-1 0,-1 0 0,1 1-1,-1-1 1,0 1 0,1-1 0,-1 0 0,0 0 0,1 1 0,-1-1-1,0 0 1,1 0 0,-1 0 0,0 0 0,1 0 0,-1 0-1,0 0 1,0 0 0,-1 0 0,-18-1-128,0 0 1,0-1-1,1-1 1,-1 0-1,0-2 1,1 0 0,0-1-1,-26-13 1,38 15-138,0 0 0,1 0 0,-1 0 0,1-1 1,0 0-1,0-1 0,0 1 0,1-1 0,0 0 1,0 0-1,0-1 0,-5-10 0,6 8-638,0 1 0,1-1 0,0 0-1,1-1 1,0 1 0,-2-12 0,2-30-6263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2.490"/>
    </inkml:context>
    <inkml:brush xml:id="br0">
      <inkml:brushProperty name="width" value="0.05" units="cm"/>
      <inkml:brushProperty name="height" value="0.05" units="cm"/>
      <inkml:brushProperty name="color" value="#FFFFFF"/>
    </inkml:brush>
  </inkml:definitions>
  <inkml:trace contextRef="#ctx0" brushRef="#br0">18 1 3201,'0'0'13532,"25"32"-12260,84 110 4,-82-103-739,-1 0-1,22 49 0,-34-62-367,-13-24-155,76 162 729,-69-144-688,-1 0 1,-1 1-1,-1-1 0,-1 1 1,0 0-1,0 31 0,-4-49-37,0-1 0,-1 0-1,1 1 1,0-1 0,-1 0-1,0 1 1,1-1 0,-1 0-1,0 0 1,0 1 0,0-1-1,-1 0 1,1 0-1,0 0 1,-1 0 0,1-1-1,-1 1 1,0 0 0,1-1-1,-1 1 1,0-1 0,0 1-1,0-1 1,0 0 0,0 0-1,-5 2 1,-3 0 92,-1 0 0,1 0-1,-1-1 1,-18 1 0,-17 0 104,-59-4 0,93 0-239,0 0 0,0-1 0,-16-4 0,24 6-37,1-1 0,0 0 0,0-1 0,0 1 0,0-1 0,0 1 1,0-1-1,0 0 0,0 0 0,1 0 0,-1 0 0,1-1 0,-1 1 0,1-1 0,-3-4 0,3 3-232,0 0-1,1-1 1,0 1-1,-1-1 1,1 0-1,1 1 0,-1-1 1,1-9-1,3-41-6206,7 8-4641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2.961"/>
    </inkml:context>
    <inkml:brush xml:id="br0">
      <inkml:brushProperty name="width" value="0.05" units="cm"/>
      <inkml:brushProperty name="height" value="0.05" units="cm"/>
      <inkml:brushProperty name="color" value="#FFFFFF"/>
    </inkml:brush>
  </inkml:definitions>
  <inkml:trace contextRef="#ctx0" brushRef="#br0">307 178 6913,'0'0'13065,"-25"-14"-12321,2-1-599,-1 1 0,-33-12 1,55 25-136,0 0 1,0 1 0,0-1-1,0 0 1,-1 1-1,1 0 1,0-1-1,0 1 1,0 0 0,-1 0-1,1 1 1,0-1-1,0 0 1,0 1-1,0-1 1,-1 1 0,1-1-1,0 1 1,0 0-1,0 0 1,0 0-1,0 0 1,1 1 0,-1-1-1,0 0 1,-2 3-1,-7 6 16,1 0 1,0 1-1,0 0 0,1 0 0,0 1 0,1 1 0,1-1 1,0 1-1,1 0 0,0 1 0,1-1 0,0 1 1,1 0-1,1 1 0,-3 24 0,5-35-25,0 11 3,0 1-1,0 0 1,3 16 0,-2-28-6,1 0 1,0 0 0,-1 0 0,2-1-1,-1 1 1,0 0 0,1 0-1,-1-1 1,1 1 0,0-1-1,0 0 1,1 0 0,-1 1-1,1-1 1,-1-1 0,1 1-1,4 3 1,-1-2-10,1-1 0,0 1 0,0-1 0,0 0 0,0-1 0,1 1 0,-1-1 0,1-1-1,-1 0 1,12 1 0,5-1-4,49-5-1,-59 2 27,0 0 1,0-1 0,0-1-1,0 0 1,0-1 0,-1-1-1,0 0 1,0-1 0,0 0-1,-1-1 1,0 0 0,-1-1-1,0 0 1,0-1 0,-1 0-1,0-1 1,-1 0 0,0 0-1,10-18 1,-15 20 13,1 0 1,-2 0-1,1 0 1,-1 0-1,-1-1 1,0 0-1,2-17 1,-3 8 15,-1 0 1,0 0 0,-4-20 0,3 31-34,-1 1 0,0-1-1,0 0 1,-1 1 0,0-1 0,0 1 0,-1 0 0,0 0 0,0 0 0,-1 0 0,1 1 0,-2 0-1,1 0 1,-1 0 0,-7-6 0,6 6-18,-1 1-1,0-1 1,0 1-1,0 1 1,-1 0 0,1 0-1,-1 0 1,0 1-1,0 1 1,0 0-1,-1 0 1,-15-1-1,15 2-38,0 1-1,0 0 1,0 1-1,-11 2 0,17-2-20,-1 0 0,1 1-1,1-1 1,-1 1 0,0 0-1,0 0 1,1 0-1,-1 1 1,1-1 0,-1 1-1,1 0 1,-3 3 0,0 0-217,0 0 0,1 1 1,0 0-1,0 0 1,0 0-1,1 0 0,0 1 1,1 0-1,-6 15 1,7-7-856,1 0 1,0 0 0,1 16-1,1-9-1081,-1 14-2846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3.291"/>
    </inkml:context>
    <inkml:brush xml:id="br0">
      <inkml:brushProperty name="width" value="0.05" units="cm"/>
      <inkml:brushProperty name="height" value="0.05" units="cm"/>
      <inkml:brushProperty name="color" value="#FFFFFF"/>
    </inkml:brush>
  </inkml:definitions>
  <inkml:trace contextRef="#ctx0" brushRef="#br0">219 0 4913</inkml:trace>
  <inkml:trace contextRef="#ctx0" brushRef="#br0" timeOffset="1">219 0 4913,'99'75'2337,"-99"-35"159,-4 17 361,-16 17-497,-8 16-215,-7 16-345,-5 12-424,-7 7-543,3 3-129,0-10-448,9-15-256,15-21-64,20-32-1033,0-18-3271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3.620"/>
    </inkml:context>
    <inkml:brush xml:id="br0">
      <inkml:brushProperty name="width" value="0.05" units="cm"/>
      <inkml:brushProperty name="height" value="0.05" units="cm"/>
      <inkml:brushProperty name="color" value="#FFFFFF"/>
    </inkml:brush>
  </inkml:definitions>
  <inkml:trace contextRef="#ctx0" brushRef="#br0">44 0 9458,'0'0'10506,"-28"189"-9890,20-128-400,0-8-144,8-10-72,0-11-1752,0-18-5017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4.310"/>
    </inkml:context>
    <inkml:brush xml:id="br0">
      <inkml:brushProperty name="width" value="0.05" units="cm"/>
      <inkml:brushProperty name="height" value="0.05" units="cm"/>
      <inkml:brushProperty name="color" value="#FFFFFF"/>
    </inkml:brush>
  </inkml:definitions>
  <inkml:trace contextRef="#ctx0" brushRef="#br0">1 405 6081,'0'0'7993,"11"19"-7348,-3-5-415,0-1-1,1 1 0,21 21 1,-28-33-180,0 0 0,1 0 0,0 0 1,-1-1-1,1 1 0,0-1 0,-1 0 0,1 0 1,0 0-1,0 0 0,0 0 0,0-1 1,0 1-1,0-1 0,0 0 0,0 0 0,0 0 1,1 0-1,-1-1 0,5 0 0,1-2 107,0 0-1,0 0 0,-1-1 1,15-8-1,-4 2 66,-1-2 0,0 0 0,-1-1 0,20-20 0,-29 25-88,0 0 0,-1-1 0,1 0 0,-2-1-1,1 1 1,-1-1 0,-1-1 0,0 1 0,6-20 0,-7 11 157,-1-1 0,0 0 0,-2 1 0,-1-22 0,0 30-169,0 0 1,-1 0 0,-1 0 0,0 0-1,-4-16 1,3 20-71,1 1 1,-1 0-1,0 0 1,-1 0-1,1 1 0,-1-1 1,0 1-1,0 0 0,-10-9 1,9 10-28,1 1 1,0 0-1,-1 0 1,0 0-1,0 1 1,0 0-1,0 0 1,0 0-1,0 0 1,0 1-1,0 0 1,-1 0-1,1 0 1,0 1-1,-11 0 1,10 1-33,0-1 0,0 1 0,-1 0 0,1 1 0,0 0 0,0 0 0,0 0 0,1 0 0,-1 1 0,0 0 0,1 0 0,0 1 1,-8 6-1,1 1-21,1 1 1,0 0 0,1 1 0,0 1 0,1-1 0,1 2-1,0-1 1,1 1 0,-6 17 0,5-10-289,2-1 1,1 2-1,0-1 1,2 1-1,0-1 1,2 25-1,0-42 134,1 0 1,1-1-1,-1 1 1,1 0-1,-1-1 1,1 1-1,3 6 1,-3-9 91,0 0 0,0 0 1,0 0-1,1-1 0,-1 1 1,1 0-1,-1-1 0,1 1 1,0-1-1,-1 1 1,1-1-1,0 0 0,0 0 1,0 0-1,0 0 0,0 0 1,3 1-1,7 1-339,0-1-1,0 1 1,1-2-1,-1 0 1,22-1 0,-24 0 246,-1 0 39,0-1 1,0 0 0,0 0-1,0-1 1,0 0-1,0 0 1,13-6-1,-9 1 22,-1 1 0,0-1 0,0-1 0,14-12 0,-10 6 37,-1 1 0,15-19 0,-23 24 681,-1 0 1,0-1-1,0 1 0,-1-1 0,9-21 1688,-14 34-1345,0 36-789,1 1-2,-6 48 0,-32 92 561,25-132-494,-21 84 61,-19 93 503,42-174-1878,3 0 0,-1 71 0,8-85-3949,0-15-1144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4.672"/>
    </inkml:context>
    <inkml:brush xml:id="br0">
      <inkml:brushProperty name="width" value="0.05" units="cm"/>
      <inkml:brushProperty name="height" value="0.05" units="cm"/>
      <inkml:brushProperty name="color" value="#FFFFFF"/>
    </inkml:brush>
  </inkml:definitions>
  <inkml:trace contextRef="#ctx0" brushRef="#br0">0 37 9498,'0'0'7246,"34"-7"-5843,110-18-658,-102 21-534,-40 4-197,0 0-1,-1 0 1,1 1-1,0-1 0,0 0 1,-1 1-1,1-1 1,0 1-1,2 1 0,-1 0 9,0 0-1,0 1 0,0-1 1,0 1-1,0-1 0,-1 1 1,0 0-1,1 0 0,-1 0 1,0 1-1,-1-1 0,1 0 1,0 1-1,-1-1 0,0 1 1,0-1-1,1 6 0,1 6 206,-2 0-1,1 0 1,-2 16-1,1-16 7,-2-1 1,1 0-1,-2 0 1,0 0-1,-1 0 0,0 0 1,-7 19-1,1-15 76,0 0 1,-1-1-1,-21 28 0,-44 45 784,60-74-897,-20 21 223,23-25-258,0 1 1,1 0 0,1 0 0,-13 21 0,23-34-162,0 0-1,0 0 1,0 0-1,0 0 0,0 0 1,0 0-1,0 0 1,0 0-1,0 0 1,0 0-1,0 0 0,0 0 1,0 0-1,0 0 1,0 0-1,0 0 1,0 0-1,0 0 0,0 0 1,1 0-1,-1 0 1,0 0-1,0 0 1,0 0-1,0 0 0,0 0 1,0 0-1,0 0 1,0 0-1,0 0 1,0 0-1,0 0 0,0 0 1,0 0-1,0 0 1,0 0-1,0 0 1,0 0-1,0 0 0,0 0 1,0 0-1,0 0 1,0 0-1,1 0 1,-1 0-1,0 0 0,0 0 1,0 0-1,0 0 1,0 0-1,0 1 1,0-1-1,0 0 0,0 0 1,0 0-1,0 0 1,0 0-1,0 0 1,0 0-1,0 0 0,0 0 1,0 0-1,17 0-127,-9 1 105,1-2 0,-1 1 0,1-1 0,8-2 1,18-6-81,45-18 1,-29 10-188,191-49-3532,-79 34-3624,-41 12-2836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7.881"/>
    </inkml:context>
    <inkml:brush xml:id="br0">
      <inkml:brushProperty name="width" value="0.05" units="cm"/>
      <inkml:brushProperty name="height" value="0.05" units="cm"/>
      <inkml:brushProperty name="color" value="#FFFFFF"/>
    </inkml:brush>
  </inkml:definitions>
  <inkml:trace contextRef="#ctx0" brushRef="#br0">1 0 10298,'0'0'10002,"152"94"-9698,-119-64-192,0-4-112,-2-7-256,5-6-1592,-10-4-2057,-5-9-1000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6.653"/>
    </inkml:context>
    <inkml:brush xml:id="br0">
      <inkml:brushProperty name="width" value="0.05" units="cm"/>
      <inkml:brushProperty name="height" value="0.05" units="cm"/>
      <inkml:brushProperty name="color" value="#FFFFFF"/>
    </inkml:brush>
  </inkml:definitions>
  <inkml:trace contextRef="#ctx0" brushRef="#br0">1 208 6025,'0'0'8089,"2"-9"-7727,9-27-247,-10 35-114,-1 1 0,0-1-1,0 0 1,1 1 0,-1-1 0,0 0 0,1 1-1,-1-1 1,0 1 0,1-1 0,-1 1 0,1-1-1,-1 1 1,1-1 0,0 0 0,4 2 11,-3-1 14,10 1 252,0-1-1,-1-1 1,1 0 0,0 0 0,-1-1 0,1-1 0,-1 0-1,15-5 1,89-35 597,-91 34-824,-1-2-1,38-21 1,8-4-9,-66 35-231,7-2-1950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7.090"/>
    </inkml:context>
    <inkml:brush xml:id="br0">
      <inkml:brushProperty name="width" value="0.05" units="cm"/>
      <inkml:brushProperty name="height" value="0.05" units="cm"/>
      <inkml:brushProperty name="color" value="#FFFFFF"/>
    </inkml:brush>
  </inkml:definitions>
  <inkml:trace contextRef="#ctx0" brushRef="#br0">56 7 1768,'0'0'11444,"-8"-1"-9870,-3-1-931,-6-1 4,-2 2 3995,19 5-4409,0 0-217,0 1 0,1-1 0,-1 1 0,1 0 0,0-1 0,0 1 0,1-1 0,-1 0 0,1 1 0,0-1 0,0 0 0,1 0 0,-1 0 0,1 0 0,6 6 0,7 8 10,1-1 0,1-1 0,1-1 0,0 0 0,1-1 0,42 21 0,-57-33-78,1 0 0,0-1 0,0 1 0,1-1 0,-1-1 0,0 1 0,0-1 0,11 0 0,-3-1-347,6 0-2139,-7-8-2851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9.038"/>
    </inkml:context>
    <inkml:brush xml:id="br0">
      <inkml:brushProperty name="width" value="0.05" units="cm"/>
      <inkml:brushProperty name="height" value="0.05" units="cm"/>
      <inkml:brushProperty name="color" value="#FFFFFF"/>
    </inkml:brush>
  </inkml:definitions>
  <inkml:trace contextRef="#ctx0" brushRef="#br0">0 0 200,'0'0'208</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9.572"/>
    </inkml:context>
    <inkml:brush xml:id="br0">
      <inkml:brushProperty name="width" value="0.05" units="cm"/>
      <inkml:brushProperty name="height" value="0.05" units="cm"/>
      <inkml:brushProperty name="color" value="#FFFFFF"/>
    </inkml:brush>
  </inkml:definitions>
  <inkml:trace contextRef="#ctx0" brushRef="#br0">0 3354 4673,'0'0'5671,"35"-33"-4713,255-244 1403,-156 145-1230,38-46-203,57-65-218,63-80-133,46-56-120,177-191-198,17 24-259,-266 296-215,-78 78 31,-5 9-416,-137 114 42,-10 10 100,-41 52-55,-12 17-961,-4 8-5329,17-26 867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19.996"/>
    </inkml:context>
    <inkml:brush xml:id="br0">
      <inkml:brushProperty name="width" value="0.05" units="cm"/>
      <inkml:brushProperty name="height" value="0.05" units="cm"/>
      <inkml:brushProperty name="color" value="#FFFFFF"/>
    </inkml:brush>
  </inkml:definitions>
  <inkml:trace contextRef="#ctx0" brushRef="#br0">1 8 6937,'0'0'12480,"12"-1"-12234,-4 1-185,66-6 650,-61 6-577,0 0 0,1 1 0,-1 0 1,17 4-1,-22-2-86,0 1 0,-1-1 0,1 1 0,0 0 0,-1 1 0,0 0 0,0 0 0,0 0 0,-1 1 1,0 0-1,0 0 0,0 1 0,-1-1 0,0 1 0,0 1 0,-1-1 0,0 1 0,0-1 0,-1 1 0,0 0 0,0 0 0,3 17 0,-4-12-15,-1-1 0,0 1 0,-1 0 0,0-1 0,-1 1-1,0 0 1,-1-1 0,-1 1 0,0-1 0,0 0 0,-1 0-1,-12 23 1,-8 5-59,-3-2-1,-34 40 1,5-6-4198,42-51-2829</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21.032"/>
    </inkml:context>
    <inkml:brush xml:id="br0">
      <inkml:brushProperty name="width" value="0.05" units="cm"/>
      <inkml:brushProperty name="height" value="0.05" units="cm"/>
      <inkml:brushProperty name="color" value="#FFFFFF"/>
    </inkml:brush>
  </inkml:definitions>
  <inkml:trace contextRef="#ctx0" brushRef="#br0">357 243 5401,'0'0'11720,"3"-33"-10400,8-104-25,-9 87-281,-2 49-970,0 0 1,1 0-1,-1 0 1,0 1-1,-1-1 0,1 0 1,0 0-1,0 0 1,0 1-1,0-1 1,-1 0-1,1 0 1,0 1-1,0-1 1,-1 0-1,1 0 0,-1 1 1,1-1-1,-1 0 1,1 1-1,-1-1 1,1 1-1,-1-1 1,0 1-1,-1-2 0,0 1 40,-1 1-1,1-1 0,-1 1 1,0 0-1,1-1 0,-1 1 1,-3 1-1,2-1-45,-1 0-19,0 0-1,0 1 0,0 0 1,0 0-1,0 1 1,0 0-1,1-1 0,-1 1 1,0 1-1,1-1 1,0 1-1,-1 0 1,1 0-1,0 0 0,0 0 1,-4 5-1,-5 7-26,0 1 0,-20 31 1,8-7-9,-29 66 0,-9 48-32,27-47-4,31-89-195,1 0-1,1 0 1,-1 36-1,4-53 223,0 0 0,0-1-1,0 1 1,0 0 0,0 0 0,0 0 0,0-1-1,0 1 1,0 0 0,0 0 0,1-1 0,-1 1-1,0 0 1,0 0 0,1-1 0,-1 1 0,1 0 0,0 0-1,0 0 4,0-1 0,0 0 0,0 1 0,0-1 0,0 0 0,0 0-1,1 1 1,-1-1 0,0 0 0,0 0 0,1-1 0,2 1-16,4 0 15,0-1 0,0 0 0,-1-1 0,1 0 0,-1 0 0,1 0 0,-1-1 0,0 0 0,0-1 0,0 1-1,11-9 1,6-6 42,37-38-1,-55 51-27,95-99-30,-80 80 27,-2-2 0,25-39-1,-32 45 37,-4 8 19,-1-1 0,7-17 0,-13 44-88,-3 7 60,-1 0 0,-1 0 1,-1 0-1,-8 25 0,-4 14 40,13-44-106,1 0 1,1 0-1,0 0 1,1 31-1,2-40-326,-1 0 0,1 0 0,1 0 0,-1-1 0,1 1 0,0 0 0,1-1-1,0 0 1,0 1 0,0-1 0,1 0 0,0-1 0,7 10 0,20 15-4583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21.567"/>
    </inkml:context>
    <inkml:brush xml:id="br0">
      <inkml:brushProperty name="width" value="0.05" units="cm"/>
      <inkml:brushProperty name="height" value="0.05" units="cm"/>
      <inkml:brushProperty name="color" value="#FFFFFF"/>
    </inkml:brush>
  </inkml:definitions>
  <inkml:trace contextRef="#ctx0" brushRef="#br0">36 78 6673,'0'0'13090,"15"-13"-12258,3-3-513,29-18 0,-44 32-281,1 0 1,0 0-1,0 1 1,1-1-1,-1 1 1,0 0-1,0 0 1,1 0-1,-1 0 1,0 1-1,1 0 1,-1 0-1,8 1 1,4 0 48,-13-1-74,2 0 25,1 0-1,0 0 0,-1 0 0,11 3 0,-14-2-28,0-1 0,-1 1 1,1 0-1,-1 0 0,0-1 0,1 1 0,-1 0 1,0 0-1,1 0 0,-1 0 0,0 0 1,0 1-1,0-1 0,0 0 0,0 1 0,0-1 1,0 0-1,-1 1 0,1-1 0,0 1 1,0 1-1,1 4 65,0 0 0,-1 0 0,0-1 0,0 1 0,0 0 0,-1 0 0,0 0 1,-1 0-1,1 0 0,-1 0 0,-1 0 0,1-1 0,-1 1 0,0 0 0,-1-1 0,1 0 0,-1 1 1,-1-1-1,1 0 0,-1 0 0,0-1 0,-7 8 0,2-4 30,0-1-1,-1 0 1,0 0 0,0-1 0,-1-1-1,0 0 1,-16 7 0,19-12 80,4 1 60,3 8-310,1-8 52,0-1 0,0 1 0,1 0 0,-1 0-1,1-1 1,-1 1 0,1 0 0,0 0 0,-1-1 0,1 1-1,0-1 1,2 3 0,16 16 2,-12-12 7,18 16-3,-13-13 2,19 22 0,-28-29 1,-1-1 0,1 1 0,-1-1 0,0 1 0,0 0 1,0 0-1,-1 0 0,1 0 0,-1 1 0,0-1 0,1 6 0,-2 32 19,0-40-11,0-1 1,0 0-1,0 0 1,0 1 0,0-1-1,-1 0 1,1 0-1,-1 0 1,1 1 0,-1-1-1,1 0 1,-1 0-1,1 0 1,-1 0 0,0 0-1,0 0 1,0 0-1,0 0 1,0 0 0,-2 1 3,1 0 0,-1-1 0,1 0 0,-1 1 0,1-1 0,-1 0 0,1 0 0,-5 0 1,-5 1 15,0 0 1,0-1 0,-14-1-1,22 0-17,-29 1 33,10 0-46,-34-4 0,55 3-17,-1-1 0,1 1 0,0 0 0,0-1 0,0 0 0,0 1 0,-3-3 1,-2-4-1418,5-3-3558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25.398"/>
    </inkml:context>
    <inkml:brush xml:id="br0">
      <inkml:brushProperty name="width" value="0.05" units="cm"/>
      <inkml:brushProperty name="height" value="0.05" units="cm"/>
      <inkml:brushProperty name="color" value="#FFFFFF"/>
    </inkml:brush>
  </inkml:definitions>
  <inkml:trace contextRef="#ctx0" brushRef="#br0">117 35 6329,'0'0'7699,"-3"-1"-7128,-8-4-7,11 5-530,0-1 0,-1 0 0,1 1-1,-1-1 1,1 0 0,0 0 0,0 1 0,-1-1-1,1 0 1,0 0 0,0 0 0,0 1 0,0-1 0,0 0-1,0 0 1,0 0 0,0 1 0,0-1 0,1-2-1,-1 1 824,0 0 380,2-5-3391,-12 23 2218,1 11 2,0 1 0,-4 28 0,4-16-33,-7 31-446,3 1-1,2 0 1,0 103-1,11-168-64,-1-5 232,1-1 1,0 1 0,0 0 0,0 0 0,0 0 0,0-1 0,0 1 0,1 0 0,-1 0-1,0-1 1,1 1 0,-1 0 0,1-1 0,0 1 0,0-1 0,0 1 0,0-1-1,0 1 1,2 2 0,15 4-5065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25.727"/>
    </inkml:context>
    <inkml:brush xml:id="br0">
      <inkml:brushProperty name="width" value="0.05" units="cm"/>
      <inkml:brushProperty name="height" value="0.05" units="cm"/>
      <inkml:brushProperty name="color" value="#FFFFFF"/>
    </inkml:brush>
  </inkml:definitions>
  <inkml:trace contextRef="#ctx0" brushRef="#br0">24 1 4273,'0'0'12515,"-24"32"-11979,24-22-376,0 5-160,0 6-24,0 1-1032,0 13-1297,4 1-1920,0-4-1224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26.057"/>
    </inkml:context>
    <inkml:brush xml:id="br0">
      <inkml:brushProperty name="width" value="0.05" units="cm"/>
      <inkml:brushProperty name="height" value="0.05" units="cm"/>
      <inkml:brushProperty name="color" value="#FFFFFF"/>
    </inkml:brush>
  </inkml:definitions>
  <inkml:trace contextRef="#ctx0" brushRef="#br0">21 0 3065,'0'0'12738,"-3"7"-11299,-1 1-1020,2-5-301,0-1 0,1 1 1,0 0-1,-1 0 0,1 0 0,0 0 0,1 0 0,-1 0 1,0 0-1,1 0 0,0 0 0,0 5 0,-1 56 717,2 79-3903,1-127 1203,1 0 1,5 18 0,-3-17-1208,4 31 1,-9-1 366,0-19 942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8.308"/>
    </inkml:context>
    <inkml:brush xml:id="br0">
      <inkml:brushProperty name="width" value="0.05" units="cm"/>
      <inkml:brushProperty name="height" value="0.05" units="cm"/>
      <inkml:brushProperty name="color" value="#FFFFFF"/>
    </inkml:brush>
  </inkml:definitions>
  <inkml:trace contextRef="#ctx0" brushRef="#br0">376 1 9402,'0'0'11474,"-128"139"-10441,83-71-473,-5 3-344,3-1-216,1 7-224,11-17-2209,11-17-5504</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26.418"/>
    </inkml:context>
    <inkml:brush xml:id="br0">
      <inkml:brushProperty name="width" value="0.05" units="cm"/>
      <inkml:brushProperty name="height" value="0.05" units="cm"/>
      <inkml:brushProperty name="color" value="#FFFFFF"/>
    </inkml:brush>
  </inkml:definitions>
  <inkml:trace contextRef="#ctx0" brushRef="#br0">45 0 280,'0'0'2673,"-2"16"-2125,-10 52 345,9-48 968,-11 28 1,12-39-672,-1-1 1,1 1-1,0 0 0,1 0 1,-1 16-1,1 1-508,0-15-795,1 0 1,0 0 0,1 0 0,0 0-1,4 14 1,17 40-5996,-14-36 750</inkml:trace>
  <inkml:trace contextRef="#ctx0" brushRef="#br0" timeOffset="1">53 695 6249,'0'0'7610,"-8"15"-7522,8-5-72,0 1-16,0 0-720,4 10-1329,8-3-2079,-8 0-618</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26.779"/>
    </inkml:context>
    <inkml:brush xml:id="br0">
      <inkml:brushProperty name="width" value="0.05" units="cm"/>
      <inkml:brushProperty name="height" value="0.05" units="cm"/>
      <inkml:brushProperty name="color" value="#FFFFFF"/>
    </inkml:brush>
  </inkml:definitions>
  <inkml:trace contextRef="#ctx0" brushRef="#br0">32 0 4177,'-8'7'4065,"0"0"-2113,4 1 545,-4-1-577,5 0-776,3 3-391,0 1-217,0 0-264,0 0-104,0 3-96,0-4-72,0 1 0,0 3-120,11 11-1297,5-3-2655,0-4-2978</inkml:trace>
  <inkml:trace contextRef="#ctx0" brushRef="#br0" timeOffset="1">84 474 7938,'0'0'5161,"4"57"-15980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32.607"/>
    </inkml:context>
    <inkml:brush xml:id="br0">
      <inkml:brushProperty name="width" value="0.05" units="cm"/>
      <inkml:brushProperty name="height" value="0.05" units="cm"/>
      <inkml:brushProperty name="color" value="#FFFFFF"/>
    </inkml:brush>
  </inkml:definitions>
  <inkml:trace contextRef="#ctx0" brushRef="#br0">497 215 5721,'0'0'14566,"-1"-4"-13366,-4-12-266,3 11 786,4 8-1546,17 28-18,36 43 1,0 0-108,-5 11-25,-29-46 6,-21-38 51,0-4 34,-1-1-103,-1 1 1,1-1-1,-1 0 0,0 1 1,0-1-1,0 1 1,0 0-1,-1 0 1,-4-5-1,-1-1-2,-141-187 18,131 169-16,2-1 1,1 0 0,1-1 0,1 0 0,-13-51-1,22 60-12,3 12 113,0 25-43,3 8-44,0 0 0,1 0 0,9 34 0,28 75 0,-39-131-27,1 3 2,40 115 12,-35-105-13,1-1 0,0 1 1,1-1-1,1-1 0,15 18 0,-24-30 0,0 0 0,1-1 1,-1 1-1,1-1 0,-1 0 0,1 1 0,0-1 0,-1 0 1,1 0-1,0 0 0,0 0 0,0-1 0,0 1 0,0 0 1,0-1-1,0 1 0,0-1 0,0 0 0,0 1 0,0-1 0,0 0 1,0 0-1,0-1 0,2 1 0,-3-1 3,0 1 0,0-1 0,0 1 0,0-1 0,0 0 0,0 1 0,0-1 0,-1 0 0,1 0 0,0 0 0,0 0 0,-1 0 0,1 1 0,-1-1 0,1 0 0,-1 0 0,1 0 0,-1-1 0,0 1 0,1 0-1,-1 0 1,0-1 0,4-28 38,-3 22-28,0-1 0,-1 0-1,0 0 1,0 0 0,-1 1-1,0-1 1,-1 0 0,0 1-1,-4-13 1,-3 7 2,0-1 0,-1 2 0,-20-24 0,1 4 15,-39-49 56,65 81 326,2 7-316,1 11-201,0-14 142,-1 10-23,2-1-1,-1 0 0,2 0 1,0 0-1,0 0 0,1 0 1,0-1-1,6 13 0,-2-7-10,1-1 0,1-1 0,1 1 0,0-2 0,1 1 0,0-1-1,24 21 1,-26-27-2,0 0-1,1-1 0,0 0 1,1-1-1,-1 0 1,1-1-1,1 0 0,-1-1 1,1 0-1,-1-1 1,1 0-1,18 2 0,-25-5 0,1 0 0,-1 1 0,0 0 0,0 0 0,0 0 0,0 0 0,0 1 0,0 0-1,0 0 1,0 0 0,0 1 0,5 3 0,-10-6 4,0 1 0,1-1 0,-1 0-1,0 0 1,0 1 0,0-1 0,0 0 0,0 1 0,1-1 0,-1 0 0,0 1-1,0-1 1,0 0 0,0 0 0,0 1 0,0-1 0,0 0 0,0 1 0,0-1-1,0 1 1,0-1 0,0 0 0,0 0 0,0 1 0,0-1 0,-1 0 0,1 1-1,0-1 1,0 0 0,0 1 0,0-1 0,-1 1 0,1-1 13,-13 5 121,-31 10-61,-302 120 755,258-92-775,3 5 0,1 3 0,-77 63 0,342-272-7365,-94 83-816</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34.350"/>
    </inkml:context>
    <inkml:brush xml:id="br0">
      <inkml:brushProperty name="width" value="0.05" units="cm"/>
      <inkml:brushProperty name="height" value="0.05" units="cm"/>
      <inkml:brushProperty name="color" value="#FFFFFF"/>
    </inkml:brush>
  </inkml:definitions>
  <inkml:trace contextRef="#ctx0" brushRef="#br0">373 129 1456,'0'0'12234,"-11"-7"-10917,-34-22-133,41 26-905,0 1-1,0 0 0,0 1 1,0-1-1,-1 1 0,1-1 0,-1 1 1,1 1-1,-1-1 0,1 1 0,-1-1 1,1 1-1,-10 1 0,-3 0 369,12-1-551,-17 2 325,21-2-392,0 0-1,0 0 1,0 1 0,0-1-1,0 0 1,1 1-1,-1-1 1,0 1 0,0 0-1,0-1 1,0 1-1,0 0 1,1-1 0,-1 1-1,0 0 1,1 0-1,-3 2 1403,15-3-1102,383 0 32,-395 0-357,0 0 0,0 0 0,0 0 0,0 0-1,0 0 1,0 0 0,-1 0 0,1 0-1,0 0 1,0 0 0,0 0 0,0 0 0,0 0-1,0 0 1,0 0 0,0 0 0,0 0-1,0 0 1,0 0 0,0 0 0,0 0 0,-1 0-1,1 0 1,0 0 0,0 0 0,0 0 0,0 0-1,0 0 1,0 0 0,0 0 0,0 0-1,0 0 1,0 0 0,0-1 0,0 1 0,0 0-1,0 0 1,0 0 0,0 0 0,0 0-1,0 0 1,0 0 0,0 0 0,0 0 0,0 0-1,0 0 1,0 0 0,0-1 0,0 1-1,0 0 1,0 0 0,0 0 0,0 0 0,0 0-1,0 0 1,0 0 0,0 0 0,0 0 0,0 0-1,0 0 1,0 0 0,0 0 0,0 0-1,0 0 1,1 0 0,-1-1 0,-7 0 74,0 0 0,1 0 0,-11 1 0,-5-1-27,-284-34 65,257 24-67,-45-6 238,70 16 354,26 3-697,2 3 50,1-1-1,0 0 1,0-1-1,0 1 1,0-1 0,0 0-1,1 0 1,0-1-1,-1 1 1,1-1-1,6 1 1,7 2 14,1-2 1,25 3-1,105-3 60,-87-4-37,-22-1-23,82-13 0,-101 10 86,-48 6 24,17 0-130,-87 9 32,-23 2-9,-82-10 19,120-2 13,66 0-41,1-1 0,-16-3 0,7 2-33,27 5-95,6 5 122,0 0 0,0-1 0,1 0 1,-1-1-1,2 0 0,-1-1 0,0 0 0,1-1 0,0 0 0,0-1 0,0 0 0,20 1 0,106 1 41,-127-5-32,24-1 1,-1-2 0,0-1 0,-1-2 1,1-1-1,43-15 0,110-41 37,-187 63-39,0 0 0,0-1 0,0 1 1,-1 0-1,1 0 0,0 0 0,0 0 0,0 0 1,0 0-1,0 0 0,0 0 0,0-1 0,-1 1 0,1 0 1,0 0-1,0 0 0,0 0 0,0 0 0,0 0 1,0-1-1,0 1 0,0 0 0,0 0 0,0 0 1,0 0-1,0-1 0,0 1 0,0 0 0,0 0 1,0 0-1,0 0 0,0 0 0,0-1 0,0 1 0,0 0 1,0 0-1,0 0 0,0 0 0,0 0 0,0-1 1,1 1-1,-1 0 0,0 0 0,0 0 0,0 0 1,0 0-1,0 0 0,0 0 0,0-1 0,1 1 1,-1 0-1,0 0 0,0 0 0,0 0 0,0 0 0,0 0 1,0 0-1,1 0 0,-1 0 0,0 0 0,0 0 1,-16-6 74,-44-6-87,0 2 0,0 3 0,-104 2 0,163 5-64,1 1-44,1 1 113,-1-1 1,0 0-1,0 0 1,1 0-1,-1 0 1,1 0-1,-1 0 1,1-1-1,-1 1 1,1 0-1,0 0 1,-1 0-1,1 0 1,0-1 0,0 1-1,-1 0 1,1 0-1,0-1 1,0 1-1,0-1 1,0 1-1,0-1 1,2 1-1,27 9-9,-29-10 12,19 4 10,-1-2 0,1 0 1,0-1-1,20-2 0,-9 1 15,26 0 9,81-10 0,-123 7-32,-4 1-1,0 0 0,0 1-1,0 0 1,0 1 0,-1 0 0,20 2 0,-30-2-1,1 1 0,-1-1 0,1 0 0,-1 0 1,0 0-1,1 1 0,-1-1 0,0 0 0,1 0 1,-1 1-1,0-1 0,1 0 0,-1 1 0,0-1 1,0 0-1,1 1 0,-1-1 0,0 0 0,0 1 0,0-1 1,0 1-1,1-1 0,-1 0 0,0 1 0,0-1 1,0 1-1,0-1 0,0 1 0,0-1 0,0 0 1,0 1-1,0-1 0,0 1 0,0 13 17,0-1-1,-1 1 0,0-1 1,-1 0-1,0 1 0,-1-1 1,-1 0-1,0 0 0,-1-1 1,0 1-1,-8 12 0,-169 313-503,177-329 378,3-4-1679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44.363"/>
    </inkml:context>
    <inkml:brush xml:id="br0">
      <inkml:brushProperty name="width" value="0.05" units="cm"/>
      <inkml:brushProperty name="height" value="0.05" units="cm"/>
      <inkml:brushProperty name="color" value="#FFFFFF"/>
    </inkml:brush>
  </inkml:definitions>
  <inkml:trace contextRef="#ctx0" brushRef="#br0">3491 195 3545,'0'0'2016,"0"-14"-385,27 2-2447,-20 8 588,12-10-599,-18 13 811,0 0 0,0 1 0,0-1 0,-1 0 0,1 0 0,0 0 0,-1 0 0,1-1 0,-1 1 0,1 0 0,-1 0 0,1 0 0,-1 0 0,0-1 0,1 1 0,-1-2 0,1-22 13614,-255 25-8457,241 1-5056,0 0 1,-20 5-1,-7 1 83,28-5-149,1 0 0,-13 4 0,12-3-13,-21 4-1,-130 11 66,138-16-46,-43-3 1,22 0-31,-396 1-44,423 2 43,1 0 0,-1 1 0,1 1 0,-32 11 0,27-8 0,0-1 1,-29 4-1,11-7 9,-49-4-1,30 0-9,-280 11-184,-126 9-45,447-19 138,0 0 0,-35 6 0,44-4 39,1-2 0,-1 1 0,-17-2 0,4 0-65,-76 8-136,-131-8 174,-247 3 18,452-2 68,0 1 0,-1 2 0,-28 6 0,54-9-4,-1 1 1,1-1-1,-1 0 1,1 0-1,-1 0 1,1 0-1,-1 1 1,1-1-1,0 0 1,-1 0 0,1 1-1,0-1 1,-1 0-1,1 1 1,0-1-1,-1 1 1,1-1-5,0 1 1,0-1 0,-1 0-1,1 0 1,0 0-1,0 0 1,0 1-1,0-1 1,0 0-1,0 0 1,0 0 0,0 1-1,0-1 1,0 0-1,0 0 1,0 0-1,0 0 1,1 1-1,-1-1 1,0 0 0,0 0-1,0 0 1,0 0-1,0 1 1,0-1-1,0 0 1,0 0-1,1 0 1,-1 0-1,0 0 1,0 0 0,0 1-1,0-1 1,0 0-1,1 0 1,1 1-13,1 0 0,0 0 0,0 0 0,-1 0 0,1-1 0,0 1 0,0-1 0,0 0 0,5 0 0,0 1-3,88 0-78,-54-2 81,-38 2 20,12-5 1,-15 4-1,-1 0 1,0 0-1,1 0 0,-1 0 1,0 0-1,1-1 0,-1 1 1,0 0-1,1 0 0,-1 0 1,0 0-1,1-1 0,-1 1 1,0 0-1,1-1 0,-1 1 1,0 0-1,0 0 0,1-1 1,-1 0-1,3-2 0,190-133-829,-134 95 687,79-48 8,-127 82 137,-15 10 158,-12 5-54,-77 39 239,-184 62-1,54-28-260,199-70-90,24-11 2,-1 0-1,1 1 1,-1-1 0,1 0-1,-1 1 1,1-1 0,-1 0-1,1 1 1,0-1 0,-1 1 0,1-1-1,-1 1 1,1-1 0,0 1-1,0 0 1,-1-1 0,1 1-1,0-1 1,0 1 0,0 0-1,-1-1 1,1 1 0,0-1-1,0 1 1,0 0 0,0-1-1,0 1 1,0 0 0,0-1-1,1 1 1,-1-1 0,0 1-1,0 0 1,0-1 0,1 1 0,-1-1-1,0 1 1,1-1 0,-1 1-1,0-1 1,1 1 0,-1-1-1,1 1 1,-1-1 0,0 1-1,1-1 1,-1 0 0,1 1-1,0-1 1,0 1 0,13 4 4,1 0 1,0-1-1,26 5 1,-11-3 25,445 87 293,-273-55-755,-68-13-2118,-41-8-3299,-7-2-4793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47.456"/>
    </inkml:context>
    <inkml:brush xml:id="br0">
      <inkml:brushProperty name="width" value="0.05" units="cm"/>
      <inkml:brushProperty name="height" value="0.05" units="cm"/>
      <inkml:brushProperty name="color" value="#FFFFFF"/>
    </inkml:brush>
  </inkml:definitions>
  <inkml:trace contextRef="#ctx0" brushRef="#br0">531 60 7578,'0'0'11731,"-34"-10"-11020,-109-31-117,134 39-539,1 0 0,-1 0 0,0 1 0,1 0 0,-1 1 0,-17 0 0,20 2-26,1-1 0,0 1 1,-1 0-1,1 0 0,0 1 0,0-1 0,-6 5 0,8-5-18,-14 9 12,0 1-1,1 1 0,0 0 1,1 2-1,1-1 0,0 2 1,1 0-1,1 0 0,0 1 1,-13 27-1,16-26-27,0 0 0,2 1 0,0-1 0,1 2 0,1-1 1,1 0-1,1 1 0,1 0 0,0 0 0,3 39 0,-1-58 3,0 0 0,0 0 0,0 0 0,1 0-1,-1 0 1,0 0 0,1 0 0,-1 0 0,1 0 0,-1 0-1,1 0 1,0 0 0,-1-1 0,1 1 0,0 0 0,-1 0-1,1-1 1,0 1 0,0 0 0,0-1 0,-1 1-1,1-1 1,0 1 0,0-1 0,0 0 0,0 1 0,0-1-1,0 0 1,2 1 0,3 0-14,0-1 1,0 1-1,0-1 0,7-1 1,0 1-15,-4-1 20,-1 1 0,1-1 0,0-1 0,-1 0 0,1 0 0,-1-1 0,0 0 0,0 0 0,0-1 0,0 0 0,11-8 0,2-3 9,-1-2-1,29-29 1,-12 9 5,-2-2-1,-2-1 1,-1-2 0,-3-1 0,33-62 0,-57 98 660,-3 12-490,-5 20-162,3-24 12,-13 70 15,-3 23-28,13-63-9,1 0 0,1 0 0,4 35 0,-2-61-154,1 1 1,-1-1-1,1 0 0,0 0 1,0 1-1,0-1 0,1 0 1,0-1-1,0 1 1,0-1-1,0 1 0,1-1 1,0 0-1,0 0 1,0 0-1,0-1 0,9 6 1,4 2-1265,1-1 1,1-2-1,26 10 1,-33-13 686,25 10-6107</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47.958"/>
    </inkml:context>
    <inkml:brush xml:id="br0">
      <inkml:brushProperty name="width" value="0.05" units="cm"/>
      <inkml:brushProperty name="height" value="0.05" units="cm"/>
      <inkml:brushProperty name="color" value="#FFFFFF"/>
    </inkml:brush>
  </inkml:definitions>
  <inkml:trace contextRef="#ctx0" brushRef="#br0">1 50 9314,'0'0'11844,"22"-10"-11381,4-2-308,43-13 0,-66 24-144,-1 0 0,1 1 0,-1 0-1,1-1 1,0 1 0,-1 0 0,1 1 0,0-1-1,-1 0 1,1 1 0,-1-1 0,1 1-1,-1 0 1,1 0 0,-1 0 0,1 0 0,-1 0-1,0 0 1,1 1 0,-1-1 0,0 1-1,0 0 1,0-1 0,0 1 0,-1 0 0,1 0-1,0 0 1,2 5 0,1 0 19,-2-3-14,0 0 0,0 0 0,0 0 1,-1 1-1,1-1 0,-1 1 0,-1-1 0,1 1 0,1 5 0,-1 0 29,-1 1 0,0 0-1,-1 12 1,0-17-20,0 0-1,-1-1 0,0 1 1,-1 0-1,1 0 1,-1-1-1,0 1 0,0-1 1,-1 0-1,1 1 1,-1-1-1,0 0 1,-1 0-1,-5 6 0,-5 4 53,-2 0-1,-28 21 1,21-17-19,20-17-50,1 0 7,-1 0 0,0 0 0,1 0 1,-1 0-1,0 0 0,-6 2 0,7-3 21,6-1-148,3 0 109,1 1 0,-1 1 0,1-1-1,-1 1 1,0 0 0,0 1-1,0 0 1,0 0 0,0 0 0,-1 1-1,9 6 1,-3-1-1,0 0 0,0 1 0,-1 1-1,17 20 1,-22-22 3,0-1 1,-1 1-1,0 0 0,0 0 0,-1 0 0,0 0 1,-1 1-1,0 0 0,2 15 0,-2-8 13,-2 1-1,0-1 1,-1 1-1,-4 29 1,3-38-5,-1 1 0,-1 0 1,0-1-1,0 1 1,0-1-1,-1 0 0,-1 0 1,-6 10-1,-2-1 25,0-1-1,-26 27 1,31-37-15,1 1-1,-1-1 1,-1-1 0,-10 8 0,14-12-4,0 1 0,0-1 0,1 0 0,-1 0 0,-1-1 0,1 0 1,0 0-1,0 0 0,0 0 0,-8-1 0,11 0-9,0 0-1,0 0 1,0 0 0,0-1-1,1 1 1,-1-1-1,0 1 1,0-1 0,0 0-1,0 0 1,1 0 0,-1 0-1,0 0 1,1 0 0,-1 0-1,1-1 1,-1 1-1,1 0 1,0-1 0,-1 1-1,1-1 1,0 0 0,0 1-1,0-1 1,0 0 0,1 0-1,-2-2 1,-1-5-8,1 0 1,0 0-1,0 0 1,-1-14-1,1-20-359,4-53 1,-2 90 10,0 0 1,1 0-1,-1 0 1,1 0-1,1 1 1,-1-1-1,1 0 1,0 0-1,0 1 1,1-1-1,0 1 1,0 0-1,0-1 1,1 1-1,6-8 1,-4 9-1625,0-1-1,10-6 1,-15 10 1799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0.454"/>
    </inkml:context>
    <inkml:brush xml:id="br0">
      <inkml:brushProperty name="width" value="0.05" units="cm"/>
      <inkml:brushProperty name="height" value="0.05" units="cm"/>
      <inkml:brushProperty name="color" value="#FFFFFF"/>
    </inkml:brush>
  </inkml:definitions>
  <inkml:trace contextRef="#ctx0" brushRef="#br0">131 240 568,'0'0'15209,"-13"-16"-13360,-43-48-448,42 48 4475,14-3-5268,0 11-598,-1 1 0,0-1 1,0 1-1,-1-1 0,0 1 1,-5-12-1,-22-38 28,27 53-40,0 5-12,2 21-78,0 682 78,19-349 56,5-122-216,-24-231 116,0 0 0,1-1 0,-1 1 0,0 0 0,1 0 0,-1 0 0,1-1 0,0 1 0,-1 0 0,1-1 0,2 4 0,-2-4-292,0 0-1,1-1 1,-1 1 0,0 0 0,0-1 0,0 1-1,1-1 1,-1 0 0,0 1 0,1-1 0,-1 0-1,1 0 1,-1 1 0,0-1 0,1 0 0,1-1-1,9 1-6820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0.987"/>
    </inkml:context>
    <inkml:brush xml:id="br0">
      <inkml:brushProperty name="width" value="0.05" units="cm"/>
      <inkml:brushProperty name="height" value="0.05" units="cm"/>
      <inkml:brushProperty name="color" value="#FFFFFF"/>
    </inkml:brush>
  </inkml:definitions>
  <inkml:trace contextRef="#ctx0" brushRef="#br0">0 29 9634,'0'0'13174,"2"3"-12236,0-1-828,0-1-1,0 1 0,0 0 1,0-1-1,0 0 0,0 1 1,1-1-1,-1 0 0,0 0 1,4 1-1,28 7 281,-14-5-200,-5 0-100,7 3-52,-1-2 0,1 0 1,0-2-1,32 2 1,-36-5-85,-6 1-293,22-3 0,-31 2 174,0-1-1,0 1 1,0-1 0,0 0-1,0 0 1,0 0-1,0 0 1,0-1-1,0 1 1,0-1 0,4-3-1,-4 1-441,1 0-1,-1 0 1,0 0-1,0 0 1,3-6-1,4-13-4794,-8 4-2220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1.332"/>
    </inkml:context>
    <inkml:brush xml:id="br0">
      <inkml:brushProperty name="width" value="0.05" units="cm"/>
      <inkml:brushProperty name="height" value="0.05" units="cm"/>
      <inkml:brushProperty name="color" value="#FFFFFF"/>
    </inkml:brush>
  </inkml:definitions>
  <inkml:trace contextRef="#ctx0" brushRef="#br0">1 4 6977,'0'0'16004,"107"-4"-15852,-36 29-136,8-3-16,4-5-488,44 1-1713,-24-7-3408,-12-11-4537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18.558"/>
    </inkml:context>
    <inkml:brush xml:id="br0">
      <inkml:brushProperty name="width" value="0.05" units="cm"/>
      <inkml:brushProperty name="height" value="0.05" units="cm"/>
      <inkml:brushProperty name="color" value="#FFFFFF"/>
    </inkml:brush>
  </inkml:definitions>
  <inkml:trace contextRef="#ctx0" brushRef="#br0">1 67 1880,'0'0'21285,"24"-6"-20445,16 6-224,14 0-208,7 0-216,7 0-120,2-6-56,8-3-16,27-7-464,-17-2-1920,-14 6-5778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8.657"/>
    </inkml:context>
    <inkml:brush xml:id="br0">
      <inkml:brushProperty name="width" value="0.05" units="cm"/>
      <inkml:brushProperty name="height" value="0.05" units="cm"/>
      <inkml:brushProperty name="color" value="#FFFFFF"/>
    </inkml:brush>
  </inkml:definitions>
  <inkml:trace contextRef="#ctx0" brushRef="#br0">0 1 7458,'0'0'12858,"36"109"-12490,-15-73-184,-2-3-176,3-6-8,-3-3-448,9-5-1400,-6-6-2537,-3-7-1032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1.693"/>
    </inkml:context>
    <inkml:brush xml:id="br0">
      <inkml:brushProperty name="width" value="0.05" units="cm"/>
      <inkml:brushProperty name="height" value="0.05" units="cm"/>
      <inkml:brushProperty name="color" value="#FFFFFF"/>
    </inkml:brush>
  </inkml:definitions>
  <inkml:trace contextRef="#ctx0" brushRef="#br0">489 101 6553,'0'0'14549,"-18"-17"-13622,-62-49-291,77 64-604,1 0 1,-1 0-1,0 1 1,0-1-1,1 1 1,-1-1-1,0 1 0,0 0 1,-1 0-1,1 1 1,0-1-1,0 1 1,0-1-1,-6 1 1,1 0 48,0 0-30,0 0-1,0 0 0,1 1 1,-1 0-1,0 0 0,0 1 1,0 0-1,-8 3 0,5 1-28,1 0-1,0 0 0,0 1 0,0 1 1,1 0-1,-12 12 0,-1 5 23,-22 31 1,29-35-34,1 1 1,1 0-1,2 1 1,-11 27-1,15-32-13,1 0 0,1 0-1,1 1 1,1-1 0,1 1-1,-1 24 1,2-28-2,1-10 1,-1-1 0,1 1 0,0-1-1,1 0 1,-1 1 0,1-1 0,1 5 0,-2-8 0,1 0 0,-1-1 0,1 1 0,-1 0-1,0-1 1,1 1 0,0-1 0,-1 1 0,1-1 0,-1 1 0,1-1 0,0 0 0,-1 1 0,1-1 0,0 1 0,-1-1 0,1 0 0,0 0 0,0 0-1,-1 1 1,3-1 0,18 0-8,-14 0 8,1-1 6,-1 1-1,0-2 1,0 1-1,0-1 1,0 0-1,0 0 1,-1-1-1,1 1 1,-1-2-1,12-7 1,6-5 10,30-28 1,-27 20-13,126-103 77,-147 121-79,-5 5 2,0 0-1,0 0 1,0 1 0,-1-1-1,1 0 1,0 1 0,0-1-1,0 0 1,0 1 0,0-1-1,0 1 1,1-1 0,-1 1-1,0 0 1,0 0 0,1-1-1,-1 1 2,-1 0 0,0 0-1,0 0 1,0 0 0,0 0 0,0 0-1,0 0 1,0 0 0,0 0-1,0 1 1,0-1 0,1 0-1,-1 0 1,0 0 0,0 0-1,0 0 1,0 0 0,0 0-1,0 0 1,0 0 0,0 0-1,0 0 1,0 0 0,0 0-1,0 1 1,0-1 0,0 0-1,0 0 1,0 0 0,0 0-1,0 0 1,0 0 0,0 0-1,0 0 1,0 0 0,0 1-1,0-1 1,0 0 0,0 0-1,0 0 1,0 0 0,0 0-1,0 0 1,0 0 0,0 0-1,0 0 1,0 0 0,0 1-1,0-1 1,0 0 0,0 245-520,0-243 229,0 1 0,0 0 0,0 0 0,0 0 0,1 0 1,-1-1-1,1 1 0,0 0 0,0 0 0,0-1 0,0 1 0,1-1 0,2 6 0,-2-6-412,0 0 0,1 0 0,-1 0 0,0 0-1,1 0 1,-1 0 0,5 2 0,17 7-6746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2.165"/>
    </inkml:context>
    <inkml:brush xml:id="br0">
      <inkml:brushProperty name="width" value="0.05" units="cm"/>
      <inkml:brushProperty name="height" value="0.05" units="cm"/>
      <inkml:brushProperty name="color" value="#FFFFFF"/>
    </inkml:brush>
  </inkml:definitions>
  <inkml:trace contextRef="#ctx0" brushRef="#br0">194 0 9818,'0'0'9898,"21"0"-8964,66 0-189,-59 1-273,-27-1-451,-1 0 1,0 0 0,1 0 0,-1 0 0,1 0 0,-1 0 0,0 0 0,1 0 0,-1 0 0,0 0 0,1 1 0,-1-1-1,0 0 1,1 0 0,-1 1 0,0-1 0,1 0 0,-1 0 0,0 1 0,3 2 142,-2-2-82,0 1 0,-1-1 0,1 1 0,0-1-1,-1 1 1,1 0 0,-1-1 0,0 1 0,0 0 0,1-1 0,-1 1 0,0 0 0,0 0 0,-1-1 0,1 1 0,0 0 0,0-1 0,-1 1-1,1 0 1,-1-1 0,0 1 0,0 1 0,-5 4 31,-1 0 0,1-1 1,-1 0-1,0 0 0,-13 7 0,-3 3-14,14-9-79,-1 1 1,1 1 0,1-1-1,-13 17 1,18-21-23,0 1 0,0 0 0,0 0 0,1 0 0,0 0 0,0 0 0,0 0 0,0 0 0,1 1 0,0-1 0,0 1 0,0 7 0,1 56-63,0-65 63,1 0 0,-1 0 1,1-1-1,0 1 0,0 0 0,0 0 1,1-1-1,-1 1 0,1-1 1,0 1-1,0-1 0,0 0 0,3 4 1,5 5-5,1-1 0,12 11 1,-10-11-12,11 14 0,-23-24 14,0 1-1,0-1 1,0 0 0,0 1-1,0-1 1,0 1-1,-1-1 1,1 1 0,0-1-1,-1 1 1,1 0 0,-1-1-1,0 3 1,0-2 6,0-1 1,0 0 0,0 0-1,0 0 1,0 0-1,-1 0 1,1 0 0,0 0-1,-1 0 1,1 0-1,-1 0 1,0 0 0,1 0-1,-1 0 1,-1 1-1,-1 2 10,-1-2 0,0 1-1,1 0 1,-1-1 0,-1 1 0,1-1-1,-8 3 1,-12 3-30,0 0 1,0-2-1,-1 0 1,0-2-1,0-1 1,-42 0-1,63-3-30,3 1-11,-1-1 0,0 0 0,1 0 0,-1-1 0,0 1 0,1 0-1,-1 0 1,0-1 0,-2 0 0,3 0-17,0 0 1,0 0-1,1 1 0,-1-1 0,0 0 1,1 0-1,-1 0 0,1 0 0,-1 0 0,1 0 1,-1 0-1,1 0 0,-1 0 0,1 0 1,0 0-1,0 0 0,-1 0 0,1 0 1,0-2-1,0-3-462,0 0 0,0 1 1,0-1-1,0 0 0,3-9 0,-1 8-575,0 0-1,0 1 0,1-1 1,-1 0-1,5-6 0,26-37-9290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2.557"/>
    </inkml:context>
    <inkml:brush xml:id="br0">
      <inkml:brushProperty name="width" value="0.05" units="cm"/>
      <inkml:brushProperty name="height" value="0.05" units="cm"/>
      <inkml:brushProperty name="color" value="#FFFFFF"/>
    </inkml:brush>
  </inkml:definitions>
  <inkml:trace contextRef="#ctx0" brushRef="#br0">0 1 9570,'0'0'13899,"8"160"-13275,-8-107-216,0-3-208,0-3-152,0-4-48,0-8-200,0-3-1056,0-7-2697,0-7-3424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2.934"/>
    </inkml:context>
    <inkml:brush xml:id="br0">
      <inkml:brushProperty name="width" value="0.05" units="cm"/>
      <inkml:brushProperty name="height" value="0.05" units="cm"/>
      <inkml:brushProperty name="color" value="#FFFFFF"/>
    </inkml:brush>
  </inkml:definitions>
  <inkml:trace contextRef="#ctx0" brushRef="#br0">0 111 13259,'0'0'11114,"238"-3"-10506,-171-4-328,8-4-152,1-7-128,23-7-456,-16 0-1768,-20 4-5650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3.264"/>
    </inkml:context>
    <inkml:brush xml:id="br0">
      <inkml:brushProperty name="width" value="0.05" units="cm"/>
      <inkml:brushProperty name="height" value="0.05" units="cm"/>
      <inkml:brushProperty name="color" value="#FFFFFF"/>
    </inkml:brush>
  </inkml:definitions>
  <inkml:trace contextRef="#ctx0" brushRef="#br0">201 198 2633,'0'0'11189,"-33"-1"-8595,-102-5-115,130 5-2278,0 1 1,1-1-1,-1 0 0,-5-1 1,10 2-183,-1 0 0,1 0 0,0 0 0,0 0 0,0-1 0,0 1 0,-1 0 1,1 0-1,0 0 0,0 0 0,0 0 0,0 0 0,-1 0 0,1 0 0,0-1 0,0 1 0,0 0 0,0 0 0,0 0 0,0 0 1,0 0-1,0-1 0,0 1 0,-1 0 0,1 0 0,0 0 0,0 0 0,0-1 0,0 1 0,0 0 0,0 0 0,0 0 0,0 0 1,0-1-1,0 1 0,0 0 0,0 0 0,0 0 0,0 0 0,0-1 0,1 1 0,-1-1 37,0 0 1,1 0-1,-1 0 0,1 1 1,-1-1-1,1 0 0,-1 0 0,1 1 1,0-1-1,-1 0 0,1 0 1,0 1-1,0-1 0,0 1 0,-1-1 1,1 1-1,0-1 0,1 0 1,7-2 127,0-1 0,1 2 0,-1-1 0,13-1 0,49-4 540,48 1 116,56 3-88,65 4-70,595-15 174,-650 4-800,-97 2-252,119-30 1,-29-8-3548,-151 38-755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3.798"/>
    </inkml:context>
    <inkml:brush xml:id="br0">
      <inkml:brushProperty name="width" value="0.05" units="cm"/>
      <inkml:brushProperty name="height" value="0.05" units="cm"/>
      <inkml:brushProperty name="color" value="#FFFFFF"/>
    </inkml:brush>
  </inkml:definitions>
  <inkml:trace contextRef="#ctx0" brushRef="#br0">104 0 6409,'0'0'13026,"4"1"-11443,-3-1-1556,0 0-1,-1 0 1,1 0 0,0 1-1,0-1 1,-1 0 0,1 0 0,0 1-1,-1-1 1,1 0 0,0 1-1,-1-1 1,1 1 0,-1-1-1,1 1 1,-1-1 0,1 1 0,-1-1-1,1 1 1,-1 0 0,1-1-1,-1 1 1,0 0 0,1-1 0,-1 1-1,0 0 1,0-1 0,1 1-1,-1 0 1,0-1 0,0 1 0,0 0-1,0 0 1,0 1 0,0 14 144,-1-1 0,-1 1 1,-6 24-1,-16 79 249,-37 199 260,49-228-956,-3 142 0,14-229-7,2 2 132,-1-5 105,0 1 1,0-1-1,0 0 0,0 0 0,0 0 0,0 0 1,0 0-1,0 0 0,0 0 0,1 0 0,-1 0 1,0 0-1,0 0 0,0 0 0,0 0 0,0 0 1,0 0-1,1 0 0,-1 0 0,0 0 1,0 0-1,0 0 0,0 0 0,0 0 0,0 0 1,1 0-1,-1 0 0,0 0 0,0 0 0,0 0 1,0 0-1,0 0 0,0 0 0,0 0 0,0 0 1,1 0-1,-1 0 0,0-1 0,0 1 0,0 0 1,0 0-1,0 0 0,0 0 0,0 0 1,0 0-1,7-7-443,0-1 1,0 1-1,-1-1 0,0 0 1,-1 0-1,0-1 1,6-14-1,-9 20 341,87-187-5421,-81 171 5079,47-107-3441,-6 10-299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4.143"/>
    </inkml:context>
    <inkml:brush xml:id="br0">
      <inkml:brushProperty name="width" value="0.05" units="cm"/>
      <inkml:brushProperty name="height" value="0.05" units="cm"/>
      <inkml:brushProperty name="color" value="#FFFFFF"/>
    </inkml:brush>
  </inkml:definitions>
  <inkml:trace contextRef="#ctx0" brushRef="#br0">119 0 2985,'0'0'12402,"-8"164"-11442,-11-75-47,-5 4-33,4 0-192,0 0-312,4-8-200,5-10-176,11-7 0,0-15-1232,19-14-1801,9-14-2312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4.473"/>
    </inkml:context>
    <inkml:brush xml:id="br0">
      <inkml:brushProperty name="width" value="0.05" units="cm"/>
      <inkml:brushProperty name="height" value="0.05" units="cm"/>
      <inkml:brushProperty name="color" value="#FFFFFF"/>
    </inkml:brush>
  </inkml:definitions>
  <inkml:trace contextRef="#ctx0" brushRef="#br0">338 15 9794,'0'0'11018,"-14"-4"-10300,7 2-649,0-1-1,0 2 1,-1-1-1,1 1 1,-1 0-1,-7 0 1,12 2-42,-1 0-1,1 0 1,0 0-1,-1 0 1,1 0-1,0 1 1,0-1-1,0 1 0,0 0 1,1 0-1,-1 0 1,0 0-1,1 1 1,-3 2-1,-18 19 49,1 1-1,1 0 1,1 2-1,2 0 1,1 2-1,1-1 1,1 2-1,1 0 1,2 1-1,1 0 1,-12 60-1,21-78-81,0-1 0,1 18 0,1-30 5,0 0 0,0 1 1,0-1-1,0 0 1,0 1-1,0-1 1,0 0-1,0 1 0,0-1 1,0 0-1,0 1 1,0-1-1,0 0 0,1 0 1,-1 1-1,0-1 1,0 0-1,0 1 1,1-1-1,-1 0 0,0 0 1,0 0-1,0 1 1,1-1-1,-1 0 0,0 0 1,1 0-1,-1 1 1,0-1-1,1 0 0,11-1-80,-8-1 60,0 0 0,0 0-1,0 0 1,4-4 0,7-7 31,-1 0-1,18-22 1,-3 2 12,143-161-27,-168 189 6,1-2 1,0 1 1,1 0 0,10-10 0,-8 12 38,-7 4 34,-1 3 35,1 14 112,-1 4 48,-1 1 0,-5 33 0,-1-17-201,0-6-43,-4 52-1,11-77-23,-1 6-183,1 1 1,2 20-1,-2-33 125,0 0 0,0 0-1,0-1 1,1 1 0,-1 0-1,0 0 1,1 0 0,-1 0-1,0-1 1,1 1 0,-1 0 0,1 0-1,-1-1 1,1 1 0,-1 0-1,1 0 1,-1-1 0,1 1-1,0-1 1,0 1 0,-1-1 0,1 1-1,0-1 1,0 1 0,-1-1-1,1 0 1,1 1 0,12 1-1564,0 0 1,0-1-1,26-2 1,-12 1-1678,28 0-5162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4.897"/>
    </inkml:context>
    <inkml:brush xml:id="br0">
      <inkml:brushProperty name="width" value="0.05" units="cm"/>
      <inkml:brushProperty name="height" value="0.05" units="cm"/>
      <inkml:brushProperty name="color" value="#FFFFFF"/>
    </inkml:brush>
  </inkml:definitions>
  <inkml:trace contextRef="#ctx0" brushRef="#br0">68 83 7522,'0'0'13653,"18"-13"-13034,60-42-119,-75 53-459,-1 0 0,2 0 0,-1 1 1,0-1-1,0 1 0,0 0 0,1 0 0,4-1 0,-6 1-20,-1 1 0,0 1 0,0-1 0,1 0 0,-1 0 0,0 0 0,0 1 0,1-1 0,-1 1 0,0-1 0,0 1 0,2 0 0,0 1 23,-1-1-22,1 0-1,-1 1 1,0-1-1,0 1 1,0 0 0,0 0-1,0 0 1,0 0-1,0 0 1,-1 0 0,1 0-1,-1 1 1,1-1 0,-1 1-1,0-1 1,0 1-1,0-1 1,0 1 0,0 3-1,1 4 40,-1 1-1,0 0 0,-2 17 1,1-9 60,-1-9-83,0 0 1,-1 0 0,0 1 0,0-1-1,-6 12 1,4-9-27,0 1 0,-3 19 0,6-24-20,0 0 0,1-1 1,0 1-1,0 0 0,1-1 0,0 1 1,1-1-1,0 1 0,5 14 0,-3-13 12,2 1 3,-1 1 0,0 1 0,-1-1-1,-1 1 1,0 0 0,-1 0 0,2 18 0,-4-28 0,-1-1-1,1 1 1,0-1 0,-1 1-1,0-1 1,0 1 0,0-1-1,0 0 1,0 0-1,0 1 1,0-1 0,-1 0-1,1 0 1,-1 0 0,1 0-1,-1 0 1,0-1 0,0 1-1,0 0 1,0-1-1,0 1 1,-4 1 0,-5 3 7,0-1 0,0-1 0,-18 5 0,28-9-13,-24 6 13,0-1 1,0-1 0,-1-1 0,-45-2 0,71-1-58,0 0 0,0 0 0,-1 0 0,1-1 0,0 1 0,0 0 0,0 0 0,0 0 0,0 0 0,0 0 0,0 0-1,0 0 1,-1-1 0,1 1 0,0 0 0,0 0 0,0 0 0,0 0 0,0 0 0,0-1 0,0 1 0,0 0 0,0 0 0,0 0 0,0 0 0,0 0 0,0-1 0,0 1-1,0 0 1,0 0 0,0 0 0,0 0 0,0 0 0,0-1 0,1 1 0,-1 0 0,0 0 0,0 0 0,0 0 0,0 0 0,4-8-1247,19-15-3139,5-5-1906</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5.587"/>
    </inkml:context>
    <inkml:brush xml:id="br0">
      <inkml:brushProperty name="width" value="0.05" units="cm"/>
      <inkml:brushProperty name="height" value="0.05" units="cm"/>
      <inkml:brushProperty name="color" value="#FFFFFF"/>
    </inkml:brush>
  </inkml:definitions>
  <inkml:trace contextRef="#ctx0" brushRef="#br0">76 0 392,'0'0'20367,"-1"30"-18967,-4 99-373,3-112-835,-1 0 1,0 0-1,-1 0 0,-7 18 0,1-6 110,2 0 2,0-5 221,-5 31 0,9-41-208,3-12-294,1-1 0,-1 1 0,1 0 0,-1 0-1,1-1 1,0 1 0,-1 0 0,1 0 0,0 0 0,0 0 0,0 0 0,1 2 0,4-4-78,178 0 126,-176 0-310,-1-1 1,1 1 0,-1-1 0,1 0-1,10-3 1,13-10-5198,-17 6-2305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9.019"/>
    </inkml:context>
    <inkml:brush xml:id="br0">
      <inkml:brushProperty name="width" value="0.05" units="cm"/>
      <inkml:brushProperty name="height" value="0.05" units="cm"/>
      <inkml:brushProperty name="color" value="#FFFFFF"/>
    </inkml:brush>
  </inkml:definitions>
  <inkml:trace contextRef="#ctx0" brushRef="#br0">307 0 8226,'0'0'10394,"-138"88"-8818,88-33-647,3 3-529,4-2-264,15-9-136,28-11-729,0-12-2223,11-16-4202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5.932"/>
    </inkml:context>
    <inkml:brush xml:id="br0">
      <inkml:brushProperty name="width" value="0.05" units="cm"/>
      <inkml:brushProperty name="height" value="0.05" units="cm"/>
      <inkml:brushProperty name="color" value="#FFFFFF"/>
    </inkml:brush>
  </inkml:definitions>
  <inkml:trace contextRef="#ctx0" brushRef="#br0">0 47 1456,'0'0'22941,"187"57"-22461,-136-57-208,5 0-152,7 0-120,28-40-1144,-16 8-3953,-7 0-6857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6.278"/>
    </inkml:context>
    <inkml:brush xml:id="br0">
      <inkml:brushProperty name="width" value="0.05" units="cm"/>
      <inkml:brushProperty name="height" value="0.05" units="cm"/>
      <inkml:brushProperty name="color" value="#FFFFFF"/>
    </inkml:brush>
  </inkml:definitions>
  <inkml:trace contextRef="#ctx0" brushRef="#br0">143 1 7682,'0'0'12844,"-2"46"-11715,-17 309 621,-18-61-1136,-21-5-263,52-262-348,2-8-12,-2 11-491,-4 31 1,10-56 144,0 2-1446,5-14-946,-2 0 1494,24-41-4201,5-11-1372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0:56.639"/>
    </inkml:context>
    <inkml:brush xml:id="br0">
      <inkml:brushProperty name="width" value="0.05" units="cm"/>
      <inkml:brushProperty name="height" value="0.05" units="cm"/>
      <inkml:brushProperty name="color" value="#FFFFFF"/>
    </inkml:brush>
  </inkml:definitions>
  <inkml:trace contextRef="#ctx0" brushRef="#br0">135 0 5329,'0'0'13571,"-36"228"-12347,12-99-111,5 10-121,-5 7-208,8-11-352,4-21-288,8-17-144,4-33-848,0-25-3497,20-28-6009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01.176"/>
    </inkml:context>
    <inkml:brush xml:id="br0">
      <inkml:brushProperty name="width" value="0.05" units="cm"/>
      <inkml:brushProperty name="height" value="0.05" units="cm"/>
      <inkml:brushProperty name="color" value="#F6630D"/>
    </inkml:brush>
  </inkml:definitions>
  <inkml:trace contextRef="#ctx0" brushRef="#br0">709 572 912,'0'0'7274,"2"-15"-6825,8-47-133,-9 59-219,-1-1-1,1 1 1,0-1-1,1 1 1,-1 0-1,0 0 0,1 0 1,0 0-1,4-6 1,1-1 379,-2 1 129,-1 0 0,0 0 0,0-1 0,3-11 0,-4-7 4275,-10 30-3019,-2 3-1760,-1 0 1,1 1-1,0-1 0,0 2 1,-9 8-1,-6 5 95,-18 10 425,-1-1 1,-67 33-1,61-36-328,1 1 0,-44 34 0,61-37-225,1 1 1,1 1 0,-41 49 0,55-55-46,1 0-1,1 1 1,0 0 0,2 1 0,1 0 0,0 1 0,2 0-1,1 1 1,-6 30 0,5-4 107,2 2 0,2-1 0,4 73 0,1-108-100,1 0 1,1-1-1,0 1 1,1-1-1,0 1 1,2-1-1,10 21 1,2-2 58,43 61-1,-46-75-37,2 0 0,0-1 0,1-1 0,1-1 0,0 0 0,2-2 0,-1 0 0,2-1 0,27 13 0,65 24 242,-75-35-244,-1 1 0,62 39 0,-54-25 108,101 47-1,-130-71-134,-1-1 0,2-1-1,-1 0 1,1-2 0,19 3-1,88 0 245,15 1-130,64 33-56,-179-35-76,7 1 3,0-2 0,37 1-1,63-6 53,-127 1-58,117-7 17,36 0 4,-146 7-20,0-1-6,0 2 0,1-1 1,-1 1-1,0 1 0,23 6 0,-10 1 2,0-1 0,0-2 1,1 0-1,40 3 0,119-7 10,6 0 25,62 1-1,-10-1 10,-128-3-28,-94 1-3,1 0 0,-1-2 0,1 0 0,33-9 0,-40 7-7,18-5-1,48-21-1,91-57 111,-30 13-90,-95 52-31,47-23 176,-77 34-92,1 1 0,-2-2 0,20-16 0,78-93 112,-48 48-168,101-102 346,-140 143-195,-1-1 0,-1-1 1,-2-1-1,-1-1 1,18-43-1,48-115 63,-78 166-155,-1 0 0,-1 0 0,-2 0 0,-1-1 0,3-39 0,-7-130 570,-2 110-459,0 58-101,-1-1 0,-2 1-1,-1 0 1,-14-47 0,17 69-54,-1 1 0,1-1-1,-1 1 1,0 0 0,-1 0 0,0 0-1,0 0 1,0 1 0,-1 0 0,0 0-1,0 0 1,-1 0 0,0 1 0,0 0-1,-7-5 1,-9-3 27,-1 0 0,0 2 0,-37-12 0,-78-16 69,32 9-26,-82-33-5,156 53-89,-2 2 0,1 2 0,-56-4-1,-103 7 8,122 3-5,-203 0 36,240 1-49,-59 10 0,-31 15 0,-20 3 0,-126-1 0,50-7 0,-209 55-48,4 25-65,259-60 61,117-29-378,-70 14 556,94-23-2736,-35 0 1,75-5-1949,13-10-3512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35.726"/>
    </inkml:context>
    <inkml:brush xml:id="br0">
      <inkml:brushProperty name="width" value="0.05" units="cm"/>
      <inkml:brushProperty name="height" value="0.05" units="cm"/>
      <inkml:brushProperty name="color" value="#F6630D"/>
    </inkml:brush>
  </inkml:definitions>
  <inkml:trace contextRef="#ctx0" brushRef="#br0">364 1 4761,'0'0'9571,"-4"0"-9056,-7 0-226,3 0 4981,7 6-5101,-38 456 610,20-67 130,7-157-448,7 152-188,5-123-248,-4-181 27,-27 155-1,24-206-40,-53 331 153,55-281 198,5-60-314,-2-1 1,0 1 0,-2-1-1,-9 34 1,-56 176 80,21 5-12,42-201-108,2-8-12,-2 45 0,6-75-42,0 12-346,0 5 96,-3-38-8195,2-19 78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36.542"/>
    </inkml:context>
    <inkml:brush xml:id="br0">
      <inkml:brushProperty name="width" value="0.05" units="cm"/>
      <inkml:brushProperty name="height" value="0.05" units="cm"/>
      <inkml:brushProperty name="color" value="#F6630D"/>
    </inkml:brush>
  </inkml:definitions>
  <inkml:trace contextRef="#ctx0" brushRef="#br0">587 74 4281,'0'0'9866,"0"-13"-8520,-2-36-114,2 48-1201,0 0-1,0 1 1,0-1 0,-1 1 0,1-1 0,0 0-1,0 1 1,0-1 0,-1 1 0,1-1-1,0 1 1,0-1 0,-1 1 0,1-1 0,0 1-1,-1-1 1,0 0 0,1 1-10,0 0-1,-1 0 1,1 0 0,0 0 0,-1 0-1,1 0 1,0 0 0,-1 0-1,1 0 1,0 0 0,-1 0 0,1 0-1,0 0 1,-1 0 0,1 1 0,0-1-1,-1 0 1,1 0 0,0 0 0,0 0-1,-1 1 1,1-1 0,-11 9 254,1 0 0,-12 14-1,6-6-186,-239 278 1050,234-269-990,-42 53 255,3 3 0,-53 95 0,111-174-522,2-6 25,0 3 94,1-2-1,-1 0 1,0 0-1,0 0 1,1 0 0,-1 0-1,1 0 1,-1 0-1,2-2 1,10-18 55,25-37 0,-21 35-37,265-374 66,-269 383-80,0 1 1,1 0-1,0 1 1,21-16 0,-30 26 0,1 0 1,0 1 0,0-1 0,0 1 0,0 0 0,1 0 0,-1 1 0,0 0 0,1 0 0,-1 0 0,1 0 0,-1 1 0,1 0 0,-1 0-1,1 1 1,-1-1 0,0 1 0,1 1 0,-1-1 0,0 1 0,1-1 0,-1 1 0,0 1 0,0-1 0,-1 1 0,10 6 0,2 5 19,-1-1 0,20 25 1,24 37 21,-43-56-24,12 19-73,-6-8-301,2-1-1,0 0 0,31 25 0,-30-35-3054,-5-10-3696</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37.297"/>
    </inkml:context>
    <inkml:brush xml:id="br0">
      <inkml:brushProperty name="width" value="0.05" units="cm"/>
      <inkml:brushProperty name="height" value="0.05" units="cm"/>
      <inkml:brushProperty name="color" value="#F6630D"/>
    </inkml:brush>
  </inkml:definitions>
  <inkml:trace contextRef="#ctx0" brushRef="#br0">399 80 5961,'0'0'13220,"-25"-17"-12425,8 5-681,0 1 0,-1 0-1,-36-14 1,51 24-104,1 0 1,0 1-1,-1-1 0,1 1 1,-1 0-1,1 0 0,-1 0 1,1 0-1,-1 0 0,1 0 0,-1 1 1,1-1-1,-1 1 0,-2 1 1,1-1 5,1 1 1,-1 1-1,1-1 0,0 0 1,-1 1-1,-3 4 0,-11 11 34,0 2 0,1 0 0,1 1 0,0 1 0,2 0 0,1 1 0,1 1 0,-12 29 0,13-23-34,2 0 1,1 1 0,1 0 0,1 1 0,2-1-1,-1 49 1,5-57-20,-1-15-6,1 0 0,0 0 0,0 0 0,1 0 0,2 11 0,-2-18 5,-1 1 1,1-1-1,0 1 0,-1-1 0,1 1 1,0-1-1,0 0 0,0 0 1,0 1-1,0-1 0,0 0 1,1 0-1,-1 0 0,0 0 1,0 0-1,1 0 0,-1-1 1,1 1-1,-1 0 0,1-1 1,-1 1-1,1-1 0,-1 1 1,3-1-1,4 1-9,-1 0-1,1-1 1,14-1 0,-13 1 7,-2 0 9,-1-1 0,0 0-1,0 0 1,0-1 0,0 0 0,0 0 0,0 0-1,0 0 1,-1-1 0,1 0 0,5-4-1,4-5 21,-1 0 0,18-19-1,-24 23-17,17-19 43,-1-1 1,-1-1 0,-1-1 0,-2 0 0,-1-2 0,-2 0 0,-1-2-1,-2 1 1,-1-2 0,15-61 0,-27 107 342,-1 14-367,-5 135 62,2-138-86,-9 143 2,12-147 18,-1-12-113,1 1 0,0-1 1,1 0-1,-1 1 1,3 6-1,-3-11-15,1 1-1,0-1 1,0 0 0,0 0-1,0 0 1,1 0 0,-1 0-1,1 0 1,-1 0 0,1-1-1,-1 1 1,1 0 0,0-1-1,0 1 1,0-1 0,0 0-1,3 2 1,10 3-1455,-1 0-1,1-2 1,-1 0 0,31 5 0,6-5-5795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37.783"/>
    </inkml:context>
    <inkml:brush xml:id="br0">
      <inkml:brushProperty name="width" value="0.05" units="cm"/>
      <inkml:brushProperty name="height" value="0.05" units="cm"/>
      <inkml:brushProperty name="color" value="#F6630D"/>
    </inkml:brush>
  </inkml:definitions>
  <inkml:trace contextRef="#ctx0" brushRef="#br0">129 4 8490,'0'0'12633,"18"-2"-12341,-4 1-217,1 1 0,29 2 1,-43-2-67,1 1 0,-1-1 1,1 0-1,-1 1 0,0-1 0,1 1 1,-1 0-1,0 0 0,0-1 1,1 1-1,-1 0 0,0 0 1,0 0-1,0 0 0,0 0 1,0 0-1,0 0 0,0 1 1,-1-1-1,1 0 0,0 0 0,0 3 1,1 0 30,-1 0 1,-1 1-1,1-1 1,-1 0-1,1 8 1,-1-5 26,1 11 167,-3 31 0,1-42-175,0 0-1,0-1 1,-1 1 0,0 0 0,0-1 0,-1 1 0,-6 10 0,1-4 44,-1-1 1,0-1-1,-1 1 0,-16 14 1,5-8 109,-34 24 1,51-39-169,2-2-19,1 0-1,0 0 1,-1 0 0,1-1 0,-1 1 0,1 0 0,-1 0 0,1-1 0,-1 1 0,0-1 0,1 0 0,-1 1 0,-2-1 0,3 0 170,3 0-261,9 1 46,1 0 1,-1 1-1,0 0 1,1 0-1,-1 1 0,0 1 1,16 7-1,-4 0 4,-1 1 0,30 22 0,-45-29 10,0 0 0,0 1 0,-1 0 0,0 0 0,0 0 0,6 9 0,-9-10 0,-1-1 0,1 1-1,-1-1 1,0 1 0,0 0-1,0 0 1,-1 0 0,0 0-1,0 0 1,0 0 0,0 10 0,-1-5 3,0-8 6,1 1 0,-1 0 0,0 0 0,0 0-1,0 0 1,-1 0 0,1 0 0,-1-1 0,1 1-1,-1 0 1,0 0 0,0-1 0,0 1 0,-3 4 0,-1-3 6,1 0 1,-1 0 0,1-1-1,-1 1 1,0-1 0,0-1-1,-1 1 1,1-1 0,-6 3-1,-1-1 14,-1-1-1,1 0 0,-18 2 1,-45-3 45,51-2-68,16 0-11,0 0-1,0-1 1,-1 0-1,1 0 1,-11-4 0,16 4-28,0 1 1,1-2 0,-1 1 0,1 0 0,0 0 0,0-1-1,-1 1 1,1-1 0,0 0 0,0 0 0,0 1 0,0-1 0,1-1-1,-1 1 1,1 0 0,-1 0 0,1-1 0,0 1 0,-1 0-1,1-1 1,-1-5 0,0-5-747,0 0 1,1 0-1,1-1 0,0 1 0,0 0 0,4-19 1,-1 20-1123,1 1 1,6-16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38.160"/>
    </inkml:context>
    <inkml:brush xml:id="br0">
      <inkml:brushProperty name="width" value="0.05" units="cm"/>
      <inkml:brushProperty name="height" value="0.05" units="cm"/>
      <inkml:brushProperty name="color" value="#F6630D"/>
    </inkml:brush>
  </inkml:definitions>
  <inkml:trace contextRef="#ctx0" brushRef="#br0">0 1 8586,'0'0'15123,"0"185"-14595,0-114-64,4 1-208,4-8-136,4-7-112,0-11-8,-4-10-304,0-4-904,-4-11-2753,-4-7-4425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49:38.521"/>
    </inkml:context>
    <inkml:brush xml:id="br0">
      <inkml:brushProperty name="width" value="0.05" units="cm"/>
      <inkml:brushProperty name="height" value="0.05" units="cm"/>
      <inkml:brushProperty name="color" value="#F6630D"/>
    </inkml:brush>
  </inkml:definitions>
  <inkml:trace contextRef="#ctx0" brushRef="#br0">0 51 9570,'0'0'15051,"222"-7"-14291,-127-4-448,4 4-215,-4-4-97,12 4-1209,-23 3-4104,-21 1-10930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9.382"/>
    </inkml:context>
    <inkml:brush xml:id="br0">
      <inkml:brushProperty name="width" value="0.05" units="cm"/>
      <inkml:brushProperty name="height" value="0.05" units="cm"/>
      <inkml:brushProperty name="color" value="#FFFFFF"/>
    </inkml:brush>
  </inkml:definitions>
  <inkml:trace contextRef="#ctx0" brushRef="#br0">1 0 8706,'0'0'11346,"102"120"-10642,-67-83-319,1-5-241,-5-5-88,-5-5-56,-5-7-369,-2-7-903,5-8-1392,-7 0-2641,-3-6-2745</inkml:trace>
  <inkml:trace contextRef="#ctx0" brushRef="#br0" timeOffset="1">252 15 8122,'0'0'8962,"-85"144"-7754,59-95-520,7 0-408,5-8-280,14-7-864,9-13-2297,17-12-4544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06.325"/>
    </inkml:context>
    <inkml:brush xml:id="br0">
      <inkml:brushProperty name="width" value="0.05" units="cm"/>
      <inkml:brushProperty name="height" value="0.05" units="cm"/>
      <inkml:brushProperty name="color" value="#F6630D"/>
    </inkml:brush>
  </inkml:definitions>
  <inkml:trace contextRef="#ctx0" brushRef="#br0">26 15168 10626,'0'0'11611,"-6"-8"-11054,2 3-499,2 3-40,0 0-1,1 0 1,-1-1 0,0 1-1,1-1 1,-1 1 0,-1-6-1,3 7-11,0-1 0,-1 1-1,1 0 1,0-1 0,0 1 0,0 0 0,0 0-1,1-1 1,-1 1 0,0 0 0,0-1-1,1 1 1,-1 0 0,1 0 0,-1 0-1,1-1 1,-1 1 0,1 0 0,0 0 0,0 0-1,0 0 1,-1 0 0,1 0 0,0 0-1,0 1 1,2-2 0,20-16 127,1 1 0,1 1 0,42-21 0,91-28 342,-16 15-209,173-37 0,-220 69-231,142-9 0,102 16 14,-25 0 59,-50-8-43,444-53 75,11-17 34,128-15 59,1138-67 198,-325 107-413,-1230 52-22,802-12 78,-1078 24-71,722 14-40,79 12 25,-175 2 80,-313 21-75,-180-16-22,528 28 33,-607-50-8,861 73 24,-997-76-19,781 71 56,279-44-80,159-35 52,-1105-1-10,213-21 16,-270 8-56,126-32-1,-205 35 30,-2-3 0,0-1 0,-1-3-1,66-35 1,-90 40 5,-1-1 0,-1-1-1,0-1 1,20-21 0,-26 22-1,-2 0 1,0 0 0,-1-1 0,-1-1-1,-1 0 1,10-20 0,-9 11 19,-1-1 1,-1 1-1,-2-2 1,0 1-1,4-49 1,-5-142 284,-6 169-285,0-401 24,2 383-59,3 1 1,3-1-1,30-119 0,68-218-3,54-224 31,-37 47 41,-30 131 84,-70 347-133,192-806 85,-200 852-102,110-426 24,-34-6 9,-54 154-13,-8 70-2,0 32-10,22-205-5,-28-10-5,-24 347 15,-5 0 1,-25-145-1,6 135-8,-6 1 0,-55-135 0,-119-198 52,25 66-46,9 19-30,-52-148-4,180 405 29,-5 2-1,-4 2 0,-87-123 1,-293-348 48,255 341-28,-80-97 8,70 75-12,58 74-21,12 18-14,42 53 7,-44-60-7,-309-410-35,354 487 43,-4 3-1,-156-128 1,126 129-3,-237-138 0,173 132 13,-3 8 0,-266-85 0,-25 29 32,-10 40-1,332 75-43,-494-67-58,223 60 51,-3 26-4,342 3 17,31 1-3,0 2 0,1 1 0,-60 16 0,32-3-12,1 4 0,-105 45 0,-25 29-16,39-25 24,9-4 17,128-54-5,-144 75-4,120-59-6,-62 46-1,-59 72-14,11 10 2,86-83 5,26-26 13,11-9 1,-42 33 0,18-27 3,-1-2-1,-127 64 1,-147 40 5,39-33-7,291-111-6,1 0 1,-1 0-1,1 1 0,-1-1 0,1 1 1,-6 4-1,9-5 4,-1-1 1,1 0-1,-1 0 1,1-1-1,-1 1 0,0 0 1,-2 1-1,-7 2 6,-35 23 7,-19 9-7,-308 134 30,31-16-7,301-132-29,2 1 1,-59 44 0,-64 68-2,-2 3 5,97-90 7,-1-3 0,-77 37 1,-120 42-31,234-110 17,14-6-4,1 0 1,0 1-1,0 0 0,1 1 1,1 1-1,-17 15 0,-47 47-11,-69 70-5,-33 58-5,40-41 10,-10-13 8,135-134 10,-52 42 0,61-49 1,6-6 0,0 0 0,0 0 0,0 0 0,0 1 0,0-1 0,0 0 0,-1 0 0,1 0 0,0 0 1,0 0-1,0 1 0,0-1 0,-1 0 0,1 0 0,0 0 0,0 0 0,0 0 0,0 0 0,-1 0 0,1 0 0,0 0 0,0 0 0,0 0 0,-1 0 0,1 0 0,0 0 0,0 0 0,0 0 0,-1 0 0,-3 3 13,2-1-132,1-9 28,2-11 61,2 1-1,0-1 1,1 1-1,11-31 1,-2 3 24,-6 20 2,37-140-71,-38 133 63,-4 28 3,-1 3-12,7-9-326,2-1 330,-8 8 10,-2 4 3,0 0-2,0 0 1,0 1-1,-1-1 1,1 0 0,0 0-1,0 1 1,-1-1 0,1 0-1,-1 0 1,1 1 0,-1 0-1,-8 14-20,-15 20 1,5-8-7,-131 175 7,32-44 22,75-93-3,39-58 2,0 1 0,0-1 0,1 1 0,0 0 0,-4 19 0,7-28 3,0 0 0,0 0-1,0 1 1,0-1 0,0 0 0,0 0-1,0 0 1,-1 1 0,1-1 0,0 0 0,0 0-1,0 0 1,0 1 0,0-1 0,0 0 0,0 0-1,0 1 1,1-1 0,-1 0 0,0 0-1,0 0 1,0 1 0,0-1 0,0 0 0,0 0-1,0 0 1,0 1 0,0-1 0,1 0 0,-1 0-1,0 0 1,0 0 0,0 0 0,0 1-1,1-1 1,-1 0 0,0 0 0,0 0 0,0 0-1,1 0 1,-1 0 0,0 0 0,0 0 0,2 1 9,0-1 1,0 0 0,0-1-1,-1 1 1,1 0 0,0-1 0,-1 1-1,1 0 1,0-1 0,-1 0-1,1 1 1,0-1 0,-1 0 0,2-1-1,24-19 108,-14 10-62,167-122 238,-142 109-221,1 1-1,0 2 0,43-15 1,-66 30-44,1 1 1,-1 1-1,0 1 0,1 0 1,0 1-1,32 0 1,-47 2-29,0 0-1,0 0 1,0 0 0,1 1 0,-1-1 0,0 0 0,0 1 0,0 0 0,0-1 0,0 1 0,0 0 0,0 0 0,0 0 0,3 2 0,-3-1-29,0 1-1,1-1 1,-2 1-1,1 0 0,0-1 1,0 1-1,-1 0 1,0 0-1,2 4 0,17 57-4345,-12-40-4051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15.365"/>
    </inkml:context>
    <inkml:brush xml:id="br0">
      <inkml:brushProperty name="width" value="0.05" units="cm"/>
      <inkml:brushProperty name="height" value="0.05" units="cm"/>
      <inkml:brushProperty name="color" value="#33CCFF"/>
    </inkml:brush>
  </inkml:definitions>
  <inkml:trace contextRef="#ctx0" brushRef="#br0">345 0 8426,'0'0'5145,"-75"253"-4017,47-39-432,-8 71-288,1 32 209,-5-17-105,4-68-232,9-79 680,3-53-536,8-25-304,0-4-80,4-7-40,12-35-1232,0-22-2569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16.951"/>
    </inkml:context>
    <inkml:brush xml:id="br0">
      <inkml:brushProperty name="width" value="0.05" units="cm"/>
      <inkml:brushProperty name="height" value="0.05" units="cm"/>
      <inkml:brushProperty name="color" value="#33CCFF"/>
    </inkml:brush>
  </inkml:definitions>
  <inkml:trace contextRef="#ctx0" brushRef="#br0">718 229 7906,'0'0'11099,"25"8"-9806,86 27-212,-90-29-836,-1-2-1,1 0 0,0-1 1,0-1-1,23-1 1,-28-1-135,11 1 78,24 0 192,88-8 0,-75-6-197,100-33 0,-117 32-112,-32 9-43,298-85 456,-214 67-344,122-14-1,225 18 54,-405 21-184,0 2 0,60 14 0,-17-3 3,331 24 42,-306-32-72,383 11-1,-173-28 26,-211 3-6,125 8-1,-200 2 1,-1 2-1,0 2 0,34 11 0,23 4 7,77 8 23,-6-3-4,-125-19-22,0-1-1,1-2 0,0-2 0,45-1 0,-76-3-2,-1 0-1,1 0 0,-1 0 0,1 0 1,-1-1-1,1 0 0,-1 0 0,0 0 1,0-1-1,0 1 0,0-1 0,5-5 1,6-6 1,21-26 0,-21 22-2,4-3 1,42-46 3,-51 57-3,1 0 0,0 1-1,0 1 1,16-10-1,-21 15 0,1 0 0,-1 1 0,0 0-1,1 0 1,0 0 0,12-1-1,41 1-2,-48 2 2,-8 0 1,0 0 0,-1 0-1,1 0 1,0 1 0,-1-1 0,1 1 0,-1 0 0,1 0 0,-1 1 0,1-1 0,-1 1-1,0 0 1,0 0 0,6 4 0,-6-3 0,0 0 0,0 0 0,-1 1 0,1-1 0,-1 1 0,0 0 0,1 0 0,-2 0 0,1 0 0,0 0 0,-1 0 0,1 6 0,3 12 8,-1 1 0,0 34 0,-3 48 30,-2-50-29,1 11-8,1 93-2,-1-142-11,1-1-1,7 29 1,-7-39 3,1 0 0,0 0-1,0-1 1,0 1 0,1-1 0,0 1 0,0-1 0,0 0 0,1 0 0,5 6 0,0-2-25,0-1 26,-1 0-1,0 1 1,0 0 0,-1 1-1,0-1 1,6 14 0,-4-3 8,-2-1-1,-1 1 1,0 0 0,-1 1 0,3 36-1,-3 108 8,-6-116-4,1-30-2,1 14 2,-9 67-1,-5-42 1,-39 106 0,37-122-2,-79 269 39,80-251-18,4 1-1,2 0 1,0 78 0,7-64-18,3 98 12,-1-158-16,1-1-1,0 0 1,1 0 0,1 0 0,10 26-1,-10-34-4,-4-5 6,1-1-1,-1 1 0,0-1 0,1 1 0,-1-1 0,0 1 0,1-1 1,-1 1-1,0 0 0,0-1 0,1 1 0,-1-1 0,0 1 0,0 0 1,0 0-1,0 0 169,0-1-161,0 1-1,1-1 1,-1 1-1,0-1 1,0 1-1,0 0 1,0-1-1,0 1 1,0-1-1,-1 1 1,1-1 0,0 1-1,0-1 1,0 1-1,0-1 1,-1 1-1,1-1 1,0 0-1,-1 2 1,-2 1 25,0 1-1,-1-1 1,0 0 0,1 0 0,-1 0-1,0-1 1,0 1 0,-1-1 0,1 0 0,0 0-1,-9 2 1,3-1 168,0-1 0,-1-1 0,1 1 0,-16-2-1,9 0-32,-24 1 57,1-2-1,-1-2 1,-46-9-1,-48-20 126,-153-31 252,129 42-358,-55 0-16,-74 4-60,-599 8 66,669 9-182,-99 0-11,81 0 26,61 0-11,69-1-47,-70 1 1,11 12 79,146-9-79,-2 0-3,1-1-1,-41 0 0,29-4-6,-68-3 0,82 5-12,1 1 1,-1 1-1,-28 7 0,-7 7 1,37-10 12,0-1 0,0-1 0,-1 0-1,0-1 1,-25 1 0,0-4-13,-131-2 56,123-1-224,-73-15 1,-456-140-3759,289 83 751,95 42-2068,64 19-908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18.818"/>
    </inkml:context>
    <inkml:brush xml:id="br0">
      <inkml:brushProperty name="width" value="0.05" units="cm"/>
      <inkml:brushProperty name="height" value="0.05" units="cm"/>
      <inkml:brushProperty name="color" value="#33CCFF"/>
    </inkml:brush>
  </inkml:definitions>
  <inkml:trace contextRef="#ctx0" brushRef="#br0">206 5868 4657,'0'0'11158,"-30"-1"-9596,-9-1-1004,-41-6 0,78 7-523,0 1-1,0 0 0,0-1 1,0 0-1,0 1 1,0-1-1,0 0 0,0 0 1,0 0-1,1 0 1,-1 0-1,-2-3 0,3 3-5,0 0 0,1 0 0,-1 0 0,0 0 0,1 0 0,-1-1 0,1 1 0,0 0 0,-1 0 0,1-1 0,0 1 0,0-2 0,-4-46 497,2 0 0,6-64 0,1 81-348,1 1 0,20-58 0,-14 48-54,18-47 179,56-117 0,57-76 193,-73 149-377,-62 117-110,102-191 106,16 9 7,-24 67-71,6 4 0,184-167 0,284-184-34,-435 366 74,136-103 96,-162 131-151,62-44-17,-14-11 6,-151 126-15,0 0 1,-1-1 0,0 0 0,14-25-1,-20 30 6,0-1 0,-1-1 0,-1 1 0,0-1 0,0 1-1,0-1 1,-1 0 0,-1 0 0,1-11 0,-1 2 22,-1-1 1,-4-25-1,3 35-28,-2 0-1,1 0 1,-1 0 0,0 0-1,-1 1 1,-6-12-1,-36-55 15,-98-125-1,-22 4 2,-74-102 46,132 149-55,79 116-11,0 1 0,-40-34 0,-263-176 11,288 214-12,-1 3-1,-1 1 1,-1 3 0,-1 2-1,0 1 1,-2 3 0,0 2-1,-56-8 1,56 15-4,-127-23-7,119 18 3,-59-21-1,67 16 0,2-1-1,-92-49 1,133 62 5,-1 0-1,1 0 0,0 0 1,1-1-1,-1 0 0,1 0 1,0-1-1,1 0 1,-1 0-1,2 0 0,-1-1 1,1 1-1,0-1 0,-5-14 1,8 20-1,-3-10-1,0 0-1,1-1 1,0 1 0,1-1-1,-2-20 1,4 33 2,0 0-1,0 0 1,-1 0-1,1 0 1,0 0-1,-1 0 1,1 0-1,0 0 1,-1 0-1,1 0 1,0 0-1,-1 0 1,1 0 0,0 0-1,-1 0 1,1-1-1,0 1 1,0 0-1,-1 0 1,1 0-1,0-1 1,0 1-1,-1 0 1,1 0-1,0-1 1,0 1-1,0 0 1,-1 0-1,1-1 1,0 1-1,-4-10 9,1 1-1,-2 0 1,-6-12-1,-5-8-5,-22-61 4,22 50-1,-40-73-1,53 108-3,-9-12 2,12 16-4,-1 0 0,1 1 0,-1-1 0,1 0 0,-1 1 0,0-1 0,1 1 0,-1-1 0,0 1 0,0-1 0,1 1 0,-1-1 0,0 1 0,0 0 0,0-1-1,0 1 1,-1 0 0,2 0 1,0 0-2,0 0 0,0 0 0,0 0 0,0 0 0,-1 0 0,1 0 0,0 0 0,0 0 0,0 0 0,0 0 0,-1 0 0,1 0 0,0 0 0,0 0 0,0 1 0,0-1 0,0 0 0,-1 0 0,1 0 0,0 0 0,0 0 0,0 0 0,0 1 0,0-1-1,0 0 1,0 0 0,0 0 0,0 0 0,0 0 0,0 1 0,-1-1 0,1 0 0,0 0 0,-2 9-14,0-1 0,0 0 1,-1 16-1,0-3 11,-29 286 9,17-151 0,9-98 2,-8 113 5,26-358 54,0 40-74,-8-179 8,-4 274 1,0 44-3,-1 4-4,1 1 0,0 0 0,1 0 0,-1-1 0,1-5 1,0 9 4,-1-1 1,0 1-1,0-1 1,1 1 0,-1-1-1,0 1 1,1-1-1,-1 1 1,0-1 0,1 1-1,-1 0 1,1-1 0,-1 1-1,1-1 1,-1 1-1,1 0 1,-1-1 0,1 1-1,-1 0 1,1 0-1,-1 0 1,1-1 0,-1 1-1,1 0 1,-1 0-1,1 0 1,0 0 0,-1 0-1,1 0 1,-1 0 0,1 0-1,0 0 1,-1 0-1,1 0 1,-1 1 0,2-1-1,-2 0 1,1 0 0,-1 1 0,1-1 0,0 0 0,-1 1 0,1-1 0,-1 0 0,1 1 0,-1-1 0,1 0 1,-1 1-1,1-1 0,-1 1 0,0-1 0,1 1 0,-1-1 0,1 2 0,12 21-11,20 46 0,-8-12 6,7 3 10,41 55-1,-60-95 1,1 0 1,18 18-1,-22-28-35,1-1 1,0 1-1,0-2 1,1 1-1,20 10 0,0-4-345,1-2-1,44 13 1,86 12-3225,-15-17-3212,-148-21 6797</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20.137"/>
    </inkml:context>
    <inkml:brush xml:id="br0">
      <inkml:brushProperty name="width" value="0.05" units="cm"/>
      <inkml:brushProperty name="height" value="0.05" units="cm"/>
      <inkml:brushProperty name="color" value="#33CCFF"/>
    </inkml:brush>
  </inkml:definitions>
  <inkml:trace contextRef="#ctx0" brushRef="#br0">111 330 1632,'0'0'3173,"-8"-33"-2371,-23-108-102,27 121-238,1 0 0,0-27 1,3 39 71,-1 0 1,1 1 0,-2-1 0,-2-12 0,4 19-298,-1-1 0,0 1 0,1-1 0,-1 1 0,0 0 0,0-1 0,0 1 0,-2-2 0,3 2-179,0 1 1,-1 0-1,1 0 0,0-1 1,0 1-1,-1 0 0,1 0 0,0 0 1,-1-1-1,1 1 0,0 0 1,0 0-1,-1 0 0,1 0 1,0 0-1,-1 0 0,1 0 0,0 0 1,-1 0-1,1 0 0,-1 0 1,1 0-1,0 0 0,-1 0 1,1 0-1,0 0 0,-1 0 0,1 0 1,0 0-1,-1 0 0,1 0 1,0 1-1,0-1 0,-1 0 1,1 0-1,0 0 0,-1 1 0,1-1 1,0 0-1,0 0 0,0 1 1,-1-1-1,1 0 0,0 1 1,0-1-1,0 0 0,0 0 0,-1 1 1,1-1-1,0 0 0,0 1 1,-2 6 186,0-1 0,0 1 0,-1 7 0,-5 47 828,-2 94 1,6 60-199,3 76-178,1-227-579,4 371 714,21-9-193,1-221-477,-14-129-242,2-1 0,4 0-1,38 101 1,-53-169-84,0 0 1,1 0-1,-1 0 0,1-1 1,0 1-1,1-1 0,6 7 1,-9-11-132,0 0 0,1 0 1,-1 0-1,0 0 0,1-1 1,-1 1-1,1-1 0,-1 0 1,1 0-1,0 0 0,0 0 1,-1 0-1,1-1 0,0 1 0,0-1 1,0 1-1,0-1 0,-1 0 1,1 0-1,0-1 0,0 1 1,4-2-1,-2 1-1250,1-1-1,-1 0 1,7-4 0,-11 6 1449</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21.614"/>
    </inkml:context>
    <inkml:brush xml:id="br0">
      <inkml:brushProperty name="width" value="0.05" units="cm"/>
      <inkml:brushProperty name="height" value="0.05" units="cm"/>
      <inkml:brushProperty name="color" value="#33CCFF"/>
    </inkml:brush>
  </inkml:definitions>
  <inkml:trace contextRef="#ctx0" brushRef="#br0">1 299 6889,'0'0'4659,"39"-2"-3052,3-1-1194,27-2 625,127 7 1,-54 9-84,49-1-166,55-8-233,53-7-141,35-22 49,1-16-82,257-23 28,-349 60-350,-62 2-85,133-28 23,1-24 21,-23 6-9,3 26-4,-24 23 4,-222 2-5,0 2 1,0 2 0,0 2 0,-1 2 0,0 2 0,-1 3-1,86 36 1,-103-37 2,48 14-1,-60-22-3,0-1-1,0-1 1,0-1-1,24 1 0,199-3 29,-232 1-29,0 0 0,0 1 0,0 0 0,0 1 0,0-1 0,0 2 0,0-1 0,-1 1 0,9 6 0,-3-3 36,-1 0 0,22 6 0,-12-8 4,-1-1 0,1-2 1,0 0-1,-1-1 0,26-3 0,-36 2-22,2-1 10,0-1 1,-1 0-1,27-7 1,36-18 133,-26 8 64,-47 17-176,1 1-1,-1 0 1,1 0-1,0 0 1,-1 1-1,1-1 1,0 1-1,-1 0 1,8 0 0,-11 0-50,1 0 1,-1 0-1,1 1 1,-1-1-1,1 0 1,-1 0-1,1 1 1,-1-1 0,0 0-1,1 0 1,-1 1-1,1-1 1,-1 0-1,0 1 1,1-1-1,-1 1 1,0-1 0,1 0-1,-1 1 1,0-1-1,0 1 1,1-1-1,-1 1 1,3 10 31,1-1 1,-2 1-1,0 0 1,0-1-1,-1 1 1,0 13-1,-1-22-30,6 107 356,16 185 48,-13-220-390,37 141 0,-28-153-14,12 38 66,17 108 0,-19 12 77,-4-30-124,27 95 14,-38-225 7,-2 2 1,-3-1 0,0 65-1,-8-106 34,1-4 22,-1 0-1,-1-1 1,0 1 0,-1 0 0,-1-1 0,-5 19-1,-16 21 260,-4 9-7,25-56-307,0 1 0,1-1 0,0 1 0,1-1 1,-1 17-1,2-25 73,-9 0 334,-185 11 778,59-1-1250,5-6 62,-48 0-32,-67 0-11,-636 40 290,-159 3 171,512-45-122,291-3-334,178 0-5,-107-15 1,53-4-4,-167-25-10,-14-5 21,240 40-10,-69-4 0,-58 10-3,101 7-1,0 4 1,-149 32 0,-163 39-1,362-74 10,19-3-3,0 1-1,-12 3 1,3-2-320,19-5-503,3-5 225,11-9-157,161-128-6590,-65 60 497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23.655"/>
    </inkml:context>
    <inkml:brush xml:id="br0">
      <inkml:brushProperty name="width" value="0.05" units="cm"/>
      <inkml:brushProperty name="height" value="0.05" units="cm"/>
      <inkml:brushProperty name="color" value="#33CCFF"/>
    </inkml:brush>
  </inkml:definitions>
  <inkml:trace contextRef="#ctx0" brushRef="#br0">4873 5796 7017,'0'0'11379,"-14"2"-10071,-45 5-322,55-6-880,0-1 1,1 0-1,-1 0 1,0 0-1,0 0 0,-6-2 1,7 1-59,1 1 1,0-1-1,0 0 1,0-1-1,0 1 1,1 0-1,-3-2 1,-3-2 71,-26-18 38,-1 1 1,0 2-1,-2 1 0,0 2 0,-1 1 0,-1 3 0,0 0 0,-64-11 0,23 12-140,-139-26 18,214 37-36,-61-13 29,-103-37-1,148 43-26,0-1-1,0-1 1,1-1-1,1-1 1,0 0 0,0-1-1,1-1 1,1 0-1,-16-19 1,12 9-3,2-2 0,1 0 0,1 0 0,2-2 0,0 0-1,2 0 1,-15-52 0,10 17 1,4-1 0,-10-109 0,15-162-10,8 254 6,18-232 8,23 4 7,-21 143-35,0-230 0,-12-375-8,-8 754 33,0-1 0,-1 0 0,0 0 0,-2 1 0,0-1 0,-7-19 0,0 13-1,-1 0 0,-1 1 1,-1 0-1,-2 1 0,0 0 0,-1 1 1,-1 1-1,-1 1 0,-25-22 1,-23-14 4,-106-67 1,159 113-6,-39-24 7,-2 1 0,-1 3 0,-1 2 0,-60-19 0,18 14-6,-191-72 6,279 100-7,-140-64-6,121 52 3,0 0 1,2-2-1,-26-21 1,-37-45-5,11 9 1,61 60 5,0 1 0,-37-21 0,19 17 1,-68-25 0,-43-2 0,79 26 0,-116-50 0,158 55 5,1 0 0,0-1-1,1-2 1,-33-30 0,18 11 7,-51-66 0,82 92-13,0-1 0,1 0 0,0-1 0,1 1 0,0-1 0,-8-25 0,10 27 1,1 0 0,-1 0 0,-1 0 0,0 0 0,0 1 0,-1 0 0,0 0 0,-1 0-1,0 1 1,0 0 0,-1 1 0,0-1 0,-17-11 0,-66-31 7,39 28-20,-1 3 1,-90-21 0,79 24-1,-82-33 0,131 44 16,1-2-1,-19-11 1,30 16-2,0 0-1,-1-1 1,1 0-1,0 1 1,0-1-1,0 0 1,1 0-1,-1 0 1,1-1-1,-1 1 1,1-1-1,0 1 1,0-1-1,-1-6 1,2 4-2,0 0 0,0 0 0,1-1 0,0 1 0,1-8 0,0-5-2,-1-137 1,0 155-3,-4 6-156,0 0 159,1 0 0,0 1 1,0-1-1,1 1 1,-1-1-1,2 1 0,-3 6 1,-8 46 0,10-43 0,-37 200 42,-15-3-9,47-191-29,3-7 1,0 0 1,-1 0 0,-14 25 0,18-36-6,-2 0 8,2-12 9,4-45-4,19-97-1,-4 39-15,-6 1-2,8-55-4,-20 165 10,6-20-42,-6 21 41,0 0-1,0-1 1,0 1 0,0 0 0,0-1 0,0 1-1,1 0 1,-1-1 0,0 1 0,0 0-1,0 0 1,1-1 0,-1 1 0,0 0 0,0 0-1,1-1 1,-1 1 0,0 0 0,0 0-1,1 0 1,-1-1 0,0 1 0,1 0-1,-1 0 1,0 0 0,1 0 0,-1 0 0,0 0-1,1 0 1,-1 0 0,0 0 0,1 0-1,-1 0 1,0 0 0,1 0 0,-1 0 0,0 0-1,1 0 1,-1 0 0,0 0 0,1 0-1,-1 1 1,0-1 0,1 0 0,-1 0 0,0 0-1,1 0 1,-1 1 0,0-1 0,0 0-1,1 0 1,-1 1 0,0-1 0,0 0 0,1 1-1,3 5-1,0 1-1,0-1 0,0 1 1,-1 0-1,0 0 0,2 8 0,-1-6 5,62 200 22,-13-36 9,-38-131-26,2-1-1,24 41 1,-34-70-7,-1-1 0,1-1 0,1 0 0,0 0 0,0 0 0,1-1 0,12 10 0,-1-5-98,1 0 0,0-2 0,1 0 0,34 12 0,-32-15-991,1-1 0,33 6 0,-30-10-2376,0-2 0,32-1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56.429"/>
    </inkml:context>
    <inkml:brush xml:id="br0">
      <inkml:brushProperty name="width" value="0.05" units="cm"/>
      <inkml:brushProperty name="height" value="0.05" units="cm"/>
      <inkml:brushProperty name="color" value="#33CCFF"/>
    </inkml:brush>
  </inkml:definitions>
  <inkml:trace contextRef="#ctx0" brushRef="#br0">0 97 5537,'0'0'16054,"0"-16"-14820,0-48-257,0 48 29,2 16-798,5 5-127,0 0 1,0 0-1,0 0 1,-1 1-1,1 0 0,-2 1 1,9 9-1,-8-8-10,22 28 159,-1 2 0,36 71 0,21 32-72,-76-130-144,1 0 0,0 0 0,0-1 0,13 11 0,-18-18-15,0 0 1,0 0-1,1 0 0,0 0 1,-1-1-1,1 1 0,0-1 1,0 0-1,0-1 1,0 1-1,0-1 0,0 0 1,11 0-1,-11-1 12,-4 0-61,1 0 1,-1 0-1,1 0 0,-1 0 1,1 0-1,-1 0 0,0 0 1,1-1-1,-1 1 0,1 0 1,1-2-1,-2 1-24,0 0 0,0 0 0,-1 0 0,1 0 0,0 0 0,-1 0 0,1 0 0,-1 0 0,0 0 0,1-1 0,-1 1 0,0 0 0,0 0 0,1-1 1,-1 1-1,0 0 0,0-2 0,0 3 64,1-14-1767,-1 0 0,0 0-1,-3-22 1,0 26-618,0 1-1,-5-11 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56.774"/>
    </inkml:context>
    <inkml:brush xml:id="br0">
      <inkml:brushProperty name="width" value="0.05" units="cm"/>
      <inkml:brushProperty name="height" value="0.05" units="cm"/>
      <inkml:brushProperty name="color" value="#33CCFF"/>
    </inkml:brush>
  </inkml:definitions>
  <inkml:trace contextRef="#ctx0" brushRef="#br0">503 1 9402,'0'0'12541,"-10"18"-11439,-6 8-773,0-1 0,-2-1 0,0 0 0,-36 34 1,-13 3 7,-21 19-185,-86 100 0,167-171-355,0-1 0,1 1 0,0 1 0,-8 14 0,12-18-2230,34-5-16266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58.171"/>
    </inkml:context>
    <inkml:brush xml:id="br0">
      <inkml:brushProperty name="width" value="0.05" units="cm"/>
      <inkml:brushProperty name="height" value="0.05" units="cm"/>
      <inkml:brushProperty name="color" value="#33CCFF"/>
    </inkml:brush>
  </inkml:definitions>
  <inkml:trace contextRef="#ctx0" brushRef="#br0">1 1 11522,'0'0'11223,"22"24"-10800,72 79-122,3 8 174,-30-46-375,-65-63-149,0-1 1,-1 1-1,1-1 0,-1 1 1,1 0-1,-1 0 0,0-1 1,2 4-1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9.791"/>
    </inkml:context>
    <inkml:brush xml:id="br0">
      <inkml:brushProperty name="width" value="0.05" units="cm"/>
      <inkml:brushProperty name="height" value="0.05" units="cm"/>
      <inkml:brushProperty name="color" value="#FFFFFF"/>
    </inkml:brush>
  </inkml:definitions>
  <inkml:trace contextRef="#ctx0" brushRef="#br0">1 1 6129,'0'0'14964,"90"119"-14260,-52-67-312,3-5-152,-6-4-192,-2-9-48,-6-11-136,-6-6-552,-7-6-1305,-4-7-2112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1:58.532"/>
    </inkml:context>
    <inkml:brush xml:id="br0">
      <inkml:brushProperty name="width" value="0.05" units="cm"/>
      <inkml:brushProperty name="height" value="0.05" units="cm"/>
      <inkml:brushProperty name="color" value="#33CCFF"/>
    </inkml:brush>
  </inkml:definitions>
  <inkml:trace contextRef="#ctx0" brushRef="#br0">639 0 9914,'0'0'11058,"-214"225"-9705,134-140-217,-3 1-320,4-11-160,12-11-288,15-14-208,17-18-152,11-18-8,20-14-144,4-11-1280,24-28-3425,11-7-4417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2:02.614"/>
    </inkml:context>
    <inkml:brush xml:id="br0">
      <inkml:brushProperty name="width" value="0.05" units="cm"/>
      <inkml:brushProperty name="height" value="0.05" units="cm"/>
      <inkml:brushProperty name="color" value="#66CC00"/>
    </inkml:brush>
  </inkml:definitions>
  <inkml:trace contextRef="#ctx0" brushRef="#br0">0 9 3489,'0'0'16326,"2"-1"-14747,-1 0-1408,0 0 0,0 0 0,0 1 0,0-1 0,-1 1 0,1-1 0,0 1 0,0-1 0,0 1 0,0-1 1,1 1-1,-1 0 0,0-1 0,0 1 0,2 0 0,-2 0-60,1 0 0,-1 1-1,1-1 1,-1 1 0,1-1 0,-1 1 0,0-1 0,1 1-1,-1 0 1,0 0 0,1-1 0,-1 1 0,0 0 0,1 2 0,20 18 573,27 36 0,-13-14-387,118 138 341,-57-66-528,-89-105-103,-6-7-3,0 0-1,1 0 0,0 0 0,-1 0 0,1-1 1,0 1-1,0-1 0,5 3 0,-7-5 64,4 1-515,-5-1 321,0 0-1,0-1 1,1 1-1,-1-1 1,0 1 0,0 0-1,0-1 1,1 1 0,-1-1-1,0 1 1,0 0 0,0-1-1,0 1 1,0-1 0,0 1-1,0-1 1,0 1-1,0-1 1,0 0 0,0-8-864,-1-38-7864,-2 15-1853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2:02.975"/>
    </inkml:context>
    <inkml:brush xml:id="br0">
      <inkml:brushProperty name="width" value="0.05" units="cm"/>
      <inkml:brushProperty name="height" value="0.05" units="cm"/>
      <inkml:brushProperty name="color" value="#66CC00"/>
    </inkml:brush>
  </inkml:definitions>
  <inkml:trace contextRef="#ctx0" brushRef="#br0">745 0 11082,'0'0'12859,"-178"204"-11795,127-158-344,-1-3-287,-3 0-217,3-1-136,1-3-24,-1 1-56,1-1-504,3 4-625,-15 14-1087,15-11-3169,5-7-3273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2:03.979"/>
    </inkml:context>
    <inkml:brush xml:id="br0">
      <inkml:brushProperty name="width" value="0.05" units="cm"/>
      <inkml:brushProperty name="height" value="0.05" units="cm"/>
      <inkml:brushProperty name="color" value="#66CC00"/>
    </inkml:brush>
  </inkml:definitions>
  <inkml:trace contextRef="#ctx0" brushRef="#br0">147 158 9674,'0'0'11440,"15"-5"-11123,232-75 1157,-235 75-1423,48-15 413,126-26 0,-170 45-371,-16 1-91,0 0 1,0 0-1,0 0 1,0 0-1,1 0 0,-1 0 1,0-1-1,0 1 0,0 0 1,0 0-1,0 0 0,0 0 1,0 0-1,0 0 1,0 0-1,0 0 0,0 1 1,0-1-1,1 0 0,-1 0 1,0 0-1,0 0 0,0 0 1,0 0-1,0 0 1,0 0-1,0 0 0,0 0 1,0 0-1,0 0 0,0 0 1,0 0-1,0 0 0,0 0 1,0 0-1,0 0 0,0 0 1,1 0-1,-1 1 1,0-1-1,0 0 0,0 0 1,0 0-1,0 0 0,0 0 1,0 0-1,0 0 0,0 0 1,0 0-1,0 0 1,0 0-1,0 0 0,0 1 1,0-1-1,-4 5 22,3-3-7,-14 12 52,0 0 0,-1-1 0,-30 20 0,-267 152 98,198-122-166,79-44 4,0 1 3,-37 26 0,71-45-8,1 0-3,0-1 1,0 1-1,0 0 1,1-1-1,-1 1 1,0 0-1,0-1 0,0 1 1,1 0-1,-1 0 1,0 0-1,1 0 0,-1 0 1,1 0-1,-1 0 1,1 0-1,-1 0 1,1 1-1,4-1-42,11-3 53,0 0 1,1-1-1,-1 0 1,0-1-1,-1-1 0,23-10 1,-3 2 4,372-121 64,-335 119-76,-71 15 0,0 0-1,0 0 1,0 0 0,0 0-1,0 0 1,0 0-1,0 0 1,0 0 0,0 0-1,0 0 1,0 0-1,0 0 1,0 0-1,0 0 1,0 0 0,0 0-1,0 0 1,0 0-1,0 0 1,0 0 0,0 0-1,0 0 1,-10 5 31,-18 8 30,-116 66 511,-229 163 0,353-226-362,-29 28 1,48-42-206,1-2-4,-1 0 0,1 0-1,0 0 1,-1 0-1,1 0 1,0 0 0,0 1-1,0-1 1,-1 0-1,1 0 1,0 0 0,0 1-1,-1-1 1,1 0 0,0 0-1,0 0 1,0 1-1,0-1 1,0 0 0,-1 1-1,1-1 1,0 0-1,0 0 1,0 1 0,0-1-1,0 0 1,0 0 0,0 1-1,0-1 1,0 0-1,0 1 1,0-1 0,2 0 5,-1 1 0,1-1 0,-1 0 1,1 0-1,0 0 0,-1-1 0,1 1 0,-1 0 1,1-1-1,-1 1 0,4-2 0,33-12 198,-1-2 0,40-23 0,6-4-54,74-26-82,-110 51-45,66-16 0,-111 33-24,7-1-3,0 0-1,0 1 0,15-2 1,-24 4 1,0-1 0,0 0 0,0 0 0,1 0 1,-1 0-1,0 1 0,0-1 0,0 0 0,0 0 0,1 0 1,-1 1-1,0-1 0,0 0 0,0 0 0,0 0 1,0 1-1,0-1 0,0 0 0,0 0 0,1 1 1,-1-1-1,0 0 0,0 0 0,0 1 0,0-1 1,0 0-1,0 0 0,-1 1 0,1-1 0,0 0 1,0 0-1,0 1 0,0-1 0,0 0 0,0 0 1,0 1-1,0-1 0,0 0 0,-1 0 0,1 0 1,0 1-1,-1 0-4,0 3 7,-1-1 1,1 1-1,-1-1 0,0 0 0,0 0 1,0 0-1,-1 0 0,-3 4 0,-26 20 25,26-21-23,-112 81 45,61-46-25,-88 80 0,137-112-22,8-5 0,9-5 5,-6 1-1,14-4 25,0 0 1,0-2-1,0 1 1,0-2-1,16-9 1,20-8 7,-41 19-35,69-26 11,-69 27-19,0 1 0,0 1 0,-1 0 0,24-2 0,-34 4 4,-1 0 0,0 0 0,1 1 0,-1-1 0,0 0 0,1 0 0,-1 0 0,0 0-1,1 0 1,-1 0 0,0 0 0,1 0 0,-1 1 0,0-1 0,1 0 0,-1 0 0,0 1 0,0-1 0,1 0-1,-1 0 1,0 1 0,0-1 0,0 0 0,1 0 0,-1 1 0,0-1 0,0 0 0,0 1 0,0-1 0,1 0 0,-1 1-1,0-1 1,0 0 0,0 1 0,0-1 0,0 0 0,0 1 0,0-1 0,0 0 0,0 1 0,0-1 0,0 1-1,-1-1 1,1 0 0,0 1 0,0-1 0,0 1 0,-1 3-3,1 2-4,-1 0 0,0 0 0,0 0 0,0-1 0,-1 1 0,0 0 0,0-1 0,-1 1 0,-5 9 0,-5 5-470,-18 21 1,11-13-654,-13 16-2940,5-4-3288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2:05.534"/>
    </inkml:context>
    <inkml:brush xml:id="br0">
      <inkml:brushProperty name="width" value="0.05" units="cm"/>
      <inkml:brushProperty name="height" value="0.05" units="cm"/>
      <inkml:brushProperty name="color" value="#66CC00"/>
    </inkml:brush>
  </inkml:definitions>
  <inkml:trace contextRef="#ctx0" brushRef="#br0">265 172 10490,'0'0'6734,"-35"28"-4542,-111 101-499,139-122-1603,0 1 1,0 0 0,1 0-1,0 0 1,1 0 0,-1 1-1,2 0 1,-1 0 0,1 0-1,-3 13 1,0 7 142,2 1 0,1 0 0,1 0-1,2 45 1,1-56-142,1 1-1,5 29 1,-4-39-62,1 0 0,0 0 0,0 0 0,1 0 0,1 0 0,6 11 0,-4-10-4,0-1-1,0 0 1,1 0-1,0-1 1,1 0-1,0 0 1,0-1-1,1 0 1,0-1 0,0 0-1,1 0 1,0-1-1,0-1 1,0 0-1,1 0 1,20 4-1,-7-4 38,0-1 0,1-1 0,-1-1 0,1-1 0,40-5 0,-44 2-7,0-2 0,0-1 0,-1 0 0,0-2 0,0 0 0,33-17 0,-34 14-28,-1-1 0,-1-1 0,0-1 0,-1 0 0,0-2 0,-1 1 0,-1-2 0,0 0-1,-1-1 1,-1-1 0,0 0 0,17-34 0,-20 28-6,0 1 0,-2-2 0,-1 1 0,-1-1 0,2-26 0,-3 5 2,-2-87 0,-3 116-15,-2 1 0,0 0 0,0 0 0,-2 0-1,-5-17 1,5 23-6,0 0-1,-1 0 1,0 1-1,0 0 1,-1-1-1,0 2 1,-1-1-1,-10-9 0,7 8-10,-1 1-1,0 0 0,0 0 0,-1 1 1,0 1-1,-1 0 0,1 1 0,-1 0 1,-19-5-1,8 5-123,0 0 0,0 2 0,0 1 0,-38-1 0,52 4-12,-1 0 1,1 0 0,-1 1 0,1 0 0,0 0-1,-1 1 1,-11 5 0,12-3-193,1 1 1,0 1-1,0 0 1,0 0-1,1 0 0,-16 16 1,11-8-908,0 1 1,1 1-1,-13 19 0,-14 42-5136</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2:05.879"/>
    </inkml:context>
    <inkml:brush xml:id="br0">
      <inkml:brushProperty name="width" value="0.05" units="cm"/>
      <inkml:brushProperty name="height" value="0.05" units="cm"/>
      <inkml:brushProperty name="color" value="#66CC00"/>
    </inkml:brush>
  </inkml:definitions>
  <inkml:trace contextRef="#ctx0" brushRef="#br0">0 0 12523,'0'0'10906,"99"186"-10050,-63-137-320,4-6-192,-5-4-200,-7-3-80,4-7-64,-5-4-480,25-4-1416,-5-3-4441,1-15-5738</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2:13.084"/>
    </inkml:context>
    <inkml:brush xml:id="br0">
      <inkml:brushProperty name="width" value="0.05" units="cm"/>
      <inkml:brushProperty name="height" value="0.05" units="cm"/>
      <inkml:brushProperty name="color" value="#66CC00"/>
    </inkml:brush>
  </inkml:definitions>
  <inkml:trace contextRef="#ctx0" brushRef="#br0">290 1 6849,'0'0'8826,"-15"22"-7808,2-5-767,-1 2 76,1 1 0,0 0 0,2 1 0,0 0 0,-14 44-1,-90 390 1899,81-305-2144,32-143-156,-5 22-571,1-1 1,1 1-1,0 31 0,16-82-12042</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2:13.555"/>
    </inkml:context>
    <inkml:brush xml:id="br0">
      <inkml:brushProperty name="width" value="0.05" units="cm"/>
      <inkml:brushProperty name="height" value="0.05" units="cm"/>
      <inkml:brushProperty name="color" value="#66CC00"/>
    </inkml:brush>
  </inkml:definitions>
  <inkml:trace contextRef="#ctx0" brushRef="#br0">0 166 4721,'0'0'11192,"43"-24"-9484,141-73-320,-172 91-1201,1 0 0,0 1 0,0 0-1,0 1 1,25-5 0,-4 5 225,0 1 0,0 1 0,0 2 0,38 4 0,-64-3-387,0 1 0,0 0 0,0 0 0,0 1 0,-1 0 0,1 0 0,-1 1 0,0 0 0,0 0 0,0 1 0,0 0 0,-1 0 0,0 0 0,0 1 0,0 0 0,-1 0 0,0 1 0,0-1 0,0 1 0,-1 0 0,0 0 0,-1 1 0,1-1 0,-1 1 0,-1 0 1,1-1-1,-2 1 0,3 12 0,-2-2 21,-1-1 1,0 1-1,-4 35 1,2-44-29,-1 1 0,0-1 0,-1 0-1,0 0 1,0 0 0,-1-1 0,0 1 0,-1-1 0,-6 11 0,-4-1 10,0 0 0,-1 0 0,-1-2 0,-1 0 0,-27 19 1,16-16 1,0-1 1,-1-1-1,-36 13 1,49-22-17,0-2 1,-1 0-1,0-1 1,-1-1-1,1-1 1,-1 0-1,-29 0 1,35-3 5,7 0-12,0 0 0,0 0 0,0 0 0,-8-3 1,12 3-9,0-1 1,0 0 0,0 0 0,0 0 0,1 0-1,-1 0 1,0 0 0,1 0 0,-1 0 0,0-1 0,1 1-1,0-1 1,-1 1 0,1-1 0,0 1 0,-2-4-1,0-2-12,0 0 0,1 0 0,-1 0-1,1 0 1,1 0 0,0-1 0,0 1-1,0-1 1,1 1 0,0-11 0,0 18 6,0-1 1,1 1 0,-1-1 0,0 1 0,0 0-1,1-1 1,-1 1 0,0 0 0,1-1-1,-1 1 1,0 0 0,1-1 0,-1 1-1,0 0 1,1 0 0,-1-1 0,0 1 0,1 0-1,-1 0 1,1 0 0,-1 0 0,1-1-1,-1 1 1,0 0 0,1 0 0,-1 0-1,1 0 1,-1 0 0,1 0 0,-1 0 0,1 0-1,-1 1 1,0-1 0,1 0 0,0 0-1,19 5-23,-15-2 24,0 0 0,0 1-1,0 0 1,0-1 0,7 9 0,23 29-31,-33-38 34,75 93-14,83 98 85,-120-150-18,2-2-1,60 47 1,-83-75-50,0 0 1,1-2 0,1 0 0,0-1 0,0-1 0,1-2 0,1 0 0,41 9-1,-15-11-1686,91-1-1,-66-5-4814</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2:21.327"/>
    </inkml:context>
    <inkml:brush xml:id="br0">
      <inkml:brushProperty name="width" value="0.05" units="cm"/>
      <inkml:brushProperty name="height" value="0.05" units="cm"/>
      <inkml:brushProperty name="color" value="#66CC00"/>
    </inkml:brush>
  </inkml:definitions>
  <inkml:trace contextRef="#ctx0" brushRef="#br0">1 0 9218,'0'0'4361,"249"36"-1761,-19-8-1031,91 19-729,39 6-520,-3 4 64,-40 4-80,-52-11-184,-51-7-120,-40-4-328,-59-18-832,-68-10-3209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2.208"/>
    </inkml:context>
    <inkml:brush xml:id="br0">
      <inkml:brushProperty name="width" value="0.05" units="cm"/>
      <inkml:brushProperty name="height" value="0.05" units="cm"/>
      <inkml:brushProperty name="color" value="#FFFFFF"/>
    </inkml:brush>
  </inkml:definitions>
  <inkml:trace contextRef="#ctx0" brushRef="#br0">25 1212 6793,'0'0'11523,"-4"3"-10428,-12 10-39,12-11 604,4-62-1264,2-1-1,11-60 0,14-40-367,103-527 99,-100 580-133,-28 101 10,-2 6 0,0 0 0,1 0-1,-1 0 1,0 0-1,0 0 1,1 0-1,-1-1 1,1 1-1,-1 0 1,1 0 0,-1 0-1,1 0 1,0 0-1,-1 1 1,1-1-1,0 0 1,0 0-1,0 0 1,0 1 0,0-1-1,0 0 1,0 1-1,0-1 1,0 1-1,0-1 1,2 0-1,-3 1 1,1 0-1,-1 0 0,1 0 0,-1 0 0,1 0 0,-1 0 0,1 0 1,0 0-1,-1 0 0,1 1 0,-1-1 0,1 0 0,-1 0 1,1 0-1,-1 1 0,1-1 0,-1 0 0,1 1 0,-1-1 1,1 0-1,-1 1 0,0-1 0,1 0 0,-1 1 0,0-1 1,1 1-1,4 9 30,0 0 0,0 0 0,-1 0 0,0 0 0,4 19 0,-1-4 17,84 334 241,-18 5-109,-60-290-105,34 152 145,-45-221-255,2 8 96,-4-12-82,0-1 0,1 0 0,-1 1 0,0-1 0,0 0-1,0 1 1,1-1 0,-1 0 0,0 1 0,0-1 0,1 0 0,-1 1-1,0-1 1,1 0 0,-1 0 0,0 0 0,1 1 0,-1-1 0,0 0 0,1 0-1,-1 0 1,1 0 0,-1 1 0,1-1 0,-1-3-876,0-30-6113,0 14-995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00.140"/>
    </inkml:context>
    <inkml:brush xml:id="br0">
      <inkml:brushProperty name="width" value="0.05" units="cm"/>
      <inkml:brushProperty name="height" value="0.05" units="cm"/>
      <inkml:brushProperty name="color" value="#FFFFFF"/>
    </inkml:brush>
  </inkml:definitions>
  <inkml:trace contextRef="#ctx0" brushRef="#br0">174 1 8194,'0'0'8810,"-133"143"-7498,107-96-768,12-8-544,14-11-120,17-28-2313,18 0-2464,6-13-3696</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2.544"/>
    </inkml:context>
    <inkml:brush xml:id="br0">
      <inkml:brushProperty name="width" value="0.05" units="cm"/>
      <inkml:brushProperty name="height" value="0.05" units="cm"/>
      <inkml:brushProperty name="color" value="#FFFFFF"/>
    </inkml:brush>
  </inkml:definitions>
  <inkml:trace contextRef="#ctx0" brushRef="#br0">1 113 10322,'0'0'13979,"34"-6"-13435,6 0-96,11 0-248,6 0-88,4-3-112,10-3-88,24-13-1016,-14 1-2633,-10 6-4752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3.064"/>
    </inkml:context>
    <inkml:brush xml:id="br0">
      <inkml:brushProperty name="width" value="0.05" units="cm"/>
      <inkml:brushProperty name="height" value="0.05" units="cm"/>
      <inkml:brushProperty name="color" value="#FFFFFF"/>
    </inkml:brush>
  </inkml:definitions>
  <inkml:trace contextRef="#ctx0" brushRef="#br0">3 146 7314,'0'0'16414,"-1"-2"-15351,1 1-1031,0 1 0,-1 0 0,1 0 0,0-1 1,0 1-1,0 0 0,0-1 0,0 1 0,0 0 0,0-1 1,0 1-1,0 0 0,0-1 0,0 1 0,0 0 1,0-1-1,0 1 0,0 0 0,0-1 0,0 1 0,0 0 1,0-1-1,0 1 0,0 0 0,1-1 0,-1 1 1,0 0-1,0 0 0,0-1 0,1 1 0,12-7 597,28 0-4,-26 5-415,107-13 245,7-2-395,-98 11-136,0-1 1,32-11 0,13-13-1079,-28 7-4231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3.429"/>
    </inkml:context>
    <inkml:brush xml:id="br0">
      <inkml:brushProperty name="width" value="0.05" units="cm"/>
      <inkml:brushProperty name="height" value="0.05" units="cm"/>
      <inkml:brushProperty name="color" value="#FFFFFF"/>
    </inkml:brush>
  </inkml:definitions>
  <inkml:trace contextRef="#ctx0" brushRef="#br0">8 201 9522,'0'0'15795,"-7"0"-15290,37 0-81,7 0-200,11-6-128,9-12-96,11-13-80,43-20-953,-16 2-1639,-11 3-5482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4.685"/>
    </inkml:context>
    <inkml:brush xml:id="br0">
      <inkml:brushProperty name="width" value="0.05" units="cm"/>
      <inkml:brushProperty name="height" value="0.05" units="cm"/>
      <inkml:brushProperty name="color" value="#FFFFFF"/>
    </inkml:brush>
  </inkml:definitions>
  <inkml:trace contextRef="#ctx0" brushRef="#br0">115 0 9378,'0'0'13121,"-10"15"-12479,1-1-509,0 0-1,1 0 1,1 1 0,0 0 0,1 0 0,1 0-1,0 1 1,-4 25 0,-6 81 460,1 59-27,5 66-30,7 197 198,37-1-173,65 47 34,31-19-306,-81-306-236,18 29-30,0-49-477,-62-135 263,-5-7-58,0-1 0,1 0 0,-2 1 1,1-1-1,0 1 0,0-1 1,-1 1-1,1-1 0,-1 1 0,0 2 1,0-4-247,0 1 1,0-1 0,-1 0 0,1 0 0,0 0 0,-1 1-1,1-1 1,-1 0 0,1 0 0,-1 0 0,1 0 0,-1 0-1,0 0 1,0 0 0,1 0 0,-1 0 0,0 0 0,0-1-1,0 1 1,-2 1 0,-16 8-11296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5.783"/>
    </inkml:context>
    <inkml:brush xml:id="br0">
      <inkml:brushProperty name="width" value="0.05" units="cm"/>
      <inkml:brushProperty name="height" value="0.05" units="cm"/>
      <inkml:brushProperty name="color" value="#FFFFFF"/>
    </inkml:brush>
  </inkml:definitions>
  <inkml:trace contextRef="#ctx0" brushRef="#br0">1 702 5617,'0'0'13303,"17"-13"-11825,-1 1-1150,8-6 263,0-2-1,37-40 1,78-118 999,-16-11-1115,-18 27-282,-99 153-168,12-16 44,-17 23-54,0 1 0,1 0 0,-1-1 0,0 1 0,1 0 0,-1 0 0,1 0 1,0 0-1,-1 0 0,1 0 0,0 0 0,0 1 0,2-1 0,-4 1-6,0 0-1,1 0 0,-1 0 1,1 0-1,-1 0 0,1 0 1,-1 0-1,0 0 0,1 0 0,-1 0 1,1 0-1,-1 0 0,1 1 1,-1-1-1,0 0 0,1 0 1,-1 1-1,0-1 0,1 0 1,-1 0-1,0 1 0,1-1 1,-1 0-1,0 1 0,0-1 0,1 1 1,-1-1-1,0 0 0,1 1 1,4 15 134,-5-13-100,8 36 437,-3 1-1,2 51 0,-2-14-17,-5-69-430,13 104 319,-9-90-422,0 1 0,15 39 0,-17-58-89,-1 1 0,1-1 0,0 0 0,1 0 0,-1-1 0,0 1 0,1 0 0,4 3 0,-5-4-461,1-1 1,0 0 0,-1-1 0,1 1-1,0 0 1,0-1 0,5 2 0,9 1-7910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9.483"/>
    </inkml:context>
    <inkml:brush xml:id="br0">
      <inkml:brushProperty name="width" value="0.05" units="cm"/>
      <inkml:brushProperty name="height" value="0.05" units="cm"/>
      <inkml:brushProperty name="color" value="#FFFFFF"/>
    </inkml:brush>
  </inkml:definitions>
  <inkml:trace contextRef="#ctx0" brushRef="#br0">1 502 6585,'0'0'12598,"18"-15"-11357,2 0-927,4-3 157,-2 0-1,39-42 1,77-120 1439,-23 25-1014,-114 154-887,5-6 40,-1 1-1,10-8 1,-13 13-42,0-1 0,0 1 1,0 0-1,0 0 0,0 0 0,0 0 0,0 0 1,0 0-1,1 0 0,-1 1 0,0-1 1,1 1-1,3-1 0,-5 1-3,-1 0-1,1 0 0,0 0 1,-1 0-1,1 0 1,0 0-1,-1 0 1,1 1-1,-1-1 1,1 0-1,0 0 1,-1 1-1,1-1 1,0 0-1,-1 1 1,1-1-1,-1 0 0,1 1 1,-1-1-1,1 1 1,0 0-1,0 1 11,0 0-1,-1-1 1,1 1-1,-1 0 1,1 0-1,-1 0 1,1-1-1,-1 5 0,2 132 477,-3-100-407,-4 33 85,-21 105 0,-3 32-90,25-79-288,4-127 148,0 1 0,0-1 0,0 1 0,0-1 0,0 1 0,1-1 0,-1 1 0,1-1 0,1 5 0,-1-7 23,-1 1 0,0-1-1,1 0 1,-1 1-1,0-1 1,1 0 0,-1 1-1,0-1 1,1 0-1,-1 1 1,1-1 0,-1 0-1,0 0 1,1 0 0,-1 0-1,1 1 1,-1-1-1,1 0 1,0 0 0,15-3-1379,-11 0 431,0 1-1,0-1 1,0 0 0,0-1-1,7-6 1,33-34-10689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27.694"/>
    </inkml:context>
    <inkml:brush xml:id="br0">
      <inkml:brushProperty name="width" value="0.05" units="cm"/>
      <inkml:brushProperty name="height" value="0.05" units="cm"/>
      <inkml:brushProperty name="color" value="#FFFFFF"/>
    </inkml:brush>
  </inkml:definitions>
  <inkml:trace contextRef="#ctx0" brushRef="#br0">0 166 8602,'0'0'12844,"4"-11"-11821,-2 7-925,0-5 54,2 1-1,-1-1 0,1 1 1,0 0-1,1 0 0,0 0 1,0 1-1,9-10 0,-4 7 121,0 1 0,21-15 0,-26 21-231,0 0-1,0 0 1,0 0-1,0 1 1,0 0-1,1 0 1,-1 0 0,1 1-1,10-2 1,-9 3-29,-4-1-9,1 1 1,-1 0-1,1 0 1,0 0-1,3 1 1,-6-1-1,0 0 1,0 1-1,0-1 0,0 0 1,-1 1-1,1-1 0,0 1 1,0-1-1,0 1 1,0-1-1,0 1 0,-1 0 1,1-1-1,0 1 0,0 0 1,-1 0-1,1 0 1,-1-1-1,1 1 0,-1 0 1,1 0-1,0 2 0,2 8 31,-1 0 0,-1 1 0,1-1 0,-2 1 0,0 20 0,-1-8 0,1-11-26,-1 1 1,-1-1-1,0 1 0,0-1 1,-2 0-1,1 0 1,-2 0-1,0 0 0,-8 15 1,-67 106 172,79-134-177,1 1-1,-1 0 1,1-1-1,0 1 0,-1 0 1,1-1-1,0 1 1,0 0-1,-1 0 1,1-1-1,0 1 1,0 0-1,0-1 1,0 1-1,0 0 0,0 0 1,0-1-1,0 1 1,0 0-1,0 0 1,1-1-1,-1 1 1,0 0-1,0 0 0,1 0 1,1 1-13,-1 1 0,1-1 0,0 0 0,0 0 0,3 2 0,5 6 29,-4-3-18,-1 0 0,0 1 0,0 0 0,-1 0 0,0 0 0,-1 0 0,1 1 0,-2 0 0,1-1 0,1 11 0,-1 8 12,-1-1 0,-1 31 0,-1-50-5,-1 0 0,0 1 0,0-1 0,-1 0 0,0 0 0,0 0 0,0-1 0,-1 1 0,0 0 0,-5 7 0,5-9 2,0 0-1,-1-1 1,1 0 0,-1 1-1,0-1 1,0-1 0,0 1-1,0 0 1,0-1 0,-1 0-1,0 0 1,0-1 0,0 1-1,-7 2 1,9-4-3,0-1-1,-1 1 1,1-1 0,-1 0 0,1 0-1,-4 0 1,-3-1-43,10 1-1,0 0 0,-1 0 1,1 0-1,0 0 0,-1 0 1,1 0-1,0 0 0,-1 0 1,1 0-1,0 0 0,0 0 0,-1-1 1,1 1-1,0 0 0,-1 0 1,1 0-1,0 0 0,0-1 1,0 1-1,-1 0 0,1 0 1,0-1-1,0 1 0,0 0 1,-1 0-1,1-1 0,0 1 1,0 0-1,0 0 0,0-1 1,0 1-1,0-1 0,0-12-2148,0 8 947,0-13-5091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30.557"/>
    </inkml:context>
    <inkml:brush xml:id="br0">
      <inkml:brushProperty name="width" value="0.05" units="cm"/>
      <inkml:brushProperty name="height" value="0.05" units="cm"/>
      <inkml:brushProperty name="color" value="#FFFFFF"/>
    </inkml:brush>
  </inkml:definitions>
  <inkml:trace contextRef="#ctx0" brushRef="#br0">12 59 7138,'0'0'16996,"-3"-1"-16093,3 1-875,0 0 1,-1 0-1,1 0 0,-1 0 0,1 0 0,0 0 0,-1 0 0,1 0 0,0 0 0,-1 0 0,1 0 0,0-1 0,-1 1 0,1 0 1,0 0-1,-1 0 0,1-1 0,0 1 0,-1 0 0,1 0 0,0-1 0,0 1 0,0 0 0,-1-1 0,1 1 0,7-5 851,21-1 241,238-30 708,-141 31-3531,-42 4-3685,-55 1-1360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31.184"/>
    </inkml:context>
    <inkml:brush xml:id="br0">
      <inkml:brushProperty name="width" value="0.05" units="cm"/>
      <inkml:brushProperty name="height" value="0.05" units="cm"/>
      <inkml:brushProperty name="color" value="#FFFFFF"/>
    </inkml:brush>
  </inkml:definitions>
  <inkml:trace contextRef="#ctx0" brushRef="#br0">0 633 4945,'0'0'16421,"15"-33"-15198,49-109-396,-48 107-584,119-270 1273,-126 283-1369,0 1 0,23-37 0,-31 57-146,0 0 0,0 0 0,0 0 0,-1-1-1,1 1 1,0 0 0,0 0 0,0 1 0,1-1 0,-1 0-1,0 0 1,0 0 0,0 1 0,1-1 0,-1 0 0,0 1-1,1 0 1,-1-1 0,0 1 0,1 0 0,-1-1 0,1 1-1,-1 0 1,0 0 0,1 0 0,1 1 0,-2-1-1,-1 0 1,1 0 0,0 0-1,-1 0 1,1 0-1,0 0 1,-1 0-1,1 1 1,-1-1 0,1 0-1,-1 0 1,1 1-1,0-1 1,-1 0 0,1 1-1,-1-1 1,0 0-1,1 1 1,-1-1-1,1 1 1,-1-1 0,0 1-1,1-1 1,0 2-1,4 15 29,-5-13-22,5 32 56,-2-1 0,-2 71 0,-2-50-49,-12 110 29,0-15-44,12-21-628,1-127 562,2 40-1179,-1-39 932,0-1 1,-1 0-1,1 0 1,0 0 0,1 0-1,-1 1 1,0-2 0,1 1-1,0 0 1,2 4-1,-1-4-703,0-1 0,0 1 0,0 0-1,0-1 1,4 3 0,-6-5 875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6:32.024"/>
    </inkml:context>
    <inkml:brush xml:id="br0">
      <inkml:brushProperty name="width" value="0.05" units="cm"/>
      <inkml:brushProperty name="height" value="0.05" units="cm"/>
      <inkml:brushProperty name="color" value="#FFFFFF"/>
    </inkml:brush>
  </inkml:definitions>
  <inkml:trace contextRef="#ctx0" brushRef="#br0">0 16 2961,'0'0'14035,"4"-5"-12951,-3 5-1042,0-1 0,0 0 0,-1 0 1,1 0-1,0 0 0,0 1 0,0-1 0,0 0 0,0 1 1,0-1-1,0 1 0,0-1 0,0 1 0,1-1 1,-1 1-1,0 0 0,2-1 0,-1 2 7,-1-1 0,1 1-1,0 0 1,-1-1 0,1 1-1,0 0 1,-1 0 0,1 0 0,-1 0-1,1 0 1,-1 1 0,0-1 0,1 0-1,-1 1 1,1 1 0,25 28 582,-2 2-1,-2 0 1,-1 2 0,29 63-1,56 169 424,-19-5-544,-15-7-95,66 434 1,-118-498-382,-9 2 0,-14 216 0,-5-299 22,-6-1 0,-36 146-1,-89 198 469,100-356-418,-77 140 0,111-231-114,1-6-411,2-7-870,1-75-5494,0 37-1096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00.489"/>
    </inkml:context>
    <inkml:brush xml:id="br0">
      <inkml:brushProperty name="width" value="0.05" units="cm"/>
      <inkml:brushProperty name="height" value="0.05" units="cm"/>
      <inkml:brushProperty name="color" value="#FFFFFF"/>
    </inkml:brush>
  </inkml:definitions>
  <inkml:trace contextRef="#ctx0" brushRef="#br0">1 2 5673,'0'0'8786,"4"-1"-7687,-2 1-1038,-1-1 0,0 1 1,1 0-1,-1 0 0,0 0 0,1 0 1,-1 0-1,0 0 0,1 1 0,-1-1 0,0 0 1,1 1-1,-1-1 0,0 1 0,0-1 1,0 1-1,1 0 0,-1-1 0,0 1 0,2 2 1,8 8 229,-1 0 1,0 1 0,15 23 0,59 97 938,21 71-153,7 56-189,-60-115-726,-6 2-1,-7 1 1,-6 3-1,15 165 1,-31-36-289,-23-22-39,-1-197 209,-3-1 1,-3 0-1,-3 0 1,-1-1-1,-36 76 1,5-34 529,-4-3 1,-65 92-1,95-158-476,7-10-88,-18 35 0,30-49-495,0 0 0,0 0 0,1 1 1,0-1-1,-1 10 0,2-6-4933</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0.790"/>
    </inkml:context>
    <inkml:brush xml:id="br0">
      <inkml:brushProperty name="width" value="0.05" units="cm"/>
      <inkml:brushProperty name="height" value="0.05" units="cm"/>
      <inkml:brushProperty name="color" value="#FFFFFF"/>
    </inkml:brush>
  </inkml:definitions>
  <inkml:trace contextRef="#ctx0" brushRef="#br0">176 102 3345,'0'0'7572,"32"0"-5593,92 0-359,-97 1-915,-25 0-362,-4 1 3,-5 2 84,0 2 0,1-1 0,0 1 0,0 0-1,-8 10 1,13-15-395,0 1 33,-1 0 1,1 0-1,-1 0 1,1 0-1,-1-1 1,-3 3 0,0 0-1,0-2 1,0 1 0,0 0 0,-1-1-1,-6 2 1,-48 12 220,-30 10 46,87-25-314,0 0 0,-1 1 0,1-1 0,0 1 0,0-1 0,0 1 0,0 0 0,0 0 0,0 1 0,1-1 1,-1 0-1,1 1 0,-1 0 0,1-1 0,0 1 0,0 0 0,0 0 0,1 0 0,-1 0 0,-1 5 0,-8 21 153,2-1 1,1 1-1,-7 43 0,9-26 6,1 71-1,5-90-146,1 0 1,10 54 0,-8-67-33,1-1-1,0 0 1,1 0 0,0-1 0,1 1 0,1-1 0,14 21 0,-13-23 0,1 0 0,1 0 0,0-1 0,0 0 0,0-1 0,1 0 0,1 0 0,-1-1 0,1-1 0,0 0 0,1-1 0,-1 0 0,1-1 0,0 0 0,0-1 0,0 0 0,1-2 0,-1 1 0,1-1 0,-1-1 0,1-1 0,-1 0 0,0 0 0,1-1 0,-1-1 1,0 0-1,0-1 0,0-1 0,13-6 0,-7 1 8,0-2 1,-1 0 0,-1-1-1,0 0 1,24-26 0,-17 13 16,0-1 1,31-50-1,-38 50 22,-2 0 1,0-2-1,-2 0 0,14-45 0,-21 51 90,0-1-1,-2 1 1,-1-1 0,0 1-1,-2-1 1,-3-39-1,0 47-65,0 2 0,-2-1-1,0 0 1,0 1 0,-2-1-1,0 1 1,0 1 0,-1-1-1,-1 1 1,0 0 0,-1 1-1,0 0 1,-1 0 0,0 1-1,-1 0 1,0 1 0,-14-10 0,12 10-47,-2 1 0,1 0 1,-1 1-1,0 0 1,-1 1-1,1 1 1,-1 1-1,-1 0 1,1 1-1,-1 0 1,1 2-1,-1 0 1,0 1-1,0 0 0,-18 3 1,26-1-64,1 0-1,0 0 1,0 1-1,0 0 1,0 1 0,1 0-1,-1 0 1,0 0-1,1 1 1,0 0 0,0 1-1,0 0 1,1 0-1,0 0 1,0 1 0,0-1-1,0 2 1,1-1 0,0 1-1,0-1 1,1 1-1,0 0 1,0 1 0,1-1-1,0 1 1,0 0-1,-3 14 1,3-3-592,1 0-1,1 38 1,1-42-414,1-1 1,0 1-1,6 24 1,-3-26-873,1-1 1,1 1 0,10 18-1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1.156"/>
    </inkml:context>
    <inkml:brush xml:id="br0">
      <inkml:brushProperty name="width" value="0.05" units="cm"/>
      <inkml:brushProperty name="height" value="0.05" units="cm"/>
      <inkml:brushProperty name="color" value="#FFFFFF"/>
    </inkml:brush>
  </inkml:definitions>
  <inkml:trace contextRef="#ctx0" brushRef="#br0">1 1 9538,'0'0'14323,"84"161"-13675,-47-122-448,4-2-200,0-7-200,19-3-1520,-12-8-3985,-5-13-7490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2.206"/>
    </inkml:context>
    <inkml:brush xml:id="br0">
      <inkml:brushProperty name="width" value="0.05" units="cm"/>
      <inkml:brushProperty name="height" value="0.05" units="cm"/>
      <inkml:brushProperty name="color" value="#FFFFFF"/>
    </inkml:brush>
  </inkml:definitions>
  <inkml:trace contextRef="#ctx0" brushRef="#br0">18 1 3241,'0'0'17483,"-3"0"-16210,-8 0-212,8 0-243,3 1-189,1 0-547,0 0 1,0 0-1,0 0 0,0 0 0,1 0 0,-1 0 1,0 0-1,0 0 0,1-1 0,-1 1 1,0 0-1,1-1 0,-1 1 0,3 0 0,25 5 378,-17-4-226,49 10 30,0-3 0,98 3 0,-83-12-1072,-43 0-8714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2.582"/>
    </inkml:context>
    <inkml:brush xml:id="br0">
      <inkml:brushProperty name="width" value="0.05" units="cm"/>
      <inkml:brushProperty name="height" value="0.05" units="cm"/>
      <inkml:brushProperty name="color" value="#FFFFFF"/>
    </inkml:brush>
  </inkml:definitions>
  <inkml:trace contextRef="#ctx0" brushRef="#br0">1 73 4809,'0'0'17964,"118"15"-17236,-60-15-408,9 0-160,4 0-112,7-12-48,20-18-464,-17 5-2113,-17 4-6464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3.402"/>
    </inkml:context>
    <inkml:brush xml:id="br0">
      <inkml:brushProperty name="width" value="0.05" units="cm"/>
      <inkml:brushProperty name="height" value="0.05" units="cm"/>
      <inkml:brushProperty name="color" value="#FFFFFF"/>
    </inkml:brush>
  </inkml:definitions>
  <inkml:trace contextRef="#ctx0" brushRef="#br0">123 0 7242,'0'0'4150,"-8"26"-860,-10 44-934,-18 123 1,17 9-788,-1 93-195,7 70-206,5 454 751,20-267-883,39-11-211,-13-304-588,11-2 0,10-3 0,10-2 0,113 255 0,-122-345-282,-54-125-87,-1-3-379,0 0 1,1 0-1,11 18 0,-16-30-277,0-15-159,-1 4 561,-6-159-7647,-9 73-1863</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8.080"/>
    </inkml:context>
    <inkml:brush xml:id="br0">
      <inkml:brushProperty name="width" value="0.05" units="cm"/>
      <inkml:brushProperty name="height" value="0.05" units="cm"/>
      <inkml:brushProperty name="color" value="#FFFFFF"/>
    </inkml:brush>
  </inkml:definitions>
  <inkml:trace contextRef="#ctx0" brushRef="#br0">0 451 6185,'0'0'8781,"10"-11"-7380,65-76 887,-35 32-854,36-65 0,6-7-708,-78 122-702,0-2 0,1 0-1,0 1 1,8-8 0,-12 13-22,0 0 1,0 0-1,0 0 0,0 0 1,1 0-1,-1 0 0,0 1 1,0-1-1,0 0 0,1 1 1,-1-1-1,0 1 1,1 0-1,-1-1 0,0 1 1,1 0-1,-1 0 0,0 0 1,1 0-1,-1 0 0,1 0 1,-1 0-1,0 0 0,1 1 1,-1-1-1,3 1 0,-3 0 5,0-1-1,-1 1 0,1 0 0,0-1 0,-1 1 1,1 0-1,0 0 0,-1-1 0,1 1 0,-1 0 1,1 0-1,-1 0 0,1 0 0,-1 0 0,0 0 1,1 2-1,4 18 47,-2 0 0,0 1 0,-1 0 0,-2 26 0,1-17-27,-1 10-55,4 67 159,-2-87-359,1 0 1,1 0 0,6 20-1,4 0-2814,-4-13-3486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08.903"/>
    </inkml:context>
    <inkml:brush xml:id="br0">
      <inkml:brushProperty name="width" value="0.05" units="cm"/>
      <inkml:brushProperty name="height" value="0.05" units="cm"/>
      <inkml:brushProperty name="color" value="#FFFFFF"/>
    </inkml:brush>
  </inkml:definitions>
  <inkml:trace contextRef="#ctx0" brushRef="#br0">1 183 5233,'0'0'15783,"20"0"-14474,6 1-926,109 0 973,-56-7-786,109-23 1,77-33-288,67-12-246,-284 67-122,0 3 0,0 1-1,51 5 1,-92-2-10,1 1 0,0 0 0,-1 0 0,1 1 0,-1 0 0,0 1 0,0-1 0,12 7 1,-10-3-312,0 0 0,0 0 0,-1 1 1,0 0-1,9 10 0,11 17-3745,-10-6-1334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2.777"/>
    </inkml:context>
    <inkml:brush xml:id="br0">
      <inkml:brushProperty name="width" value="0.05" units="cm"/>
      <inkml:brushProperty name="height" value="0.05" units="cm"/>
      <inkml:brushProperty name="color" value="#FFFFFF"/>
    </inkml:brush>
  </inkml:definitions>
  <inkml:trace contextRef="#ctx0" brushRef="#br0">0 380 4849,'0'0'10268,"6"26"-9276,19 81-117,-22-95-652,1 0 0,0-1 0,11 23 1,-5-13 78,0 2 1,-1 1 0,-1 0 0,-1 0 1,7 49-1,-11-48-208,-2-25-63,-1 0-29,0 0 0,0 0 0,0 1 0,0-1 1,0 0-1,0 0 0,0 0 0,0 0 0,1 0 0,-1 0 0,0 0 1,0 0-1,0 0 0,0 0 0,0 0 0,0 0 0,0 0 0,0 0 0,1 0 1,-1 0-1,0 0 0,0 0 0,0 0 0,0 0 0,0 0 0,0 0 1,0 0-1,0 0 0,1 0 0,-1 0 0,0 0 0,0-1 0,0 1 0,0 0 1,0 0-1,0 0 0,0 0 0,0 0 0,0 0 0,0 0 0,0 0 1,1 0-1,-1 0 0,0-1 0,0 1 0,0 0 0,0 0 0,0 0 0,0 0 1,0 0-1,0 0 0,0 0 0,0 0 0,0-1 0,0 1 0,0 0 1,0 0-1,0 0 0,0 0 0,0 0 0,0 0 0,0 0 0,0 0 0,-1-1 1,1 1-1,0 0 0,0 0 0,8-56 78,1-90-1,-10 61-69,6-143 12,-4 214-25,1 0 0,1 0 0,0 0 0,1 0 0,8-18 0,-9 25 1,1 0 0,0-1-1,1 2 1,-1-1 0,1 0 0,1 1-1,-1 0 1,1 0 0,0 1 0,11-8-1,-14 11 9,0 0 1,0 1-1,0-1 0,0 1 0,1 0 0,-1 0 0,1 0 0,-1 0 1,7 0-1,33 1 135,-18 0-72,43 3 132,-41-1-91,1-2 0,-1 0 0,0-2 0,37-6 0,-42 1 63,0 0 0,33-18 1,-33 15-92,1 0 0,24-6 0,-41 14-136,1 1 0,0 0-1,-1 1 1,9-1 0,-14 10-7052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3.464"/>
    </inkml:context>
    <inkml:brush xml:id="br0">
      <inkml:brushProperty name="width" value="0.05" units="cm"/>
      <inkml:brushProperty name="height" value="0.05" units="cm"/>
      <inkml:brushProperty name="color" value="#FFFFFF"/>
    </inkml:brush>
  </inkml:definitions>
  <inkml:trace contextRef="#ctx0" brushRef="#br0">58 25 4489,'0'0'13622,"6"-4"-12940,-1 1-564,-3 1-44,1 0 1,0 0-1,0 1 0,0-1 0,0 1 1,0-1-1,1 1 0,-1 0 0,0 0 1,1 0-1,-1 1 0,7-1 0,-1 1 108,-5 0-56,0 0 0,1 0 0,-1 0 0,9 2-1,-12-1-98,0-1-1,1 1 0,-1-1 0,0 1 1,0-1-1,1 1 0,-1 0 1,0 0-1,0 0 0,0 0 0,0 0 1,0 0-1,0 0 0,0 0 0,-1 0 1,1 0-1,0 0 0,-1 1 0,2 1 1,0 3 43,0 0 1,-1 1 0,0-1 0,0 1 0,0-1-1,-1 1 1,0 0 0,-1 6 0,1 4-4,0-7-48,-1 1 1,-1-1-1,0 0 0,0 0 1,-1 0-1,0 0 1,-7 15-1,-40 65-11,22-43 5,11-16-6,1 0 1,2 1 0,-13 40-1,25-63-6,0 0-1,1 0 0,0 0 0,0 17 1,1-26-1,0 1 0,0-1 1,0 1-1,0-1 0,0 1 0,0-1 1,0 1-1,1-1 0,-1 1 0,0-1 1,0 1-1,0-1 0,1 1 0,-1-1 1,0 0-1,1 1 0,-1-1 0,0 1 1,1-1-1,-1 0 0,0 1 0,1-1 1,-1 0-1,1 0 0,-1 1 0,1-1 1,-1 0-1,1 0 0,-1 1 1,1-1-1,-1 0 0,1 0 0,20 1 46,-14-2-11,9 2 32,1-2 1,-1 0-1,0-1 0,26-6 0,65-18-180,-36 12-7366,-40 8-2558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4.328"/>
    </inkml:context>
    <inkml:brush xml:id="br0">
      <inkml:brushProperty name="width" value="0.05" units="cm"/>
      <inkml:brushProperty name="height" value="0.05" units="cm"/>
      <inkml:brushProperty name="color" value="#FFFFFF"/>
    </inkml:brush>
  </inkml:definitions>
  <inkml:trace contextRef="#ctx0" brushRef="#br0">1 413 4929,'0'0'13887,"16"-33"-12915,55-107-184,-56 111-227,38-52-1,-40 62-344,3-5 89,-10 14-135,1 0 0,0 0 0,1 1 1,0-1-1,0 2 0,16-14 0,-23 22-151,0-1 0,0 0 1,0 0-1,0 1 0,0-1 0,0 0 0,0 1 1,0-1-1,0 1 0,1 0 0,-1-1 0,0 1 0,0 0 1,0 0-1,1 0 0,-1-1 0,0 1 0,0 0 1,1 1-1,-1-1 0,0 0 0,0 0 0,2 1 1,-2 0-1,1 0 0,-1 1 1,0-1-1,1 0 0,-1 1 1,0-1-1,0 1 1,0-1-1,0 1 0,0 0 1,0-1-1,-1 1 1,1 0-1,0 0 0,-1 2 1,12 42 198,11 93 0,-3-10-340,-15-106-264,1 1 0,1-1 0,14 29 0,-1-12-2554,-2-13-2979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01.761"/>
    </inkml:context>
    <inkml:brush xml:id="br0">
      <inkml:brushProperty name="width" value="0.05" units="cm"/>
      <inkml:brushProperty name="height" value="0.05" units="cm"/>
      <inkml:brushProperty name="color" value="#FFFFFF"/>
    </inkml:brush>
  </inkml:definitions>
  <inkml:trace contextRef="#ctx0" brushRef="#br0">883 1 5881,'0'0'11823,"-23"9"-10524,11-4-1159,-1-1-17,0 1 0,1 1 0,0 0 0,0 1 0,0 0 0,0 1 0,1 0 0,1 0 0,-1 2 0,2-1 0,-1 1 0,1 1 0,-9 13-1,-52 94 584,-17 49-67,-162 376 799,54 26-701,127-250-562,60-249-123,2 0 0,6 108 0,2-142-46,2 0 1,11 47 0,-11-66-15,1 0 1,1-1 0,1 0 0,0 0-1,1 0 1,19 26 0,-14-25-138,1-1 0,1-1 1,1 0-1,0-1 0,1 0 0,0-2 0,1 0 1,0 0-1,1-2 0,1-1 0,24 9 0,0-3-1550,0-2 0,0-2 0,2-2 0,53 4 0,0-10-7375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4.968"/>
    </inkml:context>
    <inkml:brush xml:id="br0">
      <inkml:brushProperty name="width" value="0.05" units="cm"/>
      <inkml:brushProperty name="height" value="0.05" units="cm"/>
      <inkml:brushProperty name="color" value="#FFFFFF"/>
    </inkml:brush>
  </inkml:definitions>
  <inkml:trace contextRef="#ctx0" brushRef="#br0">0 166 3169,'0'0'18016,"8"-5"-16882,1-2-817,1 0 0,0 1 0,1 0-1,-1 0 1,19-5 0,13-1 173,1 2 0,0 2 0,68-5-1,136 9-208,-157 5-239,26 0-31,229-10 39,-8-48-637,-333 56 566,30-5-1327,-24 6-1597,-9 7-1650,-1-4 2483,0 16-9314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5.848"/>
    </inkml:context>
    <inkml:brush xml:id="br0">
      <inkml:brushProperty name="width" value="0.05" units="cm"/>
      <inkml:brushProperty name="height" value="0.05" units="cm"/>
      <inkml:brushProperty name="color" value="#FFFFFF"/>
    </inkml:brush>
  </inkml:definitions>
  <inkml:trace contextRef="#ctx0" brushRef="#br0">1 190 8362,'0'0'9511,"4"37"-8901,14 121-109,7-32 6,-16-85-364,5 15 36,1 0 1,31 71-1,-41-113-94,-3-8-50,0 0 1,1 0-1,3 6 1,-5-11-35,-1 0 0,1 0 1,-1 0-1,1 0 0,0 0 0,0 0 1,0 0-1,0-1 0,-1 1 1,1 0-1,0 0 0,0-1 0,0 1 1,0-1-1,1 1 0,-1-1 1,0 1-1,0-1 0,0 0 0,0 0 1,0 1-1,2-1 0,-3 0 0,1 0 0,-1 0 0,0 0 0,0 0 0,1 0 0,-1 0 1,0 0-1,1-1 0,-1 1 0,0 0 0,1 0 0,-1 0 0,0 0 0,1-1 0,-1 1 0,0 0 0,0 0 0,1 0 0,-1-1 0,0 1 0,0 0 0,0 0 0,1-1 0,-1 1 0,0 0 0,0-1 0,0 0 0,3-10 35,-2 4-19,16-160 92,-11-4-71,-3 40 45,-2 94-46,-1 12 29,1-1 1,2 1 0,0 1-1,9-35 1,-11 57-55,0 0 1,0 0 0,0-1-1,0 1 1,1 0-1,-1 1 1,1-1-1,-1 0 1,1 0 0,-1 1-1,1-1 1,0 0-1,0 1 1,0 0-1,0 0 1,0-1 0,0 1-1,0 0 1,1 1-1,-1-1 1,0 0-1,4 0 1,6-1 49,0 0 0,0 1 0,17 1 1,-1-1 199,148-23 1440,-2-15-762,47-9-663,-207 45-370,0 1 0,-1 0 1,1 1-1,0 1 0,25 2 0,-38-2-30,0 0 0,-1 1 0,1-1 0,0 0 0,-1 1 0,1-1 0,0 0 1,-1 1-1,1-1 0,0 1 0,-1-1 0,1 1 0,-1-1 0,1 1 0,-1-1 0,1 1 0,-1 0 0,0-1 0,1 1 0,-1 0 1,0-1-1,1 1 0,-1 0 0,0 0 0,0-1 0,0 1 0,1 0 0,-1 0 0,0-1 0,0 1 0,0 0 0,0 0 1,0-1-1,-1 1 0,1 0 0,0 1 0,0 2-982,0 20-6176</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6.501"/>
    </inkml:context>
    <inkml:brush xml:id="br0">
      <inkml:brushProperty name="width" value="0.05" units="cm"/>
      <inkml:brushProperty name="height" value="0.05" units="cm"/>
      <inkml:brushProperty name="color" value="#FFFFFF"/>
    </inkml:brush>
  </inkml:definitions>
  <inkml:trace contextRef="#ctx0" brushRef="#br0">1 41 904,'0'0'21019,"15"-7"-20445,50-19-187,-62 24-342,1 1 1,0 0-1,0 0 1,0 0-1,0 0 1,0 1 0,0-1-1,1 1 1,3 1-1,2-1 92,-8 0-109,0 0 1,-1 0 0,1 1 0,0-1 0,0 0 0,-1 1-1,1-1 1,0 1 0,-1 0 0,1-1 0,-1 1 0,1 0-1,-1 0 1,1 0 0,-1 0 0,2 2 0,-1-1 9,0 0-1,0 1 1,0-1 0,0 1 0,-1 0 0,1-1 0,-1 1 0,2 5 0,-1 1 0,1 1 0,-2-1 0,0 1 0,0-1 0,0 11 0,-1 9-27,1-14-1,-1-1 0,0 0-1,-1 1 1,-1-1 0,0 1 0,-8 27 0,-21 23 22,20-43-12,-16 45 0,25-62-24,1 1 1,0-1 0,0 1 0,0-1 0,1 1-1,0-1 1,0 1 0,0 0 0,2 7 0,-1-12 0,-1 0 1,1 0-1,-1 0 1,1 0-1,0-1 1,-1 1 0,1 0-1,0 0 1,0-1-1,0 1 1,-1-1-1,1 1 1,0 0 0,0-1-1,0 0 1,0 1-1,0-1 1,0 0-1,1 1 1,20 2 1,-21-3 0,28 2-2,-6-1-2,29 6 1,-13-2-1251,0-1-1,54-1 1,-58-5-4530,-4-5-3071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9.459"/>
    </inkml:context>
    <inkml:brush xml:id="br0">
      <inkml:brushProperty name="width" value="0.05" units="cm"/>
      <inkml:brushProperty name="height" value="0.05" units="cm"/>
      <inkml:brushProperty name="color" value="#FFFFFF"/>
    </inkml:brush>
  </inkml:definitions>
  <inkml:trace contextRef="#ctx0" brushRef="#br0">0 478 7634,'0'0'11097,"13"-19"-9976,83-130 449,-19 30-505,34-51-76,-110 168-963,0 1 0,0-1 1,1 1-1,-1-1 0,0 1 1,1 0-1,-1 0 0,1-1 1,-1 1-1,1 0 1,-1 0-1,1 1 0,0-1 1,0 0-1,-1 0 0,1 1 1,2-1-1,-2 1-18,-1 0 0,0 0-1,0 0 1,1 0 0,-1 1 0,0-1-1,1 0 1,-1 1 0,0-1 0,0 1 0,0-1-1,0 1 1,1 0 0,-1 0 0,0-1-1,0 1 1,0 0 0,0 0 0,-1 0 0,1 0-1,0 0 1,0 0 0,0 0 0,-1 0 0,1 0-1,-1 1 1,2 0 0,8 24 11,-1 0-1,0 1 1,6 42 0,-8-39-17,-2-6-81,26 104-2561,-24-106 1333,1-1 0,1 1-1,18 31 1,-3-16-6444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19.886"/>
    </inkml:context>
    <inkml:brush xml:id="br0">
      <inkml:brushProperty name="width" value="0.05" units="cm"/>
      <inkml:brushProperty name="height" value="0.05" units="cm"/>
      <inkml:brushProperty name="color" value="#FFFFFF"/>
    </inkml:brush>
  </inkml:definitions>
  <inkml:trace contextRef="#ctx0" brushRef="#br0">0 13 5313,'0'0'14099,"33"0"-12340,212-3 844,-98-1-1406,116-1-717,-190 5-504,92 1-3658,-126 2-2901,-4 2-4954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0.802"/>
    </inkml:context>
    <inkml:brush xml:id="br0">
      <inkml:brushProperty name="width" value="0.05" units="cm"/>
      <inkml:brushProperty name="height" value="0.05" units="cm"/>
      <inkml:brushProperty name="color" value="#FFFFFF"/>
    </inkml:brush>
  </inkml:definitions>
  <inkml:trace contextRef="#ctx0" brushRef="#br0">1 217 6529,'0'0'12279,"2"27"-11483,14 90-218,-14-106-519,0-1 0,1 1 0,0-1 1,1 1-1,0-1 0,1-1 1,7 12-1,-1-1 9,34 61 272,20 42 86,-62-114-411,0 0-1,0 0 1,-1 0 0,0 0-1,-1 0 1,0 0 0,-1 0-1,0 13 1,0-21-2,1-6-10,-1 0 0,1 0 0,-1 0 0,0 0 0,-1-8 0,0-6-2,-9-276 14,9 285-15,-15-220 8,16 218-11,-1 7 0,1 1-1,0-1 0,0 0 1,0 1-1,1-1 1,-1 0-1,1 1 0,1-1 1,-1 1-1,0-1 1,1 1-1,4-8 0,-1 5 1,-3 3 2,1-1 1,1 1-1,5-7 1,-7 10-1,0 0 0,-1-1-1,1 1 1,0 0 0,0 0 0,-1 0-1,1 0 1,0 1 0,0-1 0,0 0-1,0 1 1,0 0 0,3-1 0,10 0-3,0 1 0,-1 0 1,1 1-1,0 1 1,-1 0-1,16 5 0,2 0 271,0-1-1,0-2 1,1-1-1,-1-2 1,63-5-1,-68-1-34,-1 0-1,-1-2 0,48-19 0,-49 17-81,0 0-1,1 2 1,0 0-1,28-3 1,-28 9-52,30 1 0,-52 0-107,0 0 1,0 1 0,-1-1-1,1 1 1,0-1-1,-1 1 1,1 0 0,-1 0-1,1 0 1,-1 0 0,0 0-1,1 1 1,-1-1-1,0 1 1,0-1 0,0 1-1,3 3 1,7 12-3375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1.349"/>
    </inkml:context>
    <inkml:brush xml:id="br0">
      <inkml:brushProperty name="width" value="0.05" units="cm"/>
      <inkml:brushProperty name="height" value="0.05" units="cm"/>
      <inkml:brushProperty name="color" value="#FFFFFF"/>
    </inkml:brush>
  </inkml:definitions>
  <inkml:trace contextRef="#ctx0" brushRef="#br0">0 123 760,'0'0'19522,"24"-19"-18606,78-61-312,-97 76-543,0 0 0,1 1 0,0 0 0,9-4 0,-13 6-32,0 1 1,0-1 0,-1 1-1,1 0 1,0 0-1,0 0 1,-1 0 0,1 0-1,2 0 1,4 1 114,-7-1-128,0 0 0,0 0-1,0 0 1,0 0-1,-1 0 1,1 0-1,0 0 1,0 1-1,-1-1 1,1 0-1,0 1 1,0-1-1,-1 0 1,1 1-1,0-1 1,-1 1-1,1-1 1,0 1-1,-1-1 1,1 1-1,-1-1 1,1 1-1,-1 0 1,1-1-1,-1 1 1,1 0-1,-1 0 1,0-1-1,1 1 1,-1 1-1,1 2 26,0-1 0,-1 1 0,0 0 0,0 0 0,0 5 0,0-2 2,0 5-16,0 0 0,-1 0 1,0-1-1,0 1 0,-2-1 0,1 1 0,-1-1 1,-1 0-1,-5 12 0,-17 26 170,-25 56 151,46-92-295,0-1-1,2 1 1,-1 0-1,2 1 0,0-1 1,-1 22-1,3-34-45,0 0-1,0 0 0,0 0 0,0 0 1,0 0-1,0 0 0,0 0 1,0 0-1,1 0 0,-1 0 1,0 0-1,1 0 0,-1 0 0,1 0 1,-1 0-1,1 0 0,1 1 1,-1-1-3,0 0 1,0-1-1,0 1 1,1-1 0,-1 1-1,0-1 1,1 1 0,-1-1-1,0 0 1,1 0-1,-1 0 1,3 0 0,9 2-2,0-2 0,0 0 0,1 0 0,-1-1 1,0-1-1,0 0 0,0-1 0,0 0 0,13-6 1,75-38-1034,-34 13-2659,-16 6-3384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2.364"/>
    </inkml:context>
    <inkml:brush xml:id="br0">
      <inkml:brushProperty name="width" value="0.05" units="cm"/>
      <inkml:brushProperty name="height" value="0.05" units="cm"/>
      <inkml:brushProperty name="color" value="#FFFFFF"/>
    </inkml:brush>
  </inkml:definitions>
  <inkml:trace contextRef="#ctx0" brushRef="#br0">0 122 7762,'0'0'15507,"44"9"-14763,-10-9-128,6-6-192,1-9-208,-4 0-160,4 0-56,-4 2-104,3 1-1152,14-9-2481,-13 6-3016,-4-3-4802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2.746"/>
    </inkml:context>
    <inkml:brush xml:id="br0">
      <inkml:brushProperty name="width" value="0.05" units="cm"/>
      <inkml:brushProperty name="height" value="0.05" units="cm"/>
      <inkml:brushProperty name="color" value="#FFFFFF"/>
    </inkml:brush>
  </inkml:definitions>
  <inkml:trace contextRef="#ctx0" brushRef="#br0">0 195 7498,'0'0'12777,"5"-9"-11473,91-135 1227,-93 140-2483,16-21 262,-17 24-293,-1 0-1,0 0 1,0 0-1,1 0 1,-1 0-1,0 0 1,1 0-1,-1 0 1,1 1-1,-1-1 1,1 0-1,-1 1 1,1 0-1,0-1 0,2 1 1,-4 0-16,0 0-1,1 0 1,-1 0-1,0 0 1,0 0 0,0 0-1,1 0 1,-1 0 0,0 0-1,0 0 1,0 0 0,1 0-1,-1 0 1,0 0-1,0 0 1,0 0 0,1 1-1,-1-1 1,0 0 0,0 0-1,0 0 1,0 0-1,1 1 1,-1-1 0,0 0-1,0 0 1,0 0 0,0 0-1,0 1 1,0-1 0,0 0-1,0 0 1,0 1-1,0-1 1,1 0 0,-1 0-1,0 0 1,0 1 0,0-1-1,1 12 28,-1 0 0,0 16 0,0-4-2,-1 89-40,0 38-526,3-51-3341,1-59-2484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3.541"/>
    </inkml:context>
    <inkml:brush xml:id="br0">
      <inkml:brushProperty name="width" value="0.05" units="cm"/>
      <inkml:brushProperty name="height" value="0.05" units="cm"/>
      <inkml:brushProperty name="color" value="#FFFFFF"/>
    </inkml:brush>
  </inkml:definitions>
  <inkml:trace contextRef="#ctx0" brushRef="#br0">156 122 3513,'0'0'13980,"-17"11"-12653,-51 34-213,63-41-365,-1 0 1,0 0-1,-10 4 0,6-3 12,8-4-542,0 0 1,0 0-1,-1 0 1,1 0-1,0-1 1,0 1-1,-1-1 1,1 1-1,-5-1 672,15 0-714,83-4 473,143-23 0,314-90 411,-533 114-1048,62-15-151,1 3-1,0 3 1,114-2-1,-191 14 94,0 0-1,-1 0 0,1 0 0,0 1 0,-1-1 0,1 0 0,0 0 0,-1 0 1,1 1-1,0-1 0,-1 0 0,1 1 0,-1-1 0,1 0 0,-1 1 0,1-1 1,-1 1-1,1-1 0,-1 1 0,1-1 0,-1 1 0,0-1 0,1 1 0,-1 0 1,0-1-1,1 1 0,-1 0 0,0-1 0,0 1 0,0-1 0,0 1 0,1 1 1,-1 24-1838,0-19 757,0-7 1126,0 3-863,0-1 0,0 1 0,0-1-1,0 1 1,-1-1 0,1 1 0,-2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02.550"/>
    </inkml:context>
    <inkml:brush xml:id="br0">
      <inkml:brushProperty name="width" value="0.05" units="cm"/>
      <inkml:brushProperty name="height" value="0.05" units="cm"/>
      <inkml:brushProperty name="color" value="#FFFFFF"/>
    </inkml:brush>
  </inkml:definitions>
  <inkml:trace contextRef="#ctx0" brushRef="#br0">343 0 3817,'0'0'12687,"3"19"-11147,15 78 124,12 40-215,8 67-331,-3 62-333,-10 35-359,-15 303 1,-27-338-407,-23-29-20,-13-36 0,-7-35 1,39-113 9,-53 91 0,58-118-16,-1-1 0,-1-1 0,-1 0 0,-2-2 0,-25 23 0,33-34-236,-1 0 0,0 0-1,-22 11 1,35-21 139,-1 0 0,1-1 0,0 1 0,-1 0 0,1-1 0,-1 1 0,1-1 0,0 0 0,-1 0 0,-1 1 0,2-2-2,1 1 0,-1 0 1,1 0-1,0-1 0,-1 1 0,1 0 0,0-1 0,-1 1 1,1-1-1,0 1 0,0 0 0,-1-1 0,1 1 0,0-1 1,0 1-1,0-1 0,0 1 0,0-1 0,-1 1 0,1-1 0,0 1 1,0-1-1,0 1 0,0 0 0,0-1 0,0 1 0,1-1 1,-1 1-1,0-1 0,0 1 0,0-2 0,1-3-1351,0 0 0,0-1-1,3-9 1,15-21-6451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4.244"/>
    </inkml:context>
    <inkml:brush xml:id="br0">
      <inkml:brushProperty name="width" value="0.05" units="cm"/>
      <inkml:brushProperty name="height" value="0.05" units="cm"/>
      <inkml:brushProperty name="color" value="#FFFFFF"/>
    </inkml:brush>
  </inkml:definitions>
  <inkml:trace contextRef="#ctx0" brushRef="#br0">1 286 7138,'0'0'12970,"16"31"-12478,57 103-172,0 25 238,-37-74-190,-30-73-295,-1-2 9,0 1 1,0-1-1,1 0 1,8 11-1,-13-21-76,0 1-1,-1 0 0,1 0 0,0 0 0,0-1 0,-1 1 0,1-1 1,0 1-1,0 0 0,0-1 0,0 1 0,0-1 0,0 0 0,0 1 0,0-1 1,0 0-1,0 0 0,0 1 0,0-1 0,0 0 0,0 0 0,1 0 1,-1-1-3,0 1 0,1 0 0,-1-1 1,0 1-1,0-1 0,0 0 0,0 1 1,0-1-1,-1 0 0,1 0 1,0 1-1,0-1 0,0 0 0,-1 0 1,1 0-1,0 0 0,-1 0 0,1 0 1,-1 0-1,1 0 0,-1 0 1,1-2-1,13-44 138,-2-1 0,7-58 0,-13 71-16,-2 6-28,9-49 412,30-101 0,-41 171-432,1 0 1,1-1 0,6-12-1,-8 18-55,0 0-1,0 1 1,1-1-1,-1 0 1,0 1-1,1 0 1,0-1-1,0 1 0,-1 0 1,1 0-1,6-2 1,11-4 101,36-9 0,-9 3-78,60-25-17,22-8 127,-106 40-359,0 1 0,1 1-1,38-3 1,-34 5-2364,-12 1-2529,-1-1-5850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4.847"/>
    </inkml:context>
    <inkml:brush xml:id="br0">
      <inkml:brushProperty name="width" value="0.05" units="cm"/>
      <inkml:brushProperty name="height" value="0.05" units="cm"/>
      <inkml:brushProperty name="color" value="#FFFFFF"/>
    </inkml:brush>
  </inkml:definitions>
  <inkml:trace contextRef="#ctx0" brushRef="#br0">1 131 6833,'0'0'14070,"21"-22"-13626,67-65-213,-86 85-221,0 0 1,0 0-1,0 0 0,0 0 0,0 1 1,1-1-1,-1 1 0,1-1 1,-1 1-1,0 0 0,1 0 0,4-1 1,-6 2-8,-1 0 1,1 0 0,-1 0 0,1 1-1,-1-1 1,1 0 0,-1 1 0,1-1 0,-1 0-1,1 1 1,-1-1 0,1 0 0,-1 1-1,0-1 1,1 1 0,-1-1 0,0 1-1,1-1 1,-1 1 0,0-1 0,0 1-1,1-1 1,-1 1 0,0-1 0,0 1-1,0 0 1,1 2 12,2 7 13,-1 0 0,0 0 0,-1 0 0,0 0 0,-1 0 0,-1 13 0,1-2 4,-1-8 5,0 0 0,-1 0 0,0 0 0,-1 0 1,-7 20-1,-30 61 273,15-39-194,16-34-54,4-12 6,1-1 0,1 1 0,0-1 0,0 1-1,1 0 1,0 0 0,-2 16 0,5-25-58,-1 0 0,0 1 0,0-1 1,0 1-1,0-1 0,0 0 0,0 1 1,1-1-1,-1 0 0,0 1 0,0-1 1,0 0-1,1 1 0,-1-1 0,0 0 1,0 0-1,1 1 0,-1-1 1,0 0-1,1 0 0,-1 1 0,0-1 1,1 0-1,-1 0 0,0 0 0,1 0 1,-1 1-1,1-1 0,-1 0 0,0 0 1,1 0-1,-1 0 0,1 0 0,18 0 178,-12-1-108,12 1-39,0-2 1,0 0-1,-1-2 1,1 0-1,-1-1 1,0 0-1,0-2 1,31-15 0,79-51-3303,-77 39-2592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5.703"/>
    </inkml:context>
    <inkml:brush xml:id="br0">
      <inkml:brushProperty name="width" value="0.05" units="cm"/>
      <inkml:brushProperty name="height" value="0.05" units="cm"/>
      <inkml:brushProperty name="color" value="#FFFFFF"/>
    </inkml:brush>
  </inkml:definitions>
  <inkml:trace contextRef="#ctx0" brushRef="#br0">0 0 1272,'0'0'11133,"27"47"-7987,-27-46-3129,65 114 1500,-6 3-1,44 126 1,10 100-56,8 90-493,-34-61-412,-16 4-1,-17 2 1,6 392-1,-58-367-201,-18-39-113,-34-36-85,-24-35-124,-16-39-20,3-58 4,17-63 29,29-69 26,35-57-13,0 0 0,-1 0 0,-1-1 0,-10 10 0,15-15-33,1 0 0,-1 0 0,0 0 0,0 0 0,0-1 1,0 0-1,-5 2 0,8-3-26,-1 1 0,0-1 0,1 0 0,-1 0 0,0 0 0,1 0 0,-1 0 0,0 0 0,1 0 0,-1 0 0,0-1 0,1 1 0,-1 0 0,0 0 0,1 0 0,-1-1 0,1 1 0,-2-1 0,1 0-12,1 1 0,-1-1-1,1 0 1,-1 0 0,0 0 0,1 0 0,-1 1 0,1-1-1,0 0 1,-1 0 0,1 0 0,0 0 0,0 0 0,-1 0 0,1 0-1,0-2 1,-1-10-340,1 0-1,1 0 1,0 0-1,0 0 1,2-1-1,4-17 1,-1 11-2239,15-32-1,3 1-4762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8.797"/>
    </inkml:context>
    <inkml:brush xml:id="br0">
      <inkml:brushProperty name="width" value="0.05" units="cm"/>
      <inkml:brushProperty name="height" value="0.05" units="cm"/>
      <inkml:brushProperty name="color" value="#FFFFFF"/>
    </inkml:brush>
  </inkml:definitions>
  <inkml:trace contextRef="#ctx0" brushRef="#br0">254 1 7378,'0'0'16510,"-6"19"-16165,3-6-302,-35 143 329,-77 354-65,99-455-295,-47 172 18,59-213-279,1 0-1,1 0 0,0 0 1,1 15-1,3-36-1549,32-94-6556,-16 43 305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9.359"/>
    </inkml:context>
    <inkml:brush xml:id="br0">
      <inkml:brushProperty name="width" value="0.05" units="cm"/>
      <inkml:brushProperty name="height" value="0.05" units="cm"/>
      <inkml:brushProperty name="color" value="#FFFFFF"/>
    </inkml:brush>
  </inkml:definitions>
  <inkml:trace contextRef="#ctx0" brushRef="#br0">0 244 5761,'0'0'8115,"11"-29"-5081,36-93-623,-42 112-2027,-1 0 0,2 1-1,7-13 1,-10 18-213,0 1-1,0-1 1,0 1 0,0 0-1,1 0 1,-1 1-1,5-4 1,-2 4-48,-1-1 0,0 1-1,0 1 1,1-1 0,-1 1 0,0 0 0,1 0-1,0 1 1,-1 0 0,1 0 0,7 1-1,-8-1-90,0 1 0,0 0-1,0 0 1,0 1-1,0-1 1,0 1-1,0 0 1,-1 0-1,1 1 1,-1-1-1,0 1 1,0 0 0,0 1-1,0-1 1,0 0-1,4 7 1,3 3 16,-1 0 1,-1 1 0,14 28-1,-14-23-30,-1-1-1,-2 1 0,0 1 1,0 0-1,4 39 0,-3 104 43,-7-144-51,0 0 0,-2 0 1,0-1-1,-1 1 0,-9 30 0,3-23-9,-2 0 0,0 0 0,-2-1 0,-1 0 0,-1-1 0,-1-1 0,-31 36 0,42-53-2,-1-1 1,0 0-1,0 0 0,0-1 0,0 1 1,-1-1-1,1-1 0,-1 1 1,0-1-1,0 0 0,0-1 0,-1 0 1,1 0-1,-1 0 0,1-1 1,-1 0-1,-12-1 0,11 1-3,-9-1-4,17 0 7,1-1-1,-1 1 0,1 0 0,-1 0 1,1 0-1,-1 0 0,1-1 0,-1 1 1,1 0-1,-1 0 0,1-1 1,0 1-1,-1 0 0,1-1 0,-1 1 1,1-1-1,0 1 0,-1 0 0,1-1 1,0 1-1,0-1 0,-1 1 0,1-1 1,0 1-1,0-1 0,0 1 0,-1-1 1,1 1-1,0-1 0,0-2-8,-1 0-1,1 1 1,0-1-1,0 0 1,0 1-1,0-1 1,1 0-1,-1 1 1,1-1-1,0 0 1,-1 1-1,3-5 1,-1 5 9,-1 1 0,0-1 0,1 0 0,-1 0 0,1 1-1,0-1 1,0 1 0,-1-1 0,1 1 0,0 0 0,0 0 0,0 0 0,0 0 0,1 0 0,2-1 0,4 0 3,-1 0 0,1 0 1,0 1-1,0 0 1,0 0-1,-1 1 0,1 0 1,0 0-1,0 1 1,0 1-1,-1-1 1,1 1-1,0 1 0,-1 0 1,13 6-1,-8-1 7,-1 0 0,0 1 0,-1 1-1,1 0 1,12 17 0,47 65 52,-43-55-56,-20-26-9,12 17-36,1-1 0,49 46 0,-41-49-1190,2-1-1,0-2 1,40 21 0,-2-9-5661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29.879"/>
    </inkml:context>
    <inkml:brush xml:id="br0">
      <inkml:brushProperty name="width" value="0.05" units="cm"/>
      <inkml:brushProperty name="height" value="0.05" units="cm"/>
      <inkml:brushProperty name="color" value="#FFFFFF"/>
    </inkml:brush>
  </inkml:definitions>
  <inkml:trace contextRef="#ctx0" brushRef="#br0">0 73 6305,'0'0'16052,"18"-12"-15253,59-35-198,-73 45-560,-1 0 1,1 1-1,0-1 1,0 1-1,0-1 1,0 1-1,0 1 0,0-1 1,0 0-1,0 1 1,0 0-1,0 0 1,8 1-1,2 0 65,121 3 880,-68-1-1589,1-1-3608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0.230"/>
    </inkml:context>
    <inkml:brush xml:id="br0">
      <inkml:brushProperty name="width" value="0.05" units="cm"/>
      <inkml:brushProperty name="height" value="0.05" units="cm"/>
      <inkml:brushProperty name="color" value="#FFFFFF"/>
    </inkml:brush>
  </inkml:definitions>
  <inkml:trace contextRef="#ctx0" brushRef="#br0">0 134 6025,'0'0'18804,"179"-3"-18652,-125-12-80,10-9-72,31-10-304,-11 1-1384,1 8-5050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1.963"/>
    </inkml:context>
    <inkml:brush xml:id="br0">
      <inkml:brushProperty name="width" value="0.05" units="cm"/>
      <inkml:brushProperty name="height" value="0.05" units="cm"/>
      <inkml:brushProperty name="color" value="#FFFFFF"/>
    </inkml:brush>
  </inkml:definitions>
  <inkml:trace contextRef="#ctx0" brushRef="#br0">307 1 6729,'0'0'10724,"-19"28"-9878,9-12-739,-7 8 48,1 2-1,2-1 1,0 2 0,2 0 0,1 1 0,1 0-1,-7 33 1,-19 119 568,-1 78 47,1 68 124,-21 856 1451,56-1095-2228,5 585 559,6-467-521,44 249 0,-7-237-75,0-66-56,-41-135-16,2 0 0,0-1 0,0 0 0,2 0 0,-1-1 1,2 0-1,0-1 0,1 0 0,0-1 0,16 13 0,-18-17-88,0-1-1,1 0 1,0-1-1,0 0 1,0-1-1,1 0 1,-1-1-1,1 0 1,0-1 0,1 0-1,-1-1 1,0 0-1,1-1 1,15-1-1,-20 0-241,1-1 0,0 0 0,0-1-1,-1 0 1,1 0 0,-1-1 0,0 0 0,9-4-1,-9 3-508,-1-1 0,0 1 0,-1-1 0,1 0-1,7-9 1,0-2-3853,14-19 0,-27 33 4363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4.245"/>
    </inkml:context>
    <inkml:brush xml:id="br0">
      <inkml:brushProperty name="width" value="0.05" units="cm"/>
      <inkml:brushProperty name="height" value="0.05" units="cm"/>
      <inkml:brushProperty name="color" value="#FFFFFF"/>
    </inkml:brush>
  </inkml:definitions>
  <inkml:trace contextRef="#ctx0" brushRef="#br0">0 576 640,'0'0'15169,"11"32"-14484,36 105-306,-35-101-196,23 43 0,-29-66-134,-1-4 28,0 2 37,0 0 1,1 0 0,8 11-1,-12-20-27,0 0-1,-1 0 0,1 0 1,0 0-1,0 0 0,0 0 1,1 0-1,-1-1 1,0 1-1,1-1 0,-1 0 1,0 1-1,1-1 1,0 0-1,-1-1 0,1 1 1,0 0-1,-1-1 0,5 1 1,-6-1-46,0 0 1,-1 0-1,1 0 1,0 0-1,0-1 1,-1 1-1,1 0 1,0 0 0,0 0-1,-1-1 1,1 1-1,0 0 1,-1-1-1,1 1 1,0-1-1,-1 1 1,1-1-1,-1 1 1,1-1-1,-1 1 1,1-1-1,-1 0 1,1 1-1,0-2 1,4-19 291,-4 18-309,2-16 72,-2 0 0,-1-33 0,0 18-79,-3-34 13,-24-132 0,15 133-7,-7-133 0,19 178-22,-1 13-4,1-1 0,2-17 0,-2 26 1,1 1 1,-1-1-1,0 0 1,0 0-1,0 1 1,1-1-1,-1 0 1,0 1-1,1-1 1,-1 0-1,1 1 1,-1-1-1,1 1 1,-1-1-1,1 1 1,-1-1-1,1 1 1,-1-1-1,1 1 1,0-1-1,-1 1 1,2-1-1,16-2 5,-12 3 6,22-3 59,12 0 37,44-10 1,160-57 667,-43 12-71,-152 46-565,1 2 0,59-3 1,188 9 241,-197 4-6668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4.868"/>
    </inkml:context>
    <inkml:brush xml:id="br0">
      <inkml:brushProperty name="width" value="0.05" units="cm"/>
      <inkml:brushProperty name="height" value="0.05" units="cm"/>
      <inkml:brushProperty name="color" value="#FFFFFF"/>
    </inkml:brush>
  </inkml:definitions>
  <inkml:trace contextRef="#ctx0" brushRef="#br0">1 101 9098,'0'0'13814,"23"-17"-13309,76-50-78,-95 65-380,-1-1-1,1 1 1,0 0 0,0 1 0,0-1-1,1 1 1,-1 0 0,6-2 0,-9 3-26,1 0 0,-1 0 0,0 0 0,0 0 1,0 0-1,1 1 0,-1-1 0,0 0 0,0 0 1,0 1-1,0-1 0,0 1 0,0-1 0,0 1 1,0-1-1,0 1 0,0 0 0,0 0 1,2 1-1,-2 1 25,1 0 1,0 0-1,-1 0 1,1 1-1,-1-1 0,0 1 1,0-1-1,0 1 1,-1-1-1,1 1 1,-1 6-1,0-9-43,2 68 330,-3-41-264,1-4-26,-2 0 0,-1 0 0,-7 26 0,-23 70 35,-8 35-44,39-142-23,0-1-1,0 1 1,2 0 0,0-1-1,2 23 1,-2-35-11,0 1 0,1 0 1,-1 0-1,0 0 0,1-1 0,-1 1 1,0 0-1,1-1 0,-1 1 0,1 0 1,-1-1-1,1 1 0,0-1 0,-1 1 0,1-1 1,-1 1-1,1-1 0,0 1 0,0-1 1,-1 1-1,1-1 0,0 0 0,0 0 1,-1 1-1,1-1 0,0 0 0,1 0 1,3 1 0,0-1 1,0 0-1,8-1 1,-1 1 9,-3-1-3,0 0-1,0-1 1,0 0-1,0-1 1,0 0 0,0 0-1,-1-1 1,12-6 0,-6 3-29,0 1 1,19-6 0,-14 7-186,0 2 0,0 0 0,0 2 0,30 0 0,-19 1-158,134 6-5018,-77 9-1506,-85-15 6732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03.837"/>
    </inkml:context>
    <inkml:brush xml:id="br0">
      <inkml:brushProperty name="width" value="0.05" units="cm"/>
      <inkml:brushProperty name="height" value="0.05" units="cm"/>
      <inkml:brushProperty name="color" value="#FFFFFF"/>
    </inkml:brush>
  </inkml:definitions>
  <inkml:trace contextRef="#ctx0" brushRef="#br0">1 1085 7770,'0'0'11973,"10"4"-10613,-3-2-1134,-5-1-147,1 1 0,0-1 0,0 0 0,0 0 1,0 0-1,0-1 0,-1 1 0,2-1 0,-1 0 1,0 1-1,0-1 0,0-1 0,0 1 0,0 0 1,0-1-1,0 1 0,0-1 0,-1 0 0,1 0 1,0 0-1,0 0 0,4-3 0,17-17 287,0 0 0,-1-1 1,-1-1-1,-2-1 0,24-35 0,-31 39-328,-1-1 0,0 0 0,-2-1 0,-1 0 0,0-1 0,-2 0 0,0 0 0,-2 0 0,0-1 0,1-35 1,-1-198 44,-5 179-78,-5-52-5,3 101 0,-2 1 0,-10-39 0,13 62-20,0 0 0,-1 0 0,0 0 0,-5-8 1,7 12 6,-1 0 0,0 0 0,0 0 0,0 0 0,0 0 0,0 0 0,1 0 0,-2 0 0,1 0 0,0 1 0,0-1 1,0 0-1,0 1 0,0-1 0,-1 1 0,1-1 0,0 1 0,0-1 0,-1 1 0,1 0 0,0 0 0,-2 0 0,2 0-53,0 0-1,0 1 1,0-1-1,1 0 1,-1 1-1,0-1 1,0 1-1,1-1 1,-1 1-1,0 0 1,1-1-1,-1 1 1,0 0-1,1-1 0,-1 1 1,1 0-1,-1 0 1,1-1-1,0 1 1,-1 0-1,1 0 1,0 0-1,-1 0 1,1-1-1,0 1 1,0 0-1,0 0 1,0 2-1,-2 28-2379,2-30 2311,0 11-1486,0 39-8538</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9.019"/>
    </inkml:context>
    <inkml:brush xml:id="br0">
      <inkml:brushProperty name="width" value="0.05" units="cm"/>
      <inkml:brushProperty name="height" value="0.05" units="cm"/>
      <inkml:brushProperty name="color" value="#FFFFFF"/>
    </inkml:brush>
  </inkml:definitions>
  <inkml:trace contextRef="#ctx0" brushRef="#br0">1 413 9362,'0'0'4630,"7"32"-3935,26 100-456,-31-126-231,0 0 0,1-1 0,-1 1 0,1-1 0,0 0 0,1 0 0,-1 0 0,1 0 0,0 0 1,7 6-1,-6-7 1,1 0 0,0-1 0,0 1 0,0-1 0,14 4 1,-20-7-10,14 4 143,0 0 0,0-2 0,0 1 0,0-2 0,1 0 0,17-1 0,-21 0 112,1-1 1,-1 0-1,1 0 0,-1-1 0,0-1 0,0 0 0,0 0 0,0-1 0,-1-1 0,1 0 0,-1 0 0,0-1 0,-1 0 0,0-1 0,16-13 0,-5 1 325,-1 0 0,-1-1 1,29-42-1,-26 28 193,35-71-1,-48 88-686,-1-1-1,-1 0 0,-1-1 0,0 1 0,-1-1 0,-1 0 0,-1 0 0,-1-34 0,-1 46-18,0 0 0,-1 0 0,0 1 0,0-1 1,-1 1-1,-3-11 0,3 12-14,0 1 1,-1 0-1,1 0 1,-1 0 0,0 0-1,0 0 1,0 1-1,-1-1 1,-7-5 0,2 3 18,0 0 1,0 1-1,-1 0 1,0 0-1,0 1 1,-1 0-1,1 1 1,-1 0-1,1 1 1,-1 0 0,0 1-1,-15-1 1,12 2-38,0 1 0,-1 0 0,1 1 0,0 0 0,0 1 0,0 1 0,1 0 0,-1 0 0,-13 8 0,10-3-26,1 2-1,0-1 1,1 2 0,0 0-1,0 1 1,2 0 0,-1 1-1,2 1 1,0 0-1,-13 21 1,17-21-49,-1 0 0,2 0 0,0 0-1,1 1 1,-4 18 0,7-22-90,1 0 0,0 0 1,1 0-1,0 1 0,1-1 0,0 0 1,3 19-1,-1-23-224,0 1 0,1-1 0,-1 1 0,2-1-1,-1 0 1,1 0 0,0 0 0,10 12 0,-9-12-850,1-1 0,0-1 1,1 1-1,12 9 0,-5-7-3696,0 0 0,18 8-1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6.740"/>
    </inkml:context>
    <inkml:brush xml:id="br0">
      <inkml:brushProperty name="width" value="0.05" units="cm"/>
      <inkml:brushProperty name="height" value="0.05" units="cm"/>
      <inkml:brushProperty name="color" value="#FFFFFF"/>
    </inkml:brush>
  </inkml:definitions>
  <inkml:trace contextRef="#ctx0" brushRef="#br0">0 681 7009,'0'0'13593,"8"15"-12880,-3-5-601,57 102 774,-30-61-621,123 185 57,-154-235-294,-1-12-14,1-12-5,-1-1-91,0 0 0,-7-38 0,-30-79-643,13 61 463,12 31 191,1-1 1,3-1-1,1 1 0,2-92 1,5 136 69,0 0 0,1 1-1,0-1 1,0 0 0,0 1 0,1-1 0,-1 1 0,1-1 0,1 1 0,-1 0 0,1 0 0,0 0 0,0 0 0,1 1 0,-1-1 0,1 1 0,0 0 0,0 0 0,0 0 0,1 0 0,5-3 0,1 0 4,0 1 1,1 0-1,0 0 1,0 1-1,0 1 1,16-4-1,79-11 192,-76 15-94,116-23 982,262-85 0,-346 90-968,48-14 25,-83 28-134,54-8-1,-77 16-50,1-1-1,-1 1 0,9 1 1,-13-1 2,0 0 1,-1 0-1,1 0 0,0 0 1,-1 1-1,1-1 0,-1 0 1,1 0-1,0 1 1,-1-1-1,1 0 0,-1 1 1,1-1-1,-1 0 1,1 1-1,-1-1 0,1 1 1,-1-1-1,0 1 0,1-1 1,-1 1-1,0-1 1,1 1-1,-1-1 0,0 1 1,1 0-1,-1 16-1701,0-12 694,0 20-6058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37.303"/>
    </inkml:context>
    <inkml:brush xml:id="br0">
      <inkml:brushProperty name="width" value="0.05" units="cm"/>
      <inkml:brushProperty name="height" value="0.05" units="cm"/>
      <inkml:brushProperty name="color" value="#FFFFFF"/>
    </inkml:brush>
  </inkml:definitions>
  <inkml:trace contextRef="#ctx0" brushRef="#br0">0 142 8706,'0'0'14522,"26"-24"-13836,-26 24-686,109-95 407,-104 91-380,0 1 1,0 0-1,0 0 0,10-5 1,-13 8-18,-1-1 0,1 1 1,-1 0-1,1-1 1,-1 1-1,1 0 0,0 0 1,-1 0-1,1 0 1,1 1-1,0-1 13,0 1-1,1 0 1,-1 0-1,0 0 1,0 0-1,0 0 1,0 1 0,0-1-1,0 1 1,-1 0-1,1 0 1,4 4 0,-3-2-2,-1 0 0,1 0 1,-1 1-1,-1-1 1,1 0-1,0 1 0,2 7 1,-1 1-2,0 0 0,-1 0-1,-1 0 1,0 1 0,1 20 0,-2 8 18,-3 0-1,0 0 1,-15 68 0,9-69 49,1 0 0,2 1 0,2-1 1,3 45-1,0-85-87,0 0 0,0 0 0,0 0 1,0 0-1,0 0 0,1 1 0,-1-1 1,0 0-1,1 0 0,-1 0 0,1 0 0,-1 0 1,1 0-1,-1 0 0,1 0 0,0 0 0,0 0 1,-1 0-1,1-1 0,0 1 0,0 0 1,0 0-1,0-1 0,0 1 0,0 0 0,0-1 1,1 1-1,2 0 1,0 0-1,1 0 1,-1-1 0,0 0 0,0 0 0,6 0-1,0 0 6,-2 0 7,1-1-1,-1 0 1,1-1 0,-1 0-1,0 0 1,1-1 0,13-6-1,53-33 62,-37 19-74,-12 9-263,42-18 0,-19 17-1763,-35 12-655,23-2-1,-1 4-4104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40.793"/>
    </inkml:context>
    <inkml:brush xml:id="br0">
      <inkml:brushProperty name="width" value="0.05" units="cm"/>
      <inkml:brushProperty name="height" value="0.05" units="cm"/>
      <inkml:brushProperty name="color" value="#FFFFFF"/>
    </inkml:brush>
  </inkml:definitions>
  <inkml:trace contextRef="#ctx0" brushRef="#br0">240 143 4153,'0'0'14671,"-6"-7"-13856,3 3-656,0 1-62,0-1-1,0 0 1,0 1 0,-2-6-1,4 8-50,1-1 0,-1 1 0,0-1 0,1 1 0,-1-1 0,1 1 0,0-1 0,0 1 0,-1-1 0,1 1 0,0-1-1,0 0 1,0 1 0,1-1 0,-1 1 0,0-1 0,0 0 0,2-2 0,1-2 130,0 1 0,0 0 0,1 0-1,-1 0 1,1 0 0,0 0 0,1 1 0,9-8 0,-11 9-97,1 0 0,0 1-1,0-1 1,0 1 0,0 0 0,0 0-1,1 0 1,-1 1 0,0 0 0,1 0 0,-1 0-1,9-1 1,-13 2-74,1 0 0,-1 0 0,1 0 1,-1 0-1,1 0 0,-1 0 0,1 0 0,-1 0 0,1 1 0,-1-1 0,1 0 1,-1 0-1,1 0 0,-1 0 0,0 1 0,1-1 0,-1 0 0,1 0 0,-1 1 0,1-1 1,-1 0-1,1 1 0,2 16 65,-2 15-45,-2 1 0,0-1 0,-2 0-1,-2 0 1,-1 0 0,-1-1 0,-12 32 0,-67 141-10,68-168-12,-3 0-1,-1-1 1,-35 43-1,52-73-1,-2 5 4,-1-2 0,-9 9 0,15-15-3,-1 0-1,1-1 1,0 1-1,0-1 1,-1 1 0,1-1-1,-1 0 1,1 0 0,-1 0-1,1 0 1,-1 0-1,0-1 1,0 1 0,-2-1-1,4 0-2,1 0 0,0 0 1,-1 0-1,1 0 0,0 0 0,-1 0 0,1 0 0,0 0 0,-1 0 0,1 0 0,0-1 1,-1 1-1,1 0 0,0 0 0,0 0 0,-1 0 0,1-1 0,0 1 0,0 0 0,-1 0 1,1-1-1,0 1 0,0 0 0,-1 0 0,1-1 0,0 1 0,0 0 0,0-1 0,0 1 1,0 0-1,0-1 0,-1 1 0,1-14-45,0 7 28,0-7 0,1 1 0,0 0 0,5-24 0,-5 32 8,1-1 1,0 1-1,0-1 0,0 1 1,1 0-1,0 0 1,0 0-1,0 1 1,1-1-1,-1 1 1,9-8-1,-10 10 1,1 0 0,0 0 1,0 0-1,0 0 0,0 1 0,0-1 0,0 1 1,1 0-1,-1 0 0,0 0 0,1 0 0,-1 0 0,0 1 1,1 0-1,-1 0 0,1 0 0,-1 0 0,1 0 0,-1 1 1,1-1-1,-1 1 0,5 1 0,1 2 7,0-1 1,-1 1-1,0 0 0,1 1 1,-2 0-1,15 11 0,51 52-6,-48-44 25,0-1 0,30 21 0,-45-37-52,0-1 0,0 0-1,0-1 1,1-1 0,0 1 0,0-1-1,0-1 1,0 0 0,0-1-1,14 1 1,-12-2-283,-1-1 0,1 0 0,-1-1 0,1 0 0,-1-1 0,1-1 0,16-5 0,-9 0-1398,0-1 0,0 0 0,23-16-1,23-17-8342</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41.542"/>
    </inkml:context>
    <inkml:brush xml:id="br0">
      <inkml:brushProperty name="width" value="0.05" units="cm"/>
      <inkml:brushProperty name="height" value="0.05" units="cm"/>
      <inkml:brushProperty name="color" value="#FFFFFF"/>
    </inkml:brush>
  </inkml:definitions>
  <inkml:trace contextRef="#ctx0" brushRef="#br0">6 961 4065,'0'0'11589,"-1"9"-9713,-1-1-1475,1-1-169,0-1-1,1 1 0,-1-1 1,1 1-1,0 0 1,1-1-1,-1 1 0,4 9 1,8 19 392,28 53 0,-28-65-589,0 0 0,2-1 0,1 0 0,32 36 0,-45-55-35,0-1 1,0 0 0,0 0 0,1 1 0,-1-1 0,0 0 0,1-1-1,0 1 1,-1 0 0,1-1 0,0 0 0,0 1 0,0-1 0,0 0 0,0 0-1,3 0 1,-5-1-1,0 0 1,0 0-1,-1-1 0,1 1 0,0 0 0,-1 0 0,1-1 0,0 1 0,-1 0 1,1-1-1,-1 1 0,1-1 0,-1 1 0,1 0 0,0-1 0,-1 0 0,0 1 1,1-1-1,-1 1 0,1-1 0,-1 1 0,0-1 0,1 0 0,-1 1 0,0-1 1,0 0-1,1 1 0,-1-1 0,0 0 0,0-1 0,2-26 26,-2 20-21,1-143-53,-1 82-171,-2 22-351,-14-91-1,-23-42-235,19 92 587,15 65 172,-47-257-195,51 245 234,1 34 9,0 1 0,0 0 0,0 0 0,0-1 0,0 1 0,0 0 0,0 0-1,0-1 1,0 1 0,0 0 0,0 0 0,0-1 0,0 1 0,0 0 0,1 0 0,-1 0 0,0-1 0,0 1 0,0 0 0,0 0 0,1 0-1,-1-1 1,0 1 0,0 0 0,0 0 0,1 0 0,-1 0 0,0 0 0,0-1 0,1 1 0,-1 0 0,0 0 0,12-4 150,-1 1 0,1 0 0,-1 1 1,16-2-1,15-2 293,329-92 2246,-24 5-956,-237 71-1576,2 4 1,0 5 0,119 3-1,-173 10-62,-33 0-3540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42.230"/>
    </inkml:context>
    <inkml:brush xml:id="br0">
      <inkml:brushProperty name="width" value="0.05" units="cm"/>
      <inkml:brushProperty name="height" value="0.05" units="cm"/>
      <inkml:brushProperty name="color" value="#FFFFFF"/>
    </inkml:brush>
  </inkml:definitions>
  <inkml:trace contextRef="#ctx0" brushRef="#br0">1 19 3609,'0'0'17231,"11"-3"-16070,-1 1-938,0-1-14,1 0-1,0 1 1,0 0 0,0 0 0,12 1 0,-10 1-6,-8-1-113,0 1 0,0 0 0,0 1 0,7 0 0,-10 0-74,-1-1 0,0 1 0,1-1 1,-1 1-1,0-1 0,1 1 0,-1 0 0,0 0 0,0-1 0,1 1 0,-1 0 0,0 0 0,0 0 0,0 0 0,0 1 0,-1-1 1,1 0-1,0 0 0,0 0 0,0 3 0,2 4 17,-1 0 1,-1 0-1,0 0 1,0 0-1,0 1 0,-1 15 1,0-14-17,-1 8-3,1 1-1,-2 0 1,-1-1 0,0 1 0,-1-1 0,-1 0 0,-1 0 0,-8 18 0,-78 149 23,68-140-33,22-41-4,0-1-6,1 0 0,-1 0-1,0 0 1,1 1 0,0-1 0,0 1 0,0-1 0,0 1 0,1 0-1,-1 6 1,1-10 5,0 1-1,0 0 1,0-1-1,1 1 1,-1 0-1,0-1 0,1 1 1,-1-1-1,0 1 1,1 0-1,-1-1 1,1 1-1,-1-1 1,1 1-1,-1-1 1,1 0-1,-1 1 0,1-1 1,-1 1-1,1-1 1,-1 0-1,2 1 1,17 6-24,-13-5 16,21 6 23,1-1 1,-1-1-1,33 3 0,90-3-3040,-122-6 1580,64 0-7739,-43-3-803</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37:42.957"/>
    </inkml:context>
    <inkml:brush xml:id="br0">
      <inkml:brushProperty name="width" value="0.05" units="cm"/>
      <inkml:brushProperty name="height" value="0.05" units="cm"/>
      <inkml:brushProperty name="color" value="#FFFFFF"/>
    </inkml:brush>
  </inkml:definitions>
  <inkml:trace contextRef="#ctx0" brushRef="#br0">0 0 5513,'0'0'4009,"21"36"-1020,84 140-82,-84-141-2442,92 158 1624,51 132-117,10 88-642,-96-192-1078,-10 3 1,-10 3 0,-10 2-1,28 344 1,-50 163-166,-34-504-30,-43 266 0,-37-61-30,-31-44 45,-21-55 232,-8-56 415,15-72 38,30-70-259,5-22-231,84-102-252,5-5-21,7-8-6,0 0 0,0 0 0,-1-1 0,1 1 0,-1-1 0,1 0 1,-1 1-1,0-1 0,0 0 0,0-1 0,-4 3 0,8-4-2,-1 0 1,0 0-1,0 0 0,0-1 1,0 1-1,0 0 0,0 0 1,0 0-1,0 0 1,0 0-1,0 0 0,0 0 1,0 0-1,0 0 0,0 0 1,0-1-1,0 1 0,0 0 1,0 0-1,0 0 0,0 0 1,0 0-1,0 0 0,0 0 1,0 0-1,0 0 0,0-1 1,0 1-1,0 0 1,0 0-1,0 0 0,0 0 1,0 0-1,0 0 0,-1 0 1,1 0-1,0 0 0,0 0 1,0 0-1,0 0 0,0 0 1,0 0-1,0-1 0,0 1 1,0 0-1,0 0 1,0 0-1,-1 0 0,1 0 1,0 0-1,0 0 0,0 0 1,0 0-1,0 0 0,0 0 1,0 0-1,0 0 0,0 0 1,-1 0-1,1 0 0,0 0 1,0 0-1,0 0 0,0 1 1,0-1-1,0 0 1,0 0-1,0-5-377,0 1 0,1-1 1,0 1-1,2-9 0,11-28-3691,37-71 0,-13 38-2734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2:55.925"/>
    </inkml:context>
    <inkml:brush xml:id="br0">
      <inkml:brushProperty name="width" value="0.05" units="cm"/>
      <inkml:brushProperty name="height" value="0.05" units="cm"/>
      <inkml:brushProperty name="color" value="#FFFFFF"/>
    </inkml:brush>
  </inkml:definitions>
  <inkml:trace contextRef="#ctx0" brushRef="#br0">1 43 2577,'0'0'1792,"0"8"-1368,0-23-192,0 5-88,0 2-8,8 5-136,-1-4-296,-3 3-848,4 1-1105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2:56.255"/>
    </inkml:context>
    <inkml:brush xml:id="br0">
      <inkml:brushProperty name="width" value="0.05" units="cm"/>
      <inkml:brushProperty name="height" value="0.05" units="cm"/>
      <inkml:brushProperty name="color" value="#FFFFFF"/>
    </inkml:brush>
  </inkml:definitions>
  <inkml:trace contextRef="#ctx0" brushRef="#br0">1 0 160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2:58.971"/>
    </inkml:context>
    <inkml:brush xml:id="br0">
      <inkml:brushProperty name="width" value="0.05" units="cm"/>
      <inkml:brushProperty name="height" value="0.05" units="cm"/>
      <inkml:brushProperty name="color" value="#FFFFFF"/>
    </inkml:brush>
  </inkml:definitions>
  <inkml:trace contextRef="#ctx0" brushRef="#br0">846 33 6953,'0'0'10216,"0"-8"-9661,1-17-322,-15 65 17,-17 26 236,-53 87 1,56-106-334,-33 52 85,-4-2-1,-90 103 0,93-130-205,-4-3-1,-2-3 1,-88 64-1,149-122-33,3-3-2,1-1 0,0 1 1,-1-1-1,1 0 0,-1 0 1,1 0-1,-1 0 1,0-1-1,-6 2 0,10-3 1,0 0-1,-1 0 1,1 0-1,0 0 1,0 0-1,0 0 1,0 0-1,0 1 1,-1-1-1,1 0 0,0 0 1,0 0-1,0 0 1,0 0-1,-1 0 1,1-1-1,0 1 1,0 0-1,0 0 1,0 0-1,0 0 1,-1 0-1,1 0 1,0 0-1,0 0 1,0 0-1,0 0 0,0 0 1,0 0-1,-1-1 1,1 1-1,0 0 1,0 0-1,0 0 1,0 0-1,0 0 1,0 0-1,0-1 1,0 1-1,0 0 1,0 0-1,0 0 1,0 0-1,0 0 0,0-1 1,0 1-1,-1 0 1,1 0-1,1 0 1,-1-1-1,-2-10-98,2-1 0,-1 0 1,2 0-1,0 0 0,0 0 0,1 0 0,5-16 0,31-82-196,-30 89 263,117-275-58,-126 303 353,1-5-259,0 1 1,0-1-1,-1 1 1,1-1-1,0 0 1,-1 1-1,-1 2 1,-28 57 75,10-16 105,1 1 0,-17 67 0,29-83-33,1 0-1,1 0 0,2 0 0,1 0 0,3 34 0,-1-60-135,0-1 0,1 1 0,-1-1 0,1 1 0,1-1 0,-1 1 1,0-1-1,1 0 0,0 1 0,0-1 0,0 0 0,1 0 0,-1-1 0,1 1 0,0-1 0,5 6 0,-3-5-6,0-1-1,1 1 0,-1-1 1,1 0-1,0 0 0,-1-1 1,1 0-1,1 0 1,-1 0-1,0-1 0,10 1 1,0 0-25,-1-2 0,1 0 1,21-2-1,-1-3-483,0-2-1,0-1 1,0-1-1,-1-2 1,39-19-1,46-29-4697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04.188"/>
    </inkml:context>
    <inkml:brush xml:id="br0">
      <inkml:brushProperty name="width" value="0.05" units="cm"/>
      <inkml:brushProperty name="height" value="0.05" units="cm"/>
      <inkml:brushProperty name="color" value="#FFFFFF"/>
    </inkml:brush>
  </inkml:definitions>
  <inkml:trace contextRef="#ctx0" brushRef="#br0">148 104 5617,'0'0'13327,"-13"-8"-12240,-39-20-258,50 27-804,1 0 0,-1 0 0,1 1 1,-1-1-1,0 0 0,1 1 0,-1-1 0,0 1 0,0 0 0,1-1 0,-1 1 0,0 0 0,0 0 0,1 0 0,-1 0 0,0 1 0,0-1 0,1 0 0,-1 1 0,0-1 0,1 1 0,-3 1 0,2-1-29,0 1 0,0 0 0,0 0 1,0 0-1,0 0 0,0 0 0,1 1 0,-1-1 1,-1 4-1,1-3 25,-1 1-30,1 1-1,-1-1 0,1 1 1,0 0-1,1 0 1,-1 0-1,1-1 0,0 1 1,-1 7-1,2-12 10,1 0 0,-1 1 0,1-1 0,0 0 1,-1 0-1,1 0 0,-1 0 0,1 0 0,-1 0 0,1 0 0,0 0 0,-1 0 0,1 0 0,-1 0 0,1 0 0,-1 0 0,1-1 0,0 1 0,-1 0 1,1-1-1,9-3 50,0-1 1,0-1 0,-1 1-1,0-2 1,-1 1 0,12-12-1,3-1 69,-5 5 11,-1 1 1,29-16-1,-40 26-114,-1 0-1,1 1 1,0 0-1,0 0 1,0 0 0,0 0-1,0 1 1,1 0-1,-1 0 1,0 1 0,1 0-1,-1 0 1,10 2-1,-13-2-22,0 1-1,0 0 1,0 0-1,-1 1 1,1-1-1,0 1 1,-1-1-1,1 1 1,-1 0-1,1 0 1,-1 0-1,0 0 1,0 0-1,0 0 0,3 5 1,1 2-2,-1 0 1,0 1-1,4 12 1,-3-6-137,0 1 0,-2-1-1,0 1 1,1 19 0,1 33-3088,-6-67 3052,1 53-6266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4:53:02.723"/>
    </inkml:context>
    <inkml:brush xml:id="br0">
      <inkml:brushProperty name="width" value="0.05" units="cm"/>
      <inkml:brushProperty name="height" value="0.05" units="cm"/>
      <inkml:brushProperty name="color" value="#FFFFFF"/>
    </inkml:brush>
  </inkml:definitions>
  <inkml:trace contextRef="#ctx0" brushRef="#br0">1574 247 432,'0'0'4965,"-3"-21"-4667,-11-69 156,14 87-386,-1-1-1,0 1 1,0 0 0,0-1-1,0 1 1,-1 0-1,1 0 1,-1 0 0,0 0-1,1 0 1,-1 0-1,-1 0 1,1 1-1,0-1 1,-1 1 0,1-1-1,-1 1 1,0 0-1,0 0 1,-5-2-1,1-1 171,-6-2 16,-1 0 1,1 1 0,-1 0 0,0 1 0,-16-4-1,-76-11 1167,78 15-928,4 3-125,-1 0 0,-34 2 0,22 0-351,17 2 3,-1 0 0,0 1 0,1 2 0,-1 0 0,-23 9 0,6-2 162,6-1 143,1 1 0,0 1 1,1 2-1,1 1 0,1 2 0,0 0 1,1 2-1,-27 25 0,17-9-171,2 1-1,1 1 1,2 2 0,-42 69-1,24-19-115,-48 119 0,40-76 34,-16 37 114,56-119 48,-18 77 0,-15 138 382,18-22-468,22-134-90,-1 35 248,12-81-180,1 80 1,1-127-112,1 1 0,0-1 0,2 1 0,0-1-1,12 28 1,-9-24 20,24 57 123,10 29 131,-29-69-86,2 0-1,2-1 1,26 46 0,-35-70-173,1-1 1,0 0 0,1-1-1,0 0 1,0 0 0,1-1 0,1 0-1,-1-1 1,2 0 0,-1-1-1,1-1 1,19 9 0,21 2 132,78 19 1,0-2-46,-78-17-97,-5-2 3,61 13 0,161 17 202,-152-32-171,-42-6 25,166 5 69,-97-7-10,164 0 6,-263-10-94,46-9 1,-20 2 134,-63 9-106,0 0-1,-1 0 0,1-1 1,-1 0-1,13-8 0,0 1 20,162-85 220,-147 71-121,0-1 0,56-51 1,52-77 596,-120 123-706,-2 0 1,-1-2-1,25-52 0,-21 27 113,-3-1-1,-3-1 1,-2-1-1,13-88 1,-7-105 137,-19-2-162,-4 232-161,-6-162 77,2 139-57,-2 1 0,-12-47-1,6 48 38,-2 1-1,-34-73 1,32 85-39,-2 0 0,-1 1 0,-1 1 0,-27-30 0,3 12 30,-59-48-1,-56-34 3,114 95-68,-127-91 9,144 108-7,-1 1-1,0 1 1,-2 2 0,-43-14-1,45 20-32,-1 0 0,-49-3 0,-57 7-1072,109 2 92,27 1 981,0 0 1,0 0-1,0 0 1,0 0-1,0 0 1,0-1-1,0 1 1,0 0 0,0 0-1,0 0 1,0 0-1,0 0 1,0 0-1,0 0 1,0 0-1,0 0 1,0 0 0,0-1-1,0 1 1,0 0-1,0 0 1,0 0-1,0 0 1,0 0-1,0 0 1,0 0 0,0 0-1,0 0 1,0-1-1,0 1 1,0 0-1,0 0 1,0 0-1,0 0 1,0 0 0,-1 0-1,1 0 1,0 0-1,0 0 1,0 0-1,0 0 1,0 0-1,0 0 1,0 0 0,0 0-1,0 0 1,0 0-1,-1-1 1,1 1-1,21-7-3326,22-6-3415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09.238"/>
    </inkml:context>
    <inkml:brush xml:id="br0">
      <inkml:brushProperty name="width" value="0.05" units="cm"/>
      <inkml:brushProperty name="height" value="0.05" units="cm"/>
      <inkml:brushProperty name="color" value="#FFFFFF"/>
    </inkml:brush>
  </inkml:definitions>
  <inkml:trace contextRef="#ctx0" brushRef="#br0">15 533 880,'0'0'12994,"-2"1"-11721,-10 8 5299,12-21-5844,-1 4-655,1-1 0,0 0-1,1 1 1,0-1-1,0 1 1,1-1-1,3-8 1,13-24-107,1 0 0,27-40 1,55-72-34,-46 73-3,-44 63 46,-7 9 10,2 0 1,6-8-1,-5 9-1597,8 6-10218,-9 1 7049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09.617"/>
    </inkml:context>
    <inkml:brush xml:id="br0">
      <inkml:brushProperty name="width" value="0.05" units="cm"/>
      <inkml:brushProperty name="height" value="0.05" units="cm"/>
      <inkml:brushProperty name="color" value="#FFFFFF"/>
    </inkml:brush>
  </inkml:definitions>
  <inkml:trace contextRef="#ctx0" brushRef="#br0">1 55 1256,'0'0'12414,"26"-9"-11801,80-26-78,-66 25-92,-38 9-404,-1 1 0,1 0 0,-1 0 0,1 0 0,-1 0 0,1 1-1,-1-1 1,1 0 0,1 1 0,0 0 24,-1 0-47,0 0 0,0-1 0,-1 1 0,1 0 0,0 0 0,-1 0 0,1 1 0,0-1 0,-1 0-1,0 1 1,1-1 0,-1 1 0,0-1 0,1 1 0,-1-1 0,0 1 0,0 0 0,-1 0 0,1-1 0,0 1 0,0 0 0,-1 0 0,1 0 0,-1 3 0,2 5-8,-1 1-1,0-1 1,-2 16-1,1-11-22,0-11-77,-1-1-186,1-1 0,0 0 0,0 0 0,1 1 0,-1-1 0,0 0 0,1 0 0,-1 0 0,1 1 0,1 1 0,6 3-4833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0.089"/>
    </inkml:context>
    <inkml:brush xml:id="br0">
      <inkml:brushProperty name="width" value="0.05" units="cm"/>
      <inkml:brushProperty name="height" value="0.05" units="cm"/>
      <inkml:brushProperty name="color" value="#FFFFFF"/>
    </inkml:brush>
  </inkml:definitions>
  <inkml:trace contextRef="#ctx0" brushRef="#br0">1 390 3809,'0'0'14682,"8"-18"-13985,1-1-526,-2 2-15,1 0 1,0 1-1,2 0 1,21-28 0,29-26 303,104-91 0,-149 149-441,-14 20-441,-2-2 413,1 0 1,-1 0-1,0 1 0,-1-1 0,0 0 1,0 0-1,-4 10 0,-26 42 123,21-41-381,-14 33 1,20-34-1466,0 0-1,-4 32 1,7-38 485,-1 15-3125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0.451"/>
    </inkml:context>
    <inkml:brush xml:id="br0">
      <inkml:brushProperty name="width" value="0.05" units="cm"/>
      <inkml:brushProperty name="height" value="0.05" units="cm"/>
      <inkml:brushProperty name="color" value="#FFFFFF"/>
    </inkml:brush>
  </inkml:definitions>
  <inkml:trace contextRef="#ctx0" brushRef="#br0">105 0 6449,'0'0'10923,"-75"139"-10627,63-120-192,1-3-104,5 0-232,6-5-1609,0-3-2712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0.801"/>
    </inkml:context>
    <inkml:brush xml:id="br0">
      <inkml:brushProperty name="width" value="0.05" units="cm"/>
      <inkml:brushProperty name="height" value="0.05" units="cm"/>
      <inkml:brushProperty name="color" value="#FFFFFF"/>
    </inkml:brush>
  </inkml:definitions>
  <inkml:trace contextRef="#ctx0" brushRef="#br0">131 1 8314,'0'0'10782,"-3"2"-10378,-5 7-253,-1 0-1,1 1 1,0 0-1,-8 15 1,-25 49 293,30-53-415,7-15-40,0 1-1,1 0 1,0 0 0,0 0 0,1 0 0,0 1 0,0-1 0,1 1-1,0-1 1,-1 10 0,2-17-1,0 1 0,0-1 0,0 0-1,0 0 1,0 1 0,1-1 0,-1 0 0,0 0-1,0 1 1,0-1 0,0 0 0,0 0 0,0 1-1,1-1 1,-1 0 0,0 0 0,0 0 0,0 0-1,1 1 1,-1-1 0,0 0 0,0 0 0,0 0 0,1 0-1,-1 0 1,0 1 0,0-1 0,1 0 0,-1 0-1,0 0 1,0 0 0,1 0 0,11 0-93,-7 0 41,7 0 57,0 0 0,0-1 0,-1-1 0,1 0-1,0 0 1,-1-1 0,20-8 0,37-25 75,-5 3 47,-60 32-110,-2 11-37,-2-4 64,0 0-1,-1 0 1,1 0-1,-1 0 1,0 0 0,-1-1-1,1 1 1,-1 0-1,-5 7 1,3-6-42,1 0 1,0 1-1,1 0 1,0-1-1,-3 11 1,6-18-97,0 1 1,-1 0-1,1 0 1,0-1-1,0 1 1,0 0-1,0 0 1,0-1-1,0 1 1,0 0-1,0 0 1,0-1-1,0 1 1,1 0-1,-1 0 1,0-1-1,0 1 1,1 0-1,-1 0 1,0-1-1,1 1 1,-1-1-1,1 1 1,-1 0-1,1 0 1,1 0-294,-1-1-1,0 1 1,1-1 0,-1 1 0,1-1 0,-1 1 0,1-1 0,-1 0-1,1 1 1,2-1 0,20 0-4655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1.144"/>
    </inkml:context>
    <inkml:brush xml:id="br0">
      <inkml:brushProperty name="width" value="0.05" units="cm"/>
      <inkml:brushProperty name="height" value="0.05" units="cm"/>
      <inkml:brushProperty name="color" value="#FFFFFF"/>
    </inkml:brush>
  </inkml:definitions>
  <inkml:trace contextRef="#ctx0" brushRef="#br0">170 0 2761,'0'0'16299,"-86"153"-15699,65-113-336,3 0-168,3-3-96,1-2-152,5 13-1464,3-10-3369,6-6-3665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1.645"/>
    </inkml:context>
    <inkml:brush xml:id="br0">
      <inkml:brushProperty name="width" value="0.05" units="cm"/>
      <inkml:brushProperty name="height" value="0.05" units="cm"/>
      <inkml:brushProperty name="color" value="#FFFFFF"/>
    </inkml:brush>
  </inkml:definitions>
  <inkml:trace contextRef="#ctx0" brushRef="#br0">1 845 5737,'0'0'12259,"33"-32"-11764,0 0-397,189-168 386,180-101-171,-98 77-302,-293 215-145,47-38-1257,-62 52-1761,-7 9-1822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1.995"/>
    </inkml:context>
    <inkml:brush xml:id="br0">
      <inkml:brushProperty name="width" value="0.05" units="cm"/>
      <inkml:brushProperty name="height" value="0.05" units="cm"/>
      <inkml:brushProperty name="color" value="#FFFFFF"/>
    </inkml:brush>
  </inkml:definitions>
  <inkml:trace contextRef="#ctx0" brushRef="#br0">21 0 5033,'0'0'12059,"86"32"-11515,-86 0 152,0 1-56,-3 1-248,-15-2-248,-3 0-16,-2-5-128,2 3-592,6-12-3697,9-4-4105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2.479"/>
    </inkml:context>
    <inkml:brush xml:id="br0">
      <inkml:brushProperty name="width" value="0.05" units="cm"/>
      <inkml:brushProperty name="height" value="0.05" units="cm"/>
      <inkml:brushProperty name="color" value="#FFFFFF"/>
    </inkml:brush>
  </inkml:definitions>
  <inkml:trace contextRef="#ctx0" brushRef="#br0">229 0 6905,'0'0'8778,"-119"163"-8706,96-117-64,-4-3 8,3-1 40,6-4-56,3-3-56,12-3-1000,3-6-1640,0-10-3186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19.176"/>
    </inkml:context>
    <inkml:brush xml:id="br0">
      <inkml:brushProperty name="width" value="0.05" units="cm"/>
      <inkml:brushProperty name="height" value="0.05" units="cm"/>
      <inkml:brushProperty name="color" value="#FFFFFF"/>
    </inkml:brush>
  </inkml:definitions>
  <inkml:trace contextRef="#ctx0" brushRef="#br0">1 13 10418,'0'0'11595,"35"0"-10720,116 0-142,38 0 430,-103 1-1065,97-2 17,-146-5-472,-29 4 57,0 0 0,0 1 0,8 0 0,-16 2-199,0-1 0,0 1-1,0 0 1,0 0 0,-1-1 0,1 1 0,0 0 0,-1-1 0,1 1 0,0 0 0,-1-1 0,0 2 0,-14 12-5419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04.721"/>
    </inkml:context>
    <inkml:brush xml:id="br0">
      <inkml:brushProperty name="width" value="0.05" units="cm"/>
      <inkml:brushProperty name="height" value="0.05" units="cm"/>
      <inkml:brushProperty name="color" value="#FFFFFF"/>
    </inkml:brush>
  </inkml:definitions>
  <inkml:trace contextRef="#ctx0" brushRef="#br0">89 1 6313,'0'0'14550,"-2"8"-14070,-30 119 1669,19-89-1387,-15 52 734,24-74-1234,1 0-1,0 0 1,0 29-1,3-43-256,-1 0-1,1 1 0,0-1 1,1 0-1,-1 0 0,0 1 1,1-1-1,-1 0 1,1 0-1,0 0 0,-1 0 1,1 0-1,0 0 0,0 0 1,1 0-1,-1 0 0,0 0 1,1 0-1,-1-1 0,1 1 1,-1-1-1,1 1 0,0-1 1,-1 1-1,1-1 0,0 0 1,0 0-1,0 0 0,0 0 1,0 0-1,0 0 0,1-1 1,-1 1-1,4 0 0,6 1-82,-1 0 0,1 0-1,0-1 1,0-1-1,0 0 1,0 0 0,-1-1-1,1-1 1,0 0-1,-1-1 1,1 0 0,-1 0-1,15-8 1,119-63-3612,-82 36-1227</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2.814"/>
    </inkml:context>
    <inkml:brush xml:id="br0">
      <inkml:brushProperty name="width" value="0.05" units="cm"/>
      <inkml:brushProperty name="height" value="0.05" units="cm"/>
      <inkml:brushProperty name="color" value="#FFFFFF"/>
    </inkml:brush>
  </inkml:definitions>
  <inkml:trace contextRef="#ctx0" brushRef="#br0">78 0 7314,'0'0'9698,"-62"145"-9490,53-124-128,3-5-80,6-5-720,0-6-1657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3.192"/>
    </inkml:context>
    <inkml:brush xml:id="br0">
      <inkml:brushProperty name="width" value="0.05" units="cm"/>
      <inkml:brushProperty name="height" value="0.05" units="cm"/>
      <inkml:brushProperty name="color" value="#FFFFFF"/>
    </inkml:brush>
  </inkml:definitions>
  <inkml:trace contextRef="#ctx0" brushRef="#br0">174 1 7458,'0'0'9886,"-15"15"-9178,-47 51-229,55-58-427,-40 45 332,39-43-311,1 1 0,-10 18-1,16-26-85,-1-1-1,1 1 0,0 0 0,0 0 0,0 0 0,0 0 0,0 0 0,1 0 1,-1 0-1,1 0 0,0 0 0,0 0 0,0 1 0,1 2 0,4-3-190,16 0 156,1-2 0,-1 0 0,37-4 0,-48 2 61,0-1 0,-1 0 0,1 0 0,-1-1 0,0 0 1,11-5-1,50-31 351,-61 32 507,-16 14 487,-60 68-934,53-57-357,1 0 0,-18 33 0,27-43-296,1 1 0,0-1 1,1 0-1,0 1 0,0-1 0,1 1 0,0 0 0,0-1 0,1 1 0,1 10 0,-1-3-1363,0 19-4907</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3.988"/>
    </inkml:context>
    <inkml:brush xml:id="br0">
      <inkml:brushProperty name="width" value="0.05" units="cm"/>
      <inkml:brushProperty name="height" value="0.05" units="cm"/>
      <inkml:brushProperty name="color" value="#FFFFFF"/>
    </inkml:brush>
  </inkml:definitions>
  <inkml:trace contextRef="#ctx0" brushRef="#br0">253 0 1560,'0'0'10411,"-169"185"-8899,148-132-624,3-5-336,6-2-376,6-4-88,0-7-88,-3 5-240,6-10-2096,-6-9-5538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5.069"/>
    </inkml:context>
    <inkml:brush xml:id="br0">
      <inkml:brushProperty name="width" value="0.05" units="cm"/>
      <inkml:brushProperty name="height" value="0.05" units="cm"/>
      <inkml:brushProperty name="color" value="#FFFFFF"/>
    </inkml:brush>
  </inkml:definitions>
  <inkml:trace contextRef="#ctx0" brushRef="#br0">327 16 968,'0'0'17716,"-6"-16"-17372,-18 32 192,-6 6-136,-2 2-152,-1 0-200,-5 0-40,2 0-8,0 0-608,-2 8-1712,8-5-2593,6-6-3089</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5.595"/>
    </inkml:context>
    <inkml:brush xml:id="br0">
      <inkml:brushProperty name="width" value="0.05" units="cm"/>
      <inkml:brushProperty name="height" value="0.05" units="cm"/>
      <inkml:brushProperty name="color" value="#FFFFFF"/>
    </inkml:brush>
  </inkml:definitions>
  <inkml:trace contextRef="#ctx0" brushRef="#br0">1 25 5641,'0'0'10037,"15"-4"-9660,50-14 109,-62 17-426,-1 1 1,1-1-1,0 1 1,0-1-1,0 1 1,0 0-1,0 0 0,0 0 1,-1 1-1,1-1 1,0 1-1,0-1 1,5 3-1,-6-2-30,-1 0 0,1 0 0,0 1 1,0-1-1,-1 0 0,1 1 0,-1-1 0,1 1 0,-1 0 0,0-1 0,0 1 0,0 0 1,0 0-1,2 3 0,-1 3 81,0 0 0,0 0 0,-1 1 0,0-1 0,0 1 0,-1 14 0,0-16 44,0 1-18,-1 0 1,0-1-1,-1 0 1,0 1-1,0-1 0,0 0 1,-1 0-1,0 0 1,0 0-1,-5 8 1,-8 9 226,-26 30 1,18-23 98,14-19-404,-14 23 177,22-32-302,1 0 0,-1 0 0,1 0 1,0 0-1,0 1 0,0-1 1,0 0-1,0 1 0,1 6 1,-1-10 37,1 0 1,0 1 0,0-1 0,0 0-1,0 0 1,1 0 0,-1 1 0,0-1-1,0 0 1,0 0 0,0 1 0,0-1-1,0 0 1,0 0 0,0 0 0,0 1-1,0-1 1,1 0 0,-1 0 0,0 0 0,0 0-1,0 1 1,0-1 0,1 0 0,-1 0-1,0 0 1,0 0 0,0 0 0,1 0-1,-1 0 1,0 1 0,0-1 0,7 2-452,0 0 1,0 0 0,0-1-1,0 0 1,10 0 0,87 0-4937,-59-1 560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5.992"/>
    </inkml:context>
    <inkml:brush xml:id="br0">
      <inkml:brushProperty name="width" value="0.05" units="cm"/>
      <inkml:brushProperty name="height" value="0.05" units="cm"/>
      <inkml:brushProperty name="color" value="#FFFFFF"/>
    </inkml:brush>
  </inkml:definitions>
  <inkml:trace contextRef="#ctx0" brushRef="#br0">15 0 5313,'0'0'12499,"0"102"-11587,0-78-416,-6 0-280,1-3-136,2-5-80,3-5-800,0-6-3017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7.327"/>
    </inkml:context>
    <inkml:brush xml:id="br0">
      <inkml:brushProperty name="width" value="0.05" units="cm"/>
      <inkml:brushProperty name="height" value="0.05" units="cm"/>
      <inkml:brushProperty name="color" value="#FFFFFF"/>
    </inkml:brush>
  </inkml:definitions>
  <inkml:trace contextRef="#ctx0" brushRef="#br0">173 228 5297,'0'0'11939,"-11"-5"-11098,-34-18 123,43 22-822,-1 0-1,1-1 1,-1 1-1,1-1 1,0 1-1,-1-1 1,1 0-1,0 1 1,0-1-1,1 0 1,-1-1-1,0 1 1,0 0-1,1 0 1,0-1-1,-1 1 1,1-1-1,0 1 1,0-1-1,-1-3 1,1-4-178,0 0 0,1 0 0,0 0 1,2-19-1,-1 26 30,0 0 0,1 1 0,-1-1 0,0 1-1,1-1 1,-1 1 0,1 0 0,0 0 0,-1-1 0,1 1 0,0 0 0,1 1 0,2-4-1,1 1-17,0 0 0,1 0 0,-1 0 0,8-3-1,-11 6 10,-1 0-1,1 0 1,0 1-1,0-1 1,0 1 0,5-1-1,-7 1 6,-1 0 1,1 0-1,0 0 0,0 0 1,0 1-1,0-1 0,0 0 1,-1 0-1,1 0 0,0 1 1,0-1-1,0 0 0,-1 1 1,1-1-1,0 1 0,0-1 1,-1 1-1,1-1 0,0 1 1,-1 0-1,1-1 0,-1 1 1,1 0-1,-1-1 0,1 1 1,0 1-1,1 7-18,0-1-1,-1 0 1,0 1 0,0 0-1,-1-1 1,-1 12 0,1 1 22,0-10 6,0 0 1,-1-1 0,0 1 0,-1 0-1,0-1 1,0 1 0,-1-1-1,-1 0 1,-8 19 0,-7 1 29,0-2 1,-28 30 0,-9 16-2,52-69-38,1 0 0,0 0 0,1 0 0,-1 0 1,1 1-1,0-1 0,0 1 0,1-1 0,0 1 0,0 0 0,0 0 1,1-1-1,0 10 0,0-14 3,0 0 0,0-1-1,0 1 1,0-1 0,0 1 0,1-1 0,-1 1 0,0-1 0,0 1-1,1-1 1,-1 1 0,0-1 0,1 1 0,-1-1 0,0 0-1,1 1 1,-1-1 0,1 1 0,-1-1 0,1 0 0,-1 0 0,1 1-1,-1-1 1,1 0 0,-1 0 0,1 1 0,-1-1 0,1 0 0,-1 0-1,2 0 1,19 2-107,-16-2 93,11 1 8,30 0 51,-42-1-35,0 0 0,0-1 0,0 1 0,0-1 0,-1 0 0,1 0 0,0-1-1,6-2 1,-8 2 8,0 1 1,0-1-1,0 0 0,0 1 0,0-1 0,-1 0 0,1 0 0,-1 0 0,1 0 0,-1-1 0,0 1 0,0 0 0,0-1 0,0 1 0,0 0 0,-1-1 0,2-4 1,-1-4 38,0 0 0,-1-21 0,0 17-32,-1 2-17,0 0 0,-1 0 1,-1 0-1,0 0 0,0 0 0,-2 1 1,1 0-1,-8-14 0,-57-91 70,69 117-72,-56-86 239,55 84-229,-1-1 1,1 0 0,0 1-1,-1-1 1,1 0 0,1 0 0,-2-4-1,2 6-21,0 0-1,0 0 0,0 0 1,0 0-1,0 0 1,0 0-1,0 0 0,0 0 1,0 1-1,1-1 0,-1 0 1,0 0-1,1 0 0,-1 0 1,1 1-1,-1-1 1,1 0-1,-1 0 0,1 1 1,-1-1-1,1 0 0,0 1 1,-1-1-1,1 0 0,0 1 1,-1-1-1,3 0 1,5-2-309,0 0 1,0 0 0,0 1 0,10-1-1,-4 0-232,102-15-6400,-65 13 1297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16:17.661"/>
    </inkml:context>
    <inkml:brush xml:id="br0">
      <inkml:brushProperty name="width" value="0.05" units="cm"/>
      <inkml:brushProperty name="height" value="0.05" units="cm"/>
      <inkml:brushProperty name="color" value="#FFFFFF"/>
    </inkml:brush>
  </inkml:definitions>
  <inkml:trace contextRef="#ctx0" brushRef="#br0">30 0 8410,'0'0'8407,"19"11"-7411,61 37-54,-78-47-889,1 1 0,-1-1 0,0 1 1,0 0-1,0 0 0,0 0 0,0 0 0,0 0 1,0 1-1,0-1 0,-1 0 0,1 1 1,-1 0-1,0-1 0,0 1 0,0 0 1,0-1-1,0 1 0,-1 0 0,1 0 0,-1 0 1,0 4-1,1 0 62,0 3 23,0 0 1,-1 0-1,0 1 1,-1-1-1,0 0 1,0 0-1,-1 0 1,0 0-1,-1 0 1,0-1-1,-1 1 1,0-1-1,-6 11 1,-45 56 420,38-55-417,1 0 1,-19 36 0,33-53-141,0 1 1,1-1 0,-1 0 0,1 0-1,0 1 1,0-1 0,1 0 0,-1 1 0,1-1-1,0 1 1,1 7 0,-1-11-3,0 0 0,0 0 0,0 0 0,1-1 0,-1 1 0,0 0 0,0 0 0,1 0 0,-1-1 0,1 1 0,-1 0 0,0 0 0,1-1 0,-1 1 0,1 0 0,0-1 0,-1 1 0,1 0 0,0-1 0,-1 1 0,2 0 0,20 5 1,-17-5-1,46 7-265,0-3-1,87-2 1,-40-5-2147,-31-5-2227,-5-5-5055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21:31.303"/>
    </inkml:context>
    <inkml:brush xml:id="br0">
      <inkml:brushProperty name="width" value="0.05" units="cm"/>
      <inkml:brushProperty name="height" value="0.05" units="cm"/>
      <inkml:brushProperty name="color" value="#FFFFFF"/>
    </inkml:brush>
  </inkml:definitions>
  <inkml:trace contextRef="#ctx0" brushRef="#br0">1035 50 3745,'0'0'9502,"-5"-7"-7896,-1-3-1089,3 6-153,0-1 0,0 1 0,0 0 0,-1 0 0,-6-6 0,9 9-306,0 1 0,1 0 0,-1 0 0,1-1 0,-1 1 0,0 0 0,1 0 0,-1 0 0,1 0 0,-1 0 0,0 0 0,1 0-1,-1 0 1,0 0 0,1 1 0,-1-1 0,1 0 0,-1 0 0,1 0 0,-1 1 0,0-1 0,1 0 0,-1 1 0,1-1 0,-1 0-1,1 1 1,-1-1 0,1 1 0,-1 0 0,-2 4-58,1 0 0,-1 1 0,-2 9 0,-78 320 1083,37-102-352,-21 93-12,-23 77-217,-165 794 72,202-927-566,14-58-7,-96 364 55,124-534-37,-135 484 28,128-465-43,11-39-45,-7 47 1,12-28-4404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37.780"/>
    </inkml:context>
    <inkml:brush xml:id="br0">
      <inkml:brushProperty name="width" value="0.05" units="cm"/>
      <inkml:brushProperty name="height" value="0.05" units="cm"/>
      <inkml:brushProperty name="color" value="#FFFFFF"/>
    </inkml:brush>
  </inkml:definitions>
  <inkml:trace contextRef="#ctx0" brushRef="#br0">34 562 1072,'-2'0'8419,"-4"3"-6368,0-1 1,0 0-1,-8 1 3630,17-10-5430,2-4-198,1 0 0,1 0 0,12-17 0,30-31 9,-21 26-36,180-245 28,-196 261-43,-1 0 0,-1-2-1,-1 1 1,0-1 0,7-24-1,-22 59-53,-2 0-1,0-1 1,-13 20-1,-6 11 42,7-8 4,2 1 0,-15 49 0,25-63-34,2-1 0,1 1 0,0 0 0,2 1 0,1 26 0,2-51 2,-1 0 1,1-1-1,0 1 1,0 0-1,0-1 1,1 1-1,-1 0 1,0 0-1,0-1 1,0 1 0,0 0-1,1-1 1,-1 1-1,0 0 1,1-1-1,-1 1 1,1 0-1,-1-1 1,0 1-1,1-1 1,0 2-1,1-2-120,0 1-1,0 0 0,0-1 0,-1 1 0,1-1 0,0 1 1,0-1-1,3 0 0,78 1-8659,-48-1 778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07.318"/>
    </inkml:context>
    <inkml:brush xml:id="br0">
      <inkml:brushProperty name="width" value="0.05" units="cm"/>
      <inkml:brushProperty name="height" value="0.05" units="cm"/>
      <inkml:brushProperty name="color" value="#FFFFFF"/>
    </inkml:brush>
  </inkml:definitions>
  <inkml:trace contextRef="#ctx0" brushRef="#br0">1 331 9314,'0'0'8526,"27"-15"-7325,90-55-206,-60 33-83,-2-2-1,91-85 1,-115 96-545,-24 22-244,-6 5-88,0 0 0,0 0 0,0 0 0,0 0 0,0 0 0,0 0 0,0 0 0,0 0 0,1 1 0,-1-1 0,0 1 1,0-1-1,3 0 0,-4 1-29,0 0 0,0 0-1,0 0 1,0 0 0,1 0 0,-1 0 0,0 0 0,0 0 0,0 0 0,0 0 0,0 0-1,1 0 1,-1 1 0,0-1 0,0 0 0,0 0 0,0 0 0,0 0 0,1 0 0,-1 0 0,0 0-1,0 0 1,0 1 0,0-1 0,0 0 0,0 0 0,0 0 0,0 0 0,0 0 0,0 1 0,1-1-1,-1 0 1,0 0 0,0 0 0,0 0 0,0 1 0,0-1 0,0 0 0,0 0 0,0 0-1,0 0 1,0 0 0,0 1 0,0-1 0,0 0 0,-1 0 0,1 0 0,0 0 0,0 1 0,0-1-1,0 0 1,0 0 0,0 4 8,0 26 2,1-8 18,-1 1 0,-5 35 0,-2-29-69,4-17-248,-3 26-1,4 44-4966,2-53-371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38.114"/>
    </inkml:context>
    <inkml:brush xml:id="br0">
      <inkml:brushProperty name="width" value="0.05" units="cm"/>
      <inkml:brushProperty name="height" value="0.05" units="cm"/>
      <inkml:brushProperty name="color" value="#FFFFFF"/>
    </inkml:brush>
  </inkml:definitions>
  <inkml:trace contextRef="#ctx0" brushRef="#br0">33 1 7162,'0'0'14083,"-33"10"-14083,33 5-8,6 20-657,27-5-2151,-6-6-3418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38.493"/>
    </inkml:context>
    <inkml:brush xml:id="br0">
      <inkml:brushProperty name="width" value="0.05" units="cm"/>
      <inkml:brushProperty name="height" value="0.05" units="cm"/>
      <inkml:brushProperty name="color" value="#FFFFFF"/>
    </inkml:brush>
  </inkml:definitions>
  <inkml:trace contextRef="#ctx0" brushRef="#br0">0 125 5777,'0'0'13075,"4"-5"-12065,-2 2-859,1 1 1,0-1 0,-1 0 0,1 1-1,0 0 1,0 0 0,0 0 0,1 0 0,5-3-1,40-11 862,-25 9-681,168-52 392,-181 56-966,1 0 0,-1 1-1,23-1 1,11 3-4600,-26 0 196,-1 0-4072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38.830"/>
    </inkml:context>
    <inkml:brush xml:id="br0">
      <inkml:brushProperty name="width" value="0.05" units="cm"/>
      <inkml:brushProperty name="height" value="0.05" units="cm"/>
      <inkml:brushProperty name="color" value="#FFFFFF"/>
    </inkml:brush>
  </inkml:definitions>
  <inkml:trace contextRef="#ctx0" brushRef="#br0">17 125 984,'0'0'20245,"-16"0"-20237,32 0 40,34 0-32,11-15 32,5-5-48,6-5-96,-5 5-465,16 0-1223,-17 5-2417,-16 6-2088</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39.213"/>
    </inkml:context>
    <inkml:brush xml:id="br0">
      <inkml:brushProperty name="width" value="0.05" units="cm"/>
      <inkml:brushProperty name="height" value="0.05" units="cm"/>
      <inkml:brushProperty name="color" value="#FFFFFF"/>
    </inkml:brush>
  </inkml:definitions>
  <inkml:trace contextRef="#ctx0" brushRef="#br0">166 210 1536,'0'0'14952,"-14"18"-14103,-41 58-175,53-73-624,0 0 1,1 0-1,-1 0 1,1 0-1,-2 5 1,3-7-38,-1-1-1,1 1 1,0-1 0,0 1-1,0-1 1,0 1 0,0-1-1,0 1 1,0-1 0,1 0-1,-1 1 1,0-1 0,0 1-1,0-1 1,0 1 0,1-1-1,-1 1 1,0-1 0,0 0-1,1 1 1,-1-1 0,1 1-1,1 1 52,1 0 0,0 0 0,0 0 0,0 0 0,0-1 0,0 1 0,0-1 0,0 0 0,1 0 0,-1 0 0,0-1 0,7 2 0,8-1 296,21 0 0,-31-1-261,4 0 14,8 0 163,30-3 0,-43 2-238,1-1-1,-1 0 0,1 0 0,-1 0 1,0-1-1,0 0 0,9-6 0,-4 2-3,1-1 1,-1-1-1,-1 0 0,0-1 0,16-17 0,-21 20-18,-2 1 0,1-1 0,-1 0 0,1 0 0,-2-1 0,1 1 0,-1-1 1,-1 1-1,1-1 0,-1 0 0,2-14 0,-3 14 2,1-34 101,-2 39-100,0 0-1,0 0 0,-1-1 0,1 1 1,-1 0-1,0 0 0,0 0 1,0 0-1,0 0 0,-4-6 0,1 4 5,-1 0-1,1 1 0,-1-1 0,0 1 0,-1 0 1,1 0-1,-1 0 0,0 1 0,0 0 1,0 0-1,0 1 0,0-1 0,-7 0 0,-5-2 12,0 1 0,0 1 0,-36-2 0,-26 5-23,70-1-10,0 2 0,0-1 1,0 2-1,0-1 0,-13 5 1,18-5-14,0 2 1,0-1 0,0 0-1,1 1 1,-1 0 0,0 0-1,1 0 1,0 1 0,0 0-1,0-1 1,-4 6 0,0 3-440,-1 1 0,2 0 0,-1 0 1,2 0-1,0 1 0,0 0 0,-5 27 1,7-22-2596,-1 19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42.846"/>
    </inkml:context>
    <inkml:brush xml:id="br0">
      <inkml:brushProperty name="width" value="0.05" units="cm"/>
      <inkml:brushProperty name="height" value="0.05" units="cm"/>
      <inkml:brushProperty name="color" value="#FFFFFF"/>
    </inkml:brush>
  </inkml:definitions>
  <inkml:trace contextRef="#ctx0" brushRef="#br0">322 85 7258,'0'0'8732,"1"-13"-7524,0-4-808,1 0 392,-1-20 1,-14 37 160,8-1-930,-1 1 0,0 0-1,0 1 1,0-1 0,1 1-1,-1 0 1,0 0 0,1 1-1,-1 0 1,1 0 0,0 0-1,0 1 1,-9 5 0,-6 8-16,0 1-1,2 1 1,0 0 0,1 2 0,1 0 0,0 1 0,-13 26-1,17-27-12,1 1 0,2 0 0,0 1 0,1 0 0,1 0 0,1 1 0,-4 32 0,9-33-66,10-21 3,-6-1 70,1-1 1,-1 1-1,0-1 1,0 0-1,0 0 1,0 0-1,0 0 1,0 0-1,0-1 1,0 0-1,0 1 1,0-1-1,-1 0 1,4-3-1,5-5 19,18-23-1,-15 16 1,162-199 202,-89 103 30,-76 103-7,-11 10-236,0 0-1,0 0 1,1 0 0,-1 0 0,0 0-1,0 0 1,0 0 0,0 0-1,1 0 1,-1 0 0,0 0-1,0 0 1,0 0 0,1 0 0,-1 0-1,0 0 1,0 0 0,0 0-1,0 0 1,1 0 0,-1 0-1,0 0 1,0 0 0,0 0 0,0 1-1,0-1 1,1 0 0,-1 0-1,0 0 1,0 0 0,0 0-1,0 0 1,0 1 0,0-1 0,0 0-1,1 0 1,-1 3 38,1-1 0,-1 0 1,0 1-1,1-1 0,-1 1 0,0 4 1,0-3-105,0 19 102,1 0 0,1 0 0,1-1-1,1 1 1,1-1 0,13 34 0,-17-53-185,1 1 0,0 0 0,0-1 1,0 0-1,0 1 0,1-1 0,-1 0 1,1 0-1,0 0 0,0-1 0,3 4 1,3-1-1371,0 1 0,19 7 0,-6-3-5134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43.551"/>
    </inkml:context>
    <inkml:brush xml:id="br0">
      <inkml:brushProperty name="width" value="0.05" units="cm"/>
      <inkml:brushProperty name="height" value="0.05" units="cm"/>
      <inkml:brushProperty name="color" value="#FFFFFF"/>
    </inkml:brush>
  </inkml:definitions>
  <inkml:trace contextRef="#ctx0" brushRef="#br0">0 240 4537,'0'0'10053,"0"18"-9288,0 60 14,0 34 1510,0-111-2267,0 0 0,0 1 1,0-1-1,0 0 0,0 1 1,0-1-1,1 0 1,-1 0-1,0 1 0,1-1 1,-1 0-1,1 0 0,-1 0 1,1 1-1,0-1 0,-1 0 1,1 0-1,1 1 1,0-1-2,-1 0 0,1 0 0,0 0 0,-1-1 0,1 1 0,0-1 0,-1 1 0,1-1 0,0 0 0,0 1 1,-1-1-1,1 0 0,2-1 0,16 2 113,-15 0-106,1-1 0,-1 1 0,0-1 0,1-1 0,-1 1 0,0-1-1,1 0 1,-1 0 0,9-3 0,-5-2 4,-1-1 0,-1 0-1,1 0 1,-1 0 0,-1-1-1,9-12 1,-8 12-8,1-3 57,0 0 1,0 0-1,-1-1 1,-1 1-1,0-2 1,0 1-1,-2-1 1,1 0-1,-2 0 1,1 0 0,-2 0-1,0-1 1,1-25-1,-2-2 251,0 21-184,-1 0 0,0 0 0,-5-26 0,4 43-142,1 1 0,-1-1 0,0 0 0,0 1 0,0-1-1,0 1 1,-1-1 0,1 1 0,-1 0 0,1 0 0,-1-1 0,0 1 0,0 0-1,0 0 1,0 1 0,0-1 0,0 0 0,0 1 0,-1-1 0,1 1-1,-1 0 1,-2-1 0,-1 0-3,-1 0-1,1 0 1,-1 1 0,0 0-1,1 1 1,-1-1 0,0 1-1,-7 1 1,10 0-16,1-1 0,-1 1 0,0 0 1,0 0-1,1 0 0,-1 0 0,1 1 0,-1-1 0,1 1 0,0 0 1,0 0-1,-5 4 0,4-3 0,0 2 1,0-1-1,0 0 0,1 1 1,-1-1-1,1 1 0,-4 8 1,3-3-444,0 0 1,0 0-1,-3 15 1,4-10-2210,-2 24 0,4 2-5940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44.458"/>
    </inkml:context>
    <inkml:brush xml:id="br0">
      <inkml:brushProperty name="width" value="0.05" units="cm"/>
      <inkml:brushProperty name="height" value="0.05" units="cm"/>
      <inkml:brushProperty name="color" value="#FFFFFF"/>
    </inkml:brush>
  </inkml:definitions>
  <inkml:trace contextRef="#ctx0" brushRef="#br0">0 131 1872,'0'0'17863,"2"-5"-17056,-1 3-727,-1 0-1,1 1 1,0-1 0,0 0 0,0 1-1,0-1 1,0 1 0,0-1 0,0 1 0,0-1-1,0 1 1,1 0 0,-1-1 0,0 1 0,1 0-1,-1 0 1,1 0 0,0 0 0,-1 0 0,1 1-1,0-1 1,0 0 0,2 0 0,199-41 2761,-193 40-2822,14-2-28,40-12 0,-41 4-347,-22 12 246,0-1-1,0 1 1,0-1-1,-1 1 0,1-1 1,0 0-1,-1 1 1,1-1-1,0 0 1,-1 1-1,1-1 1,-1 0-1,1 0 1,-1 0-1,1 0 1,-1 0-1,0 0 1,1 1-1,-1-3 1,0 3 58,0 0 0,0 0 1,0 0-1,0 0 0,0 0 0,0-1 0,0 1 1,0 0-1,0 0 0,0 0 0,0 0 0,0 0 1,0 0-1,0 0 0,0 0 0,0 0 1,0 0-1,-1 0 0,1-1 0,0 1 0,0 0 1,0 0-1,0 0 0,0 0 0,0 0 0,0 0 1,0 0-1,0 0 0,0 0 0,0 0 1,-1 0-1,1 0 0,0 0 0,0 0 0,0 0 1,0 0-1,0 0 0,0 0 0,0 0 0,0 0 1,-1 0-1,1 0 0,0 0 0,0 0 1,0 0-1,0 0 0,0 0 0,0 0 0,0 0 1,0 0-1,0 0 0,-1 0 0,-20 0-5464,-15 0-3035</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44.792"/>
    </inkml:context>
    <inkml:brush xml:id="br0">
      <inkml:brushProperty name="width" value="0.05" units="cm"/>
      <inkml:brushProperty name="height" value="0.05" units="cm"/>
      <inkml:brushProperty name="color" value="#FFFFFF"/>
    </inkml:brush>
  </inkml:definitions>
  <inkml:trace contextRef="#ctx0" brushRef="#br0">116 324 7466</inkml:trace>
  <inkml:trace contextRef="#ctx0" brushRef="#br0" timeOffset="1">116 324 7466,'-116'-274'12082,"150"274"-11418,4 0-328,12 0-192,0 0-144,5 0-144,28-15-1528,-11 0-3625,-6-5-4385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46.354"/>
    </inkml:context>
    <inkml:brush xml:id="br0">
      <inkml:brushProperty name="width" value="0.05" units="cm"/>
      <inkml:brushProperty name="height" value="0.05" units="cm"/>
      <inkml:brushProperty name="color" value="#FFFFFF"/>
    </inkml:brush>
  </inkml:definitions>
  <inkml:trace contextRef="#ctx0" brushRef="#br0">106 0 4849,'0'0'10168,"-15"45"-9003,15-45-1165,-60 198 1140,52-170-826,3 0 0,-5 54 0,3 298 1378,7-261-1493,1-76-147,2 1-1,14 77 1,-2-54-40,15 81-28,-28-132-42,3 13-143,-5-27 109,0 0 0,1 0 1,0-1-1,-1 1 1,1 0-1,0 0 1,0-1-1,0 1 1,0 0-1,0-1 1,2 2-1,-2-2-304,1 0-1,-1-1 1,1 1-1,-1-1 1,1 1 0,-1-1-1,1 1 1,-1-1-1,1 0 1,0 0-1,-1 0 1,1 0 0,-1 0-1,1 0 1,-1 0-1,1-1 1,0 1 0,-1-1-1,3 0 1,17-12-6751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47.420"/>
    </inkml:context>
    <inkml:brush xml:id="br0">
      <inkml:brushProperty name="width" value="0.05" units="cm"/>
      <inkml:brushProperty name="height" value="0.05" units="cm"/>
      <inkml:brushProperty name="color" value="#FFFFFF"/>
    </inkml:brush>
  </inkml:definitions>
  <inkml:trace contextRef="#ctx0" brushRef="#br0">1 1 6729,'0'0'9386,"0"114"-9170,0-54-63,0 0-25,0-11-64,0-4-64,0-10 0,0-5-88,0 5-1441,0-10-2984,0-1-2824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07.912"/>
    </inkml:context>
    <inkml:brush xml:id="br0">
      <inkml:brushProperty name="width" value="0.05" units="cm"/>
      <inkml:brushProperty name="height" value="0.05" units="cm"/>
      <inkml:brushProperty name="color" value="#FFFFFF"/>
    </inkml:brush>
  </inkml:definitions>
  <inkml:trace contextRef="#ctx0" brushRef="#br0">116 218 6905,'0'0'5854,"24"3"-4531,80 11-180,-96-13-975,0-1 1,0 1 0,0-2 0,0 1 0,13-3-1,-15 1-25,-1 0-1,1 0 0,0-1 1,8-5-1,-8 5-61,4-3 129,-1 0-1,1 0 1,-1-1-1,0-1 1,0 1 0,10-14-1,-15 17-5,-1 0 0,0 0 0,0-1 0,-1 0 0,1 1 0,-1-1 0,0 0 1,0 0-1,-1 0 0,1 0 0,-1-1 0,0 1 0,-1 0 0,1-1 0,-1-9 0,-1 13-122,1-1 0,-1 1 0,1-1 0,-1 1 0,0 0 0,1 0 0,-1 0 0,0-1 0,-1 1 1,1 0-1,0 0 0,-1 0 0,1 0 0,-1 1 0,1-1 0,-1 0 0,0 1 0,0-1 0,0 1 0,0 0 0,0-1 0,0 1 0,0 0 0,0 0 0,-4-1 0,-4-1 20,-1 0 0,1 1 0,-1 0-1,-16 0 1,-2 0-34,0 1-1,0 1 1,-34 5 0,49-2-72,-1 0 0,1 0 0,0 1 0,0 1 1,0 0-1,0 1 0,1 1 0,-14 9 0,22-13-48,-1 1 0,1 0 0,1 0 0,-1 0 0,0 1 0,1 0 0,0-1 0,-4 8 0,7-10-52,0 0-1,0 0 1,0 0 0,0 0-1,0 0 1,1 0-1,-1 0 1,1 1 0,-1-1-1,1 0 1,0 0-1,0 1 1,0-1 0,0 0-1,0 0 1,1 1-1,-1-1 1,1 0 0,-1 0-1,1 0 1,0 0 0,0 0-1,0 0 1,0 0-1,2 3 1,-1-2-426,1 1-1,0-1 1,0 0 0,1 0 0,-1 0-1,1 0 1,4 3 0,31 14-6284</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47.783"/>
    </inkml:context>
    <inkml:brush xml:id="br0">
      <inkml:brushProperty name="width" value="0.05" units="cm"/>
      <inkml:brushProperty name="height" value="0.05" units="cm"/>
      <inkml:brushProperty name="color" value="#FFFFFF"/>
    </inkml:brush>
  </inkml:definitions>
  <inkml:trace contextRef="#ctx0" brushRef="#br0">0 0 9194,'0'0'9610,"45"115"-9426,-40-61-72,-5 6-56,0 5 8,0-5-64,0-11-48,0-19-1208,0-10-1561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48.179"/>
    </inkml:context>
    <inkml:brush xml:id="br0">
      <inkml:brushProperty name="width" value="0.05" units="cm"/>
      <inkml:brushProperty name="height" value="0.05" units="cm"/>
      <inkml:brushProperty name="color" value="#FFFFFF"/>
    </inkml:brush>
  </inkml:definitions>
  <inkml:trace contextRef="#ctx0" brushRef="#br0">1 0 6209,'0'0'13212,"31"37"-12181,-31-37-1031,134 167 911,-120-147-748,-1 0-1,-1 1 1,0 0-1,9 25 0,4 23 87,-2 2 0,-4 0 0,-3 1 0,13 131 0,-13 298-332,-16-468 84,-1 32-224,-3 0-1,-13 73 1,2-57-153,-31 159-4483,26-157-1080,7-16-4491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1.882"/>
    </inkml:context>
    <inkml:brush xml:id="br0">
      <inkml:brushProperty name="width" value="0.05" units="cm"/>
      <inkml:brushProperty name="height" value="0.05" units="cm"/>
      <inkml:brushProperty name="color" value="#FFFFFF"/>
    </inkml:brush>
  </inkml:definitions>
  <inkml:trace contextRef="#ctx0" brushRef="#br0">86 270 3897,'0'0'10145,"0"-5"-11928,1 5 1752,0 0 1,-1 0 0,1-1 0,-1 1 0,1 0-1,-1 0 1,1-1 0,-1 1 0,1 0 0,-1-1-1,1 1 1,-1 0 0,0-1 0,1 1 0,-1-1 0,0 1-1,1-1 1,-1 1 0,0-1 0,1 1 0,-1-1-1,0 1 1,0-1 0,1 0 0,-1 1 74,0 0 0,0 0 0,0-1 0,0 1 0,0 0 0,0 0 0,0 0 0,0-1 0,0 1 0,0 0 0,0 0 0,0 0 0,0 0 0,0-1 0,0 1 0,0 0 0,0 0 0,0 0 0,1 0 0,-1-1 0,0 1 0,0 0 0,0 0 1,0 0-1,0 0 0,1 0 0,-1 0 0,0-1 0,0 1 0,1 0 68,-1 0 0,0 1 1,0-1-1,0 0 1,0 0-1,1 0 0,-1 0 1,0 0-1,0 1 0,0-1 1,0 0-1,1 0 0,-1 0 1,0 1-1,0-1 1,0 0-1,0 0 0,0 0 1,0 1-1,0-1 0,0 0 1,0 0-1,0 0 1,0 1-1,0-1 0,0 0 1,0 0-1,0 1 0,0-1 1,0 0-1,0 0 0,0 1 1,0 14-96,-1-7 26,1 0 0,0 0-1,2 10 1,-2-17-33,1 0-1,-1 0 1,0 0 0,1-1 0,-1 1 0,1 0-1,-1 0 1,1 0 0,0-1 0,-1 1 0,1 0-1,0-1 1,-1 1 0,1-1 0,0 1 0,0-1-1,0 1 1,-1-1 0,1 1 0,0-1 0,0 0-1,0 1 1,0-1 0,0 0 0,0 0 0,1 0-1,4 1 123,0 0 0,0-1-1,7-1 1,-3 1 142,-5-1-175,1 1 0,-1-1 0,0 0 0,1-1 0,-1 0 0,0 1 0,0-1 0,0-1 0,0 1 0,0-1 0,-1 0 0,1 0 0,-1 0-1,0-1 1,0 0 0,6-6 0,0-2 68,0 0 0,0-1 0,-1-1 0,10-20 0,-8 10 238,13-45 1,-22 60-268,-1 0 0,1 0 0,-1 0 0,-1-1 0,0-11 0,0 7 101,0 13-232,0 0 0,0 0 1,-1 0-1,1 0 0,0 0 1,-1 0-1,1 0 0,0 0 1,-1 0-1,1 0 0,-1 0 1,0 0-1,1 1 0,-1-1 1,0 0-1,1 0 0,-1 1 0,0-1 1,0 0-1,0 1 0,1-1 1,-1 1-1,0-1 0,0 1 1,0-1-1,0 1 0,0 0 1,0-1-1,0 1 0,0 0 1,-2 0-1,-5-2 7,0 2-1,1-1 1,-12 1-1,10 0 9,-27-1-9,-38 2 0,66-1-12,0 1 0,0 0 0,1 1 1,-1 0-1,0 0 0,1 1 0,-8 3 0,7-2 0,-1 1-1,1 0 1,0 0-1,1 1 1,-1 0-1,1 1 1,0-1-1,0 1 1,1 1-1,-8 11 0,12-14-6,0 0 0,1 0 0,0 1 0,0-1 0,0 1 0,1-1 0,-1 1 0,1-1 0,1 0 0,0 7-1,0 8-27,-2-19-4,1 0-1,1 0 0,-1 0 1,0 0-1,0 0 1,0 0-1,0 0 1,1 0-1,-1 0 1,0-1-1,1 1 0,-1 0 1,1 0-1,-1 0 1,1 0-1,0 0 1,-1 0-1,1-1 0,1 2 1,1 0-191,-1-1 0,1 1 1,-1-1-1,1 0 0,0 0 0,4 1 1,8 3-2148,0-2-1,30 3 1,-8-5-3183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2.288"/>
    </inkml:context>
    <inkml:brush xml:id="br0">
      <inkml:brushProperty name="width" value="0.05" units="cm"/>
      <inkml:brushProperty name="height" value="0.05" units="cm"/>
      <inkml:brushProperty name="color" value="#FFFFFF"/>
    </inkml:brush>
  </inkml:definitions>
  <inkml:trace contextRef="#ctx0" brushRef="#br0">128 0 6585,'0'0'13779,"-1"39"-13461,1-14-249,-3 66 334,-15 99 1,16-180-364,-51 326 767,4 11-835,48-327-1475</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2.653"/>
    </inkml:context>
    <inkml:brush xml:id="br0">
      <inkml:brushProperty name="width" value="0.05" units="cm"/>
      <inkml:brushProperty name="height" value="0.05" units="cm"/>
      <inkml:brushProperty name="color" value="#FFFFFF"/>
    </inkml:brush>
  </inkml:definitions>
  <inkml:trace contextRef="#ctx0" brushRef="#br0">205 116 6329,'0'0'11512,"-7"39"-10960,-23 123-102,28-147-328,-1 0 0,2 0 1,0 25-1,1-24 25,0-14-114,0 0 1,0 0-1,0 1 0,0-1 1,0 0-1,1 0 1,-1 0-1,2 4 1,-1-5-21,-1 0-1,1 0 1,0-1 0,-1 1 0,1-1 0,0 1 0,0-1 0,0 1 0,-1-1 0,1 1 0,0-1 0,0 0 0,0 1 0,0-1 0,0 0 0,0 0 0,0 0 0,0 0 0,-1 0 0,1 0 0,0 0 0,2 0 0,7 1 68,-7-1-42,0 0 0,0 0 0,0 0 0,0 0 0,1 0-1,-1 0 1,0-1 0,0 1 0,0-1 0,0 0 0,0 0 0,4-3-1,-1-1-2,0 0 1,0 0-1,-1-1 0,0 0 0,0 0 0,-1 0 0,1-1 0,4-10 0,3-7 27,11-31 0,-16 35 2,-2 1-1,0-1 1,-1 0 0,1-23-1,-1-79 762,-4 99-640,0 21-180,0 1-1,0 0 0,0 0 1,0 0-1,0-1 1,0 1-1,0 0 1,0 0-1,-1-1 1,1 1-1,0 0 0,-1 0 1,1 0-1,-1 0 1,1 0-1,-1 0 1,0 0-1,1 0 1,-1 0-1,0 0 1,0 0-1,1 0 0,-3-1 1,0 1-10,0 0 1,0 0-1,0 1 0,0-1 1,0 1-1,0 0 1,0 0-1,-5 0 0,5 0-6,-3 0-66,0 1 1,0-1-1,0 1 0,0 0 1,0 1-1,0-1 0,0 1 1,1 0-1,-1 1 0,1-1 1,-9 6-1,0 3-433,0 0 0,-20 21 0,31-28 416,-88 92-3485,37-26-2293,48-61 2855,-8 19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3.091"/>
    </inkml:context>
    <inkml:brush xml:id="br0">
      <inkml:brushProperty name="width" value="0.05" units="cm"/>
      <inkml:brushProperty name="height" value="0.05" units="cm"/>
      <inkml:brushProperty name="color" value="#FFFFFF"/>
    </inkml:brush>
  </inkml:definitions>
  <inkml:trace contextRef="#ctx0" brushRef="#br0">1 130 1400,'0'0'21268,"2"0"-20674,239 0 892,-235 0-1495,0-1 1,0 1 0,0-1-1,0-1 1,0 1-1,-1-1 1,1 0-1,0 0 1,-1 0-1,9-6 1,-11 6-165,0 0 0,0 0 0,0-1 0,0 1 0,0-1 0,0 0 0,-1 0 0,1 0 0,-1 0 0,0 0 1,0-1-1,0 1 0,0 0 0,-1-1 0,1 0 0,-1 1 0,1-6 0,0-19-4407,-2 6-1772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3.456"/>
    </inkml:context>
    <inkml:brush xml:id="br0">
      <inkml:brushProperty name="width" value="0.05" units="cm"/>
      <inkml:brushProperty name="height" value="0.05" units="cm"/>
      <inkml:brushProperty name="color" value="#FFFFFF"/>
    </inkml:brush>
  </inkml:definitions>
  <inkml:trace contextRef="#ctx0" brushRef="#br0">56 434 6185,'-56'-359'14827,"73"359"-14402,16 0-25,17 5-232,5 5-96,23-10-72,10 0-672,73-5-1657,-23-35-3584,-11-4-4169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3.883"/>
    </inkml:context>
    <inkml:brush xml:id="br0">
      <inkml:brushProperty name="width" value="0.05" units="cm"/>
      <inkml:brushProperty name="height" value="0.05" units="cm"/>
      <inkml:brushProperty name="color" value="#FFFFFF"/>
    </inkml:brush>
  </inkml:definitions>
  <inkml:trace contextRef="#ctx0" brushRef="#br0">604 1 6145,'0'0'9869,"-34"56"-8391,34-56-1478,-146 249 1253,121-201-715,-30 79 1,-92 350 1092,35 10-1258,58-194-210,26 1-87,26-153-104,2-109-75,4 33 0,-4-61 46,1 1 0,0-1 0,0 0 0,0 0 0,1 0 0,0 0 0,2 5 0,-3-8-13,0 1 1,0 0-1,1 0 1,-1-1 0,1 1-1,-1-1 1,1 1-1,0-1 1,-1 0 0,1 1-1,2 0 1,2 0-270,0 0 1,0-1 0,0 1 0,0-1-1,0-1 1,0 1 0,0-1-1,8 0 1,-6 0-541,0 0 1,0 0-1,1-1 0,-1 0 1,0-1-1,11-3 0,-7 0-835,-1-1 0,0-1 1,-1 0-1,12-9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4.474"/>
    </inkml:context>
    <inkml:brush xml:id="br0">
      <inkml:brushProperty name="width" value="0.05" units="cm"/>
      <inkml:brushProperty name="height" value="0.05" units="cm"/>
      <inkml:brushProperty name="color" value="#FFFFFF"/>
    </inkml:brush>
  </inkml:definitions>
  <inkml:trace contextRef="#ctx0" brushRef="#br0">100 1 8090,'0'0'11482,"-49"319"-10578,32-235-223,0-4-265,6-15-240,6-16-104,5-14-72,0-15-120,16-20-12675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4.883"/>
    </inkml:context>
    <inkml:brush xml:id="br0">
      <inkml:brushProperty name="width" value="0.05" units="cm"/>
      <inkml:brushProperty name="height" value="0.05" units="cm"/>
      <inkml:brushProperty name="color" value="#FFFFFF"/>
    </inkml:brush>
  </inkml:definitions>
  <inkml:trace contextRef="#ctx0" brushRef="#br0">377 1 9210,'0'0'10874,"-89"294"-9801,50-195-369,-5 6-184,0-6-232,5-4-144,6-5-128,0-11-16,11-14-88,-1-10-784,12-20-1345,11-16-2400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08.551"/>
    </inkml:context>
    <inkml:brush xml:id="br0">
      <inkml:brushProperty name="width" value="0.05" units="cm"/>
      <inkml:brushProperty name="height" value="0.05" units="cm"/>
      <inkml:brushProperty name="color" value="#FFFFFF"/>
    </inkml:brush>
  </inkml:definitions>
  <inkml:trace contextRef="#ctx0" brushRef="#br0">90 343 4417,'0'0'3046,"26"-7"-1035,82-25 250,-102 30-1958,1-1 0,-1 1 0,1-2 1,-1 1-1,0-1 0,0 1 0,0-2 1,-1 1-1,1-1 0,-1 1 1,0-2-1,5-6 0,-2 3 169,-3 2 52,1 0 0,-1 0 0,-1 0 0,1-1 0,-1 0 0,-1 0 0,6-14 0,-8 18-289,0-1 0,0 1-1,0 0 1,-1 0-1,1 0 1,-1 0 0,0-1-1,0 1 1,-1 0-1,1 0 1,-1-1-1,0 1 1,0 0 0,0 0-1,-1 0 1,1 0-1,-1 0 1,-3-4 0,0 2-119,0 0 0,0 1 0,0-1 1,-1 1-1,0 1 0,0-1 0,0 1 1,0 0-1,-9-4 0,4 3-102,0 0-1,0 1 1,0 1 0,-1-1-1,-14-1 1,18 4-165,1 1 0,-1-1-1,0 2 1,0-1 0,1 1 0,-1 0 0,0 0 0,1 1-1,0 0 1,-1 0 0,-9 5 0,9-2-544,-1-1 0,1 1 1,0 1-1,1 0 0,-9 7 0,-24 30-5370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5.245"/>
    </inkml:context>
    <inkml:brush xml:id="br0">
      <inkml:brushProperty name="width" value="0.05" units="cm"/>
      <inkml:brushProperty name="height" value="0.05" units="cm"/>
      <inkml:brushProperty name="color" value="#FFFFFF"/>
    </inkml:brush>
  </inkml:definitions>
  <inkml:trace contextRef="#ctx0" brushRef="#br0">0 376 7802,'0'0'10779,"9"28"-9915,25 93-119,-26-85-281,7 50 0,-8-35-184,-4-32-197,-1-5-45,1 1-1,0-1 1,0 0-1,2 0 0,8 20 1,-12-33-37,-1-1 1,0 1-1,1-1 1,-1 1-1,0-1 0,1 0 1,-1 1-1,1-1 0,-1 1 1,1-1-1,-1 0 1,1 1-1,-1-1 0,1 0 1,-1 1-1,1-1 1,-1 0-1,1 0 0,0 0 1,-1 0-1,1 1 1,-1-1-1,1 0 0,0 0 1,-1 0-1,1 0 1,-1 0-1,1 0 0,0-1 1,0 1-1,0 0 5,0-1-1,0 1 1,0-1 0,0 1-1,0-1 1,0 0 0,0 1-1,0-1 1,0 0 0,0 0-1,0 0 1,-1 0 0,1 0-1,0 1 1,-1-1 0,1 0-1,-1 0 1,2-2 0,7-24 194,-1 0 0,-1 0 0,-1 0 0,4-55 0,-6-118 83,-4 134-225,0 63-57,0-20 4,0 1 0,-1 0 0,-1 0 0,-2 0 0,-5-22 0,8 40-11,-1-1-1,1 1 1,0 0 0,1-1 0,-1 1-1,1-8 1,0 10 0,0 1-1,1-1 0,-1 0 1,0 1-1,1-1 1,0 1-1,-1-1 0,1 1 1,0-1-1,0 1 0,0-1 1,0 1-1,0 0 1,0-1-1,0 1 0,0 0 1,1 0-1,-1 0 1,0 0-1,3-1 0,43-24 35,0 2 0,59-19 0,-84 35-162,0 1-1,1 1 1,0 1-1,0 1 1,0 1-1,41 0 1,-45 3-513,-12-1-290,0 1 0,0 0 0,-1 0 0,1 1 0,0-1 0,9 4 0,-13-3-322,0 0 0,-1 1 0,1 0 0,0 0 0,0 0-1,4 4 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5.597"/>
    </inkml:context>
    <inkml:brush xml:id="br0">
      <inkml:brushProperty name="width" value="0.05" units="cm"/>
      <inkml:brushProperty name="height" value="0.05" units="cm"/>
      <inkml:brushProperty name="color" value="#FFFFFF"/>
    </inkml:brush>
  </inkml:definitions>
  <inkml:trace contextRef="#ctx0" brushRef="#br0">1 1 7738,'0'0'13640,"22"0"-12715,71 0-338,-84 0-502,-1 0-9,-1 0 0,1 0 0,0 0 1,0 1-1,-1 0 0,11 3 0,-17-3-68,0-1-1,0 1 1,0 0-1,1-1 1,-1 1-1,0 0 1,-1 0 0,1 0-1,0 0 1,0 0-1,0 0 1,0 0-1,-1 0 1,2 1-1,-1 1 5,0 0-1,0 0 1,0 0 0,0 1-1,-1-1 1,1 6-1,0 79 183,-1-79-174,-1 0 0,0 1 0,-1-1 1,1 0-1,-2 0 0,-4 13 0,0-4 21,-21 34-1,14-28-30,-3 4 20,-14 32-1,27-50-31,1 0 0,-1 0 0,1 1 0,1-1 0,0 1 0,1-1 0,-1 15-1,6-24-119,14-1-809,1 0 0,31-6 1,-37 3-790,-1-1 0,22-8-1,32-18-7837</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6.364"/>
    </inkml:context>
    <inkml:brush xml:id="br0">
      <inkml:brushProperty name="width" value="0.05" units="cm"/>
      <inkml:brushProperty name="height" value="0.05" units="cm"/>
      <inkml:brushProperty name="color" value="#FFFFFF"/>
    </inkml:brush>
  </inkml:definitions>
  <inkml:trace contextRef="#ctx0" brushRef="#br0">1 378 2601,'0'0'11995,"21"-32"-10749,68-101-48,-18 24 486,-14 20-185,-47 76-1130,-10 13-364,0 0-1,0 0 0,0 0 0,0 0 1,0-1-1,0 1 0,0 0 0,0 0 1,0 0-1,0 0 0,1 0 0,-1 0 1,0 0-1,0 0 0,0 0 0,0 0 1,0-1-1,0 1 0,0 0 0,1 0 1,-1 0-1,0 0 0,0 0 0,0 0 1,0 0-1,0 0 0,0 0 0,1 0 0,-1 0 1,0 0-1,0 0 0,0 0 0,0 0 1,0 0-1,0 0 0,1 0 0,-1 0 1,0 0-1,0 1 0,0-1 0,0 0 1,0 0-1,0 0 0,0 0 0,1 0 1,-1 0-1,0 0 0,0 0 0,0 0 1,0 1-1,0-1 0,0 0 0,0 0 1,0 0-1,1 18 50,-1 263-736,0-279 469,0-1 1,0 1 0,0 0-1,0 0 1,0 0 0,1-1-1,-1 1 1,2 3 0,-2-4 28,1-1 0,-1 1 1,1-1-1,-1 1 1,1-1-1,0 1 0,-1-1 1,1 1-1,0-1 1,0 1-1,-1-1 0,1 0 1,0 0-1,0 1 1,-1-1-1,1 0 0,0 0 1,0 0-1,0 0 1,1 0-1,23 1-4493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6.772"/>
    </inkml:context>
    <inkml:brush xml:id="br0">
      <inkml:brushProperty name="width" value="0.05" units="cm"/>
      <inkml:brushProperty name="height" value="0.05" units="cm"/>
      <inkml:brushProperty name="color" value="#FFFFFF"/>
    </inkml:brush>
  </inkml:definitions>
  <inkml:trace contextRef="#ctx0" brushRef="#br0">344 1 4545,'0'0'8938,"-133"289"-7842,94-200 16,6 1-159,0 4-233,5-9-264,1-5-288,5-16-112,11-9-56,0-15-1128,5-15-1585,6-10-2048</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7.196"/>
    </inkml:context>
    <inkml:brush xml:id="br0">
      <inkml:brushProperty name="width" value="0.05" units="cm"/>
      <inkml:brushProperty name="height" value="0.05" units="cm"/>
      <inkml:brushProperty name="color" value="#FFFFFF"/>
    </inkml:brush>
  </inkml:definitions>
  <inkml:trace contextRef="#ctx0" brushRef="#br0">0 374 7906,'0'0'9088,"0"42"-8126,1 133-146,3-95-311,5-37-141,-6-31-295,0-1-2,-1-2 20,0 1 1,1-1-1,6 13 0,-9-20-67,1 0-1,0 0 1,1 0 0,-1-1 0,0 1 0,0 0-1,1-1 1,-1 1 0,1-1 0,0 1 0,-1-1-1,1 0 1,0 1 0,0-1 0,0 0 0,-1 0 0,1 0-1,0-1 1,1 1 0,2 0 0,-2 0 1,0-1 0,-1 1 1,1-1-1,0 0 0,-1 0 0,1 0 1,-1-1-1,1 1 0,0-1 1,-1 1-1,1-1 0,-1 0 1,1 0-1,-1 0 0,1 0 0,-1 0 1,3-2-1,-2 0 10,0 0 0,0 0 0,0-1 0,-1 1 0,1-1 0,-1 1 0,0-1 0,0 0 0,3-6 0,3-10 91,-1 0 1,-1-1-1,5-32 0,2-66 347,5-20-195,18-13-109,-26 118-108,2 0 0,22-42 1,-31 70-50,0 0 1,0 0 0,1 0-1,0 1 1,7-9 0,-8 12-18,-1 0 0,1 0 0,-1 1 0,1-1 0,0 0 1,0 1-1,0 0 0,0 0 0,0 0 0,0 0 0,0 0 0,0 0 0,6 1 1,123-17-339,-46 4-3669,-45 7-1942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7.606"/>
    </inkml:context>
    <inkml:brush xml:id="br0">
      <inkml:brushProperty name="width" value="0.05" units="cm"/>
      <inkml:brushProperty name="height" value="0.05" units="cm"/>
      <inkml:brushProperty name="color" value="#FFFFFF"/>
    </inkml:brush>
  </inkml:definitions>
  <inkml:trace contextRef="#ctx0" brushRef="#br0">28 1 8026,'0'0'12389,"12"0"-11217,35 0-417,-44 0-716,-1 0 0,0 0 0,1 0 0,-1 0 0,0 0 0,0 1 0,1-1 0,-1 1 0,0-1 0,0 1 0,0 0 0,0 0 0,0 0 0,0 0 0,0 0 0,0 0 0,0 1 0,2 1 0,-2 0-3,-1 0-1,1 0 1,0 0 0,-1 0-1,0 0 1,0 0 0,0 1 0,1 5-1,-1-7-27,2 14 54,-1-1 0,-1 1 0,0 0 1,-1 18-1,-1-5-11,0-15-38,0-1-1,-1 0 0,-1 1 0,0-1 0,-1 0 0,0 0 0,-1-1 0,-1 1 1,0-1-1,-10 15 0,-14 22 64,9-14 44,-19 39 1,39-70-118,-1 0 0,1 0-1,0 1 1,0-1 0,0 0 0,1 0-1,0 1 1,0 7 0,0-7-14,6-4-212,3-2-81,1 0 0,-1 0 0,0 0 0,0-1 1,0-1-1,-1 1 0,1-2 0,10-4 0,4-4-3210,39-29-1,5-8-6240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3:57.952"/>
    </inkml:context>
    <inkml:brush xml:id="br0">
      <inkml:brushProperty name="width" value="0.05" units="cm"/>
      <inkml:brushProperty name="height" value="0.05" units="cm"/>
      <inkml:brushProperty name="color" value="#FFFFFF"/>
    </inkml:brush>
  </inkml:definitions>
  <inkml:trace contextRef="#ctx0" brushRef="#br0">1 0 3201,'0'0'12781,"25"66"-11367,-7-16-1120,151 465 2026,-99-215-1335,1 80-243,29 465-188,-90-450-484,-9-49-121,-4-59-405,-11-96-459,11-162 718,-10 238-3400,13-78-3035,0-121-816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01.204"/>
    </inkml:context>
    <inkml:brush xml:id="br0">
      <inkml:brushProperty name="width" value="0.05" units="cm"/>
      <inkml:brushProperty name="height" value="0.05" units="cm"/>
      <inkml:brushProperty name="color" value="#FFFFFF"/>
    </inkml:brush>
  </inkml:definitions>
  <inkml:trace contextRef="#ctx0" brushRef="#br0">0 509 4233,'0'0'9870,"2"-2"-8914,46-61 1849,56-81-1381,-23 6-858,-62 102-385,25-70 0,-36 86 74,-8 20-252,0 0 1,0 0-1,0 1 0,0-1 0,0 0 1,0 0-1,0 0 0,0 0 0,0 0 1,1 0-1,-1 0 0,0 0 1,0 0-1,0 0 0,0 1 0,0-1 1,0 0-1,0 0 0,0 0 0,0 0 1,0 0-1,0 0 0,0 0 1,0 0-1,0 0 0,0 0 0,0 0 1,1 0-1,-1 0 0,0 0 0,0 0 1,0 0-1,0 0 0,0 0 1,0 0-1,0 0 0,0 0 0,0 0 1,0 0-1,1 0 0,-1 0 0,0 0 1,0 0-1,0 0 0,0 0 1,0 0-1,0 0 0,0 0 0,0 0 1,0 0-1,0 0 0,0 0 0,1 0 1,-1 0-1,0 0 0,0 0 1,0 0-1,0 0 0,0 0 0,0 0 1,0 0-1,0-1 0,0 1 0,0 0 1,0 0-1,1 32 240,-2-18-246,1 219 84,0-232-147,0 1-1,0 0 0,0 0 0,0-1 0,0 1 0,1 0 0,-1-1 0,1 1 0,-1 0 0,1-1 0,-1 1 1,1-1-1,0 1 0,0-1 0,0 1 0,0-1 0,0 1 0,0-1 0,0 0 0,0 0 0,1 1 0,-1-1 0,2 1 1,0 0-504,1-1 0,-1 0 1,1 0-1,-1 0 1,1 0-1,-1 0 1,1-1-1,0 0 0,6 0 1,8 0-5808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01.613"/>
    </inkml:context>
    <inkml:brush xml:id="br0">
      <inkml:brushProperty name="width" value="0.05" units="cm"/>
      <inkml:brushProperty name="height" value="0.05" units="cm"/>
      <inkml:brushProperty name="color" value="#FFFFFF"/>
    </inkml:brush>
  </inkml:definitions>
  <inkml:trace contextRef="#ctx0" brushRef="#br0">0 0 8738,'0'0'10866,"17"45"-13066,-6-10-2753,0 0-3193</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01.988"/>
    </inkml:context>
    <inkml:brush xml:id="br0">
      <inkml:brushProperty name="width" value="0.05" units="cm"/>
      <inkml:brushProperty name="height" value="0.05" units="cm"/>
      <inkml:brushProperty name="color" value="#FFFFFF"/>
    </inkml:brush>
  </inkml:definitions>
  <inkml:trace contextRef="#ctx0" brushRef="#br0">0 100 7698,'0'0'13635,"94"10"-12507,-61-10-384,1 0-408,-1 0-208,6-10-112,-12-5-16,6 0-408,17-10-1192,-17 0-2801,1 5-2409</inkml:trace>
  <inkml:trace contextRef="#ctx0" brushRef="#br0" timeOffset="1">127 289 10082,'0'0'11107,"61"0"-10987,-22 0-120,16 0-345,12 0-1551,-6 0-2465,-17 0-840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09.492"/>
    </inkml:context>
    <inkml:brush xml:id="br0">
      <inkml:brushProperty name="width" value="0.05" units="cm"/>
      <inkml:brushProperty name="height" value="0.05" units="cm"/>
      <inkml:brushProperty name="color" value="#FFFFFF"/>
    </inkml:brush>
  </inkml:definitions>
  <inkml:trace contextRef="#ctx0" brushRef="#br0">54 52 8738,'0'0'10329,"-8"12"-9590,-26 43-47,32-52-637,1-1 0,0 1 1,-1 0-1,1-1 0,0 1 1,0 0-1,1 0 0,-1-1 0,1 1 1,-1 0-1,1 0 0,0 0 1,0 5-1,1 1 66,-1-6-114,0 0 1,1 1 0,-1-1-1,1 0 1,0 0 0,0 0 0,0 1-1,1-1 1,-1 0 0,1-1 0,-1 1-1,1 0 1,0 0 0,0-1 0,0 1-1,1-1 1,-1 1 0,0-1-1,1 0 1,0 0 0,-1 0 0,1-1-1,0 1 1,0 0 0,3 0 0,3 2 1,0-1 0,1 0 1,-1 0-1,0-1 1,1-1-1,-1 1 0,17-1 1,-21-1-13,0 0 0,0 0 0,0 0 0,0-1 0,0 0 0,-1 0 0,1 0 0,0 0 0,0-1 0,-1 0 0,1 0 0,-1 0 0,1-1 0,-1 1 0,0-1 0,0 0 0,0 0 0,-1-1 0,1 1 0,4-7 0,-3 3-2,0 0 1,-1 0-1,0-1 0,0 1 1,-1-1-1,0 0 0,0 0 1,-1 0-1,0 0 0,0 0 1,-1-1-1,0 1 0,0-17 1,-1 19 26,0 0 1,-1 1 0,1-1 0,-3-10-1,2 14-14,0 0-1,0-1 1,0 1 0,0 0-1,0 0 1,0 0-1,-1 0 1,1 1-1,-1-1 1,1 0-1,-1 0 1,0 1-1,0-1 1,-3-1-1,0 0-10,-1 0 0,0 1 0,0-1-1,0 1 1,0 1 0,-1-1 0,1 1-1,0 0 1,-8 0 0,-1 1-136,1 0 1,-1 0-1,-15 4 1,27-4 45,1 1 0,-1-1 1,0 1-1,0 0 0,1 0 1,-1 0-1,0 0 0,1 0 1,-1 1-1,1-1 0,0 1 1,0-1-1,-3 4 1,4-4-279,-1 1 1,1 0-1,0-1 1,0 1-1,0 0 1,0 0 0,1 0-1,-1 0 1,0 0-1,1 0 1,-1 0-1,1 0 1,0 0 0,0 0-1,0 1 1,0-1-1,0 0 1,1 3-1,3 11-6257</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02.619"/>
    </inkml:context>
    <inkml:brush xml:id="br0">
      <inkml:brushProperty name="width" value="0.05" units="cm"/>
      <inkml:brushProperty name="height" value="0.05" units="cm"/>
      <inkml:brushProperty name="color" value="#FFFFFF"/>
    </inkml:brush>
  </inkml:definitions>
  <inkml:trace contextRef="#ctx0" brushRef="#br0">1 413 3777,'0'0'16643,"1"0"-15848,1 0-741,0 0 0,-1-1-1,1 1 1,-1-1 0,0 1-1,1-1 1,-1 0 0,1 1-1,-1-1 1,0 0 0,0 0-1,1 0 1,-1 0 0,0 0-1,0 0 1,0 0 0,0-1-1,0 1 1,1-3 0,5-4 131,12-16-49,-1-1 0,-1 0 0,-1-1 0,-1-1 0,-2 0 0,-1-1 0,14-46 0,-15 39-22,-4 14 36,7-37 1,-10 43-146,-4 15-7,0 0 0,0 0 0,0 0 0,0 0 0,0 0 0,0 0 0,0 0 1,0 0-1,0 0 0,0 0 0,0 0 0,0 0 0,0 1 0,0-1 0,0 0 0,0 0 0,0 0 0,0 0 0,0 0 0,0 0 0,0 0 0,0 0 0,0 0 1,0 0-1,0 0 0,0 0 0,0 0 0,1 0 0,-1 0 0,0 0 0,0 0 0,0 0 0,0 0 0,0 0 0,0 0 0,0 0 0,0 0 0,0 0 0,0 0 1,0 0-1,0 0 0,0 0 0,0 0 0,0 0 0,0 0 0,0 0 0,0 0 0,0 0 0,0 0 0,0 0 0,0 0 0,0-1 0,1 1 0,-1 0 0,0 0 0,1 12-65,4 105 129,1 112-22,-4-161-36,18 115 1,-18-172-5,-1-4 0,0 0 0,0-1 0,1 1 0,0 0 0,5 10 0,-7-16 4,0-1 0,1 1 0,-1-1 0,0 1 0,1-1-1,-1 1 1,0 0 0,0-1 0,1 1 0,-1 0 0,0-1 0,0 1 0,0 0 0,0-1-1,0 1 1,0 0 0,0-1 0,0 1 0,0-1 0,0 1 0,0 0 0,-1-1 0,1 1-1,0 0 1,0-1 0,-1 1 0,1-1 0,0 1 0,-1-1 0,1 1 0,-1 0-1,1-1 1,0 0 0,-1 1 0,1-1 0,-1 1 0,1-1 0,-1 1 0,0-1 0,1 0-1,-1 0 1,1 1 0,-1-1 0,-1 0 0,-2 2 55,-1-1 0,0 0 0,0 0 0,-9 0 0,8 0 1,2 0-11,0 0 1,0 0 0,1 0-1,-1 1 1,0-1 0,1 1 0,-1 0-1,1 0 1,0 0 0,0 1-1,0-1 1,-5 6 0,7-7-36,-3 5 139,7-3 36,16-2 150,-12-1-272,29 0 462,69-10-1,-45 0-460,47-9 51,-87 13-283,0 0-1,0 0 1,27-15 0,19-17-1689,-22 10-2144,-8 3-4336</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05.372"/>
    </inkml:context>
    <inkml:brush xml:id="br0">
      <inkml:brushProperty name="width" value="0.05" units="cm"/>
      <inkml:brushProperty name="height" value="0.05" units="cm"/>
      <inkml:brushProperty name="color" value="#FFFFFF"/>
    </inkml:brush>
  </inkml:definitions>
  <inkml:trace contextRef="#ctx0" brushRef="#br0">365 181 6737,'0'0'9725,"0"-15"-8859,0-75 725,0 86-1479,-1-1 0,0 1 0,0 0 0,0 0 0,-1 0 0,1 0 0,-1 0 1,0 0-1,0 0 0,-1 1 0,1-1 0,-1 1 0,0-1 0,1 1 0,-2 0 0,-4-4 0,7 6-84,0 0-1,0 0 0,-1 1 0,1-1 0,-1 0 0,1 1 0,-1-1 0,1 1 0,-1-1 0,1 1 1,-1 0-1,1 0 0,-4 0 0,-20 2 263,22-2-283,-1 1-7,1 0 0,0 0 0,-1 0 0,1 1 0,0-1 0,0 1 0,0 0 0,0 0 0,0 0 0,0 0 0,1 1 0,-1-1 0,1 1 0,-1-1 0,1 1 0,-2 3 0,0-1 0,-17 22-7,1 2 0,1 0 0,2 2 0,-24 53 0,15-16-11,-21 84 0,37-111-3,2 1 0,3-1 1,1 1-1,1 49 0,3-91 20,0 0 0,0 0 0,0 0 0,0 0 0,0 0 0,0 1 0,0-1 0,0 0 0,0 0 0,0 0 0,0 0 0,0 1 0,0-1 0,0 0 0,0 0 0,0 0 0,1 0 0,-1 0 0,0 0 0,0 1 0,0-1 0,0 0 0,0 0 0,0 0 0,0 0 0,0 0 0,1 0 0,-1 0 0,0 0 0,0 0 0,0 0 0,0 1 0,0-1 0,1 0 0,-1 0 0,0 0 0,0 0 0,0 0 0,0 0 0,0 0 0,1 0 0,-1 0 0,0 0 0,0 0 0,0 0 0,0 0 0,0 0 0,1 0 0,-1 0 0,0-1 0,0 1 0,0 0 0,0 0 0,0 0 0,1 0 0,2 0-1,0 0 0,0-1 1,1 1-1,-1-1 0,0 0 0,0 0 1,0 0-1,0 0 0,5-3 1,-1-1 1,0 1 0,0-1 1,9-10-1,16-17 13,-2-2 0,-2 0 0,28-45 0,61-125 23,-97 162 83,-1-1-1,20-74 1,-38 114 146,-2 15-65,-3 10-175,-1-1-1,0 0 0,-13 30 1,-5 17-19,8-15-210,2 2 0,3 0 0,2 0 0,-1 78 0,10-39-3753,-1-90 3435,0-1-1,1 0 0,-1 0 1,1 1-1,-1-1 1,1 0-1,0 0 0,3 5 1,-2-5-295,1 0-1,-1 0 1,1-1 0,-1 1 0,1-1 0,0 0-1,3 3 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08.317"/>
    </inkml:context>
    <inkml:brush xml:id="br0">
      <inkml:brushProperty name="width" value="0.05" units="cm"/>
      <inkml:brushProperty name="height" value="0.05" units="cm"/>
      <inkml:brushProperty name="color" value="#FFFFFF"/>
    </inkml:brush>
  </inkml:definitions>
  <inkml:trace contextRef="#ctx0" brushRef="#br0">0 0 7098,'0'0'13778,"0"4"-13533,0 68 1965,11 81 0,-5-113-1647,-1 39 0,-5-76-609,2 16 158,-2-19-151,0 1 1,0 0-1,0-1 1,1 1 0,-1 0-1,0-1 1,1 1-1,-1-1 1,0 1-1,1 0 1,-1-1 0,1 1-1,-1-1 1,0 1-1,1-1 1,-1 1-1,1-1 1,0 0 0,-1 1-1,1-1 1,-1 0-1,1 1 1,0-1-1,-1 0 1,2 1-1,40 0-7394,-20-1-177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09.049"/>
    </inkml:context>
    <inkml:brush xml:id="br0">
      <inkml:brushProperty name="width" value="0.05" units="cm"/>
      <inkml:brushProperty name="height" value="0.05" units="cm"/>
      <inkml:brushProperty name="color" value="#FFFFFF"/>
    </inkml:brush>
  </inkml:definitions>
  <inkml:trace contextRef="#ctx0" brushRef="#br0">1 80 10090,'0'0'12595,"8"1"-11367,19 1-781,-1 0 1,1-2-1,0-1 0,-1-1 1,1-1-1,26-7 0,42-23 28,-8 3-357,-82 28-53,1 1 1,-1 1-1,1-1 1,7 0 0,-3 1-3718,1-1-5627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09.398"/>
    </inkml:context>
    <inkml:brush xml:id="br0">
      <inkml:brushProperty name="width" value="0.05" units="cm"/>
      <inkml:brushProperty name="height" value="0.05" units="cm"/>
      <inkml:brushProperty name="color" value="#FFFFFF"/>
    </inkml:brush>
  </inkml:definitions>
  <inkml:trace contextRef="#ctx0" brushRef="#br0">1 1 9578,'0'0'11170,"177"0"-11162,-105 0-8,39 0-1096,-23 0-3537,-5 9-4561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09.885"/>
    </inkml:context>
    <inkml:brush xml:id="br0">
      <inkml:brushProperty name="width" value="0.05" units="cm"/>
      <inkml:brushProperty name="height" value="0.05" units="cm"/>
      <inkml:brushProperty name="color" value="#FFFFFF"/>
    </inkml:brush>
  </inkml:definitions>
  <inkml:trace contextRef="#ctx0" brushRef="#br0">426 1 2497,'0'0'16111,"-19"25"-15338,18-24-763,-27 34 366,2 2-1,2 1 1,1 1 0,-27 61 0,4 27 754,-52 233 1,16 144-213,62-307-803,11 140-67,10-270-73,-2-44-18,2 34-226,0-52 168,0 0 0,-1 0 1,2-1-1,-1 1 0,0 0 0,1-1 0,0 1 0,4 7 1,-2-8-209,-1 1 1,1-1 0,0 0 0,0-1-1,0 1 1,1-1 0,6 5 0,-4-4-1158,0 0 1,13 4 0,-12-5-820,0-2-1,14 3 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0.462"/>
    </inkml:context>
    <inkml:brush xml:id="br0">
      <inkml:brushProperty name="width" value="0.05" units="cm"/>
      <inkml:brushProperty name="height" value="0.05" units="cm"/>
      <inkml:brushProperty name="color" value="#FFFFFF"/>
    </inkml:brush>
  </inkml:definitions>
  <inkml:trace contextRef="#ctx0" brushRef="#br0">12 131 7818,'0'0'11880,"20"-18"-11198,69-55 4,-82 68-599,-1 1 1,1-1-1,0 1 1,0 1-1,0-1 1,1 1-1,-1 1 1,1-1-1,0 1 1,0 0-1,0 1 1,0 0-1,0 0 1,0 1-1,13 1 1,-4-1 15,-13 0-82,2 0 19,0 0 0,1 0 0,-1 1 0,0-1 0,12 4 0,-16-3-34,0 0 0,-1 0 0,1 0 0,0 0 1,-1 0-1,1 0 0,-1 0 0,1 1 0,-1-1 0,0 0 1,1 1-1,-1 0 0,0-1 0,0 1 0,0-1 0,0 1 1,-1 0-1,1 0 0,0 0 0,-1-1 0,1 1 0,0 4 1,1 7 25,-1 1 1,0-1-1,-2 16 1,1-5 10,0-17-35,0 1 1,-1-1-1,0 0 0,0 0 1,0 0-1,-1-1 0,0 1 1,0 0-1,-1 0 1,0-1-1,0 0 0,0 1 1,-1-1-1,-6 8 0,-17 17 19,0-2-1,-59 49 0,66-62-11,-38 23-1,53-38-20,58-2-46,-21 0 49,0 1-1,33 5 0,-53-3 3,1 1 1,-1 1-1,-1 0 0,1 1 1,0 0-1,-1 1 0,0 0 1,18 13-1,-15-8 1,-1 0-1,0 0 1,-1 1 0,0 1-1,19 26 1,-28-34 4,0 0-1,-1 0 1,1 1 0,-1-1 0,0 1-1,-1-1 1,1 1 0,-1 0 0,0 0-1,-1 0 1,1 0 0,-1-1 0,0 1-1,-1 0 1,1 0 0,-1 0 0,-1 0-1,1 0 1,-1-1 0,0 1 0,0-1-1,0 1 1,-1-1 0,0 0 0,-4 7-1,-5 1 9,0-1 0,-1 1-1,0-2 1,-29 19 0,-67 37-3,92-58-6,-24 14 5,-60 23 0,89-42-103,1 0 0,-1-1 0,1-1 1,-1 0-1,0 0 0,0-1 0,-18-1 0,18-2-2229,6-6-3011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1.028"/>
    </inkml:context>
    <inkml:brush xml:id="br0">
      <inkml:brushProperty name="width" value="0.05" units="cm"/>
      <inkml:brushProperty name="height" value="0.05" units="cm"/>
      <inkml:brushProperty name="color" value="#FFFFFF"/>
    </inkml:brush>
  </inkml:definitions>
  <inkml:trace contextRef="#ctx0" brushRef="#br0">5 110 4761,'0'0'16877,"-4"-1"-16052,4 1-820,0 0-1,0 0 0,0 0 1,0 0-1,0 0 1,0 0-1,0 0 0,0 0 1,1 0-1,-1 0 1,0 0-1,0 0 0,0-1 1,0 1-1,0 0 0,0 0 1,0 0-1,0 0 1,0 0-1,0 0 0,0 0 1,0 0-1,0 0 0,0 0 1,0 0-1,0 0 1,0 0-1,0 0 0,0 0 1,0 0-1,0-1 1,0 1-1,0 0 0,0 0 1,0 0-1,0 0 0,0 0 1,0 0-1,0 0 1,0 0-1,0 0 0,0 0 1,0 0-1,0 0 0,0 0 1,0-1-1,0 1 1,0 0-1,0 0 0,0 0 1,0 0-1,0 0 1,65-7 1055,65-21-523,-3 1-2078,-64 12-2145,-20 2-2345,-3-2-4059</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1.403"/>
    </inkml:context>
    <inkml:brush xml:id="br0">
      <inkml:brushProperty name="width" value="0.05" units="cm"/>
      <inkml:brushProperty name="height" value="0.05" units="cm"/>
      <inkml:brushProperty name="color" value="#FFFFFF"/>
    </inkml:brush>
  </inkml:definitions>
  <inkml:trace contextRef="#ctx0" brushRef="#br0">34 1 2985,'0'0'19108,"-16"289"-18404,10-210-296,1 1-256,-1-11-88,6-9-64,0-15-56,0-20-1024,11-20-2009,22-5-4985</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1.784"/>
    </inkml:context>
    <inkml:brush xml:id="br0">
      <inkml:brushProperty name="width" value="0.05" units="cm"/>
      <inkml:brushProperty name="height" value="0.05" units="cm"/>
      <inkml:brushProperty name="color" value="#FFFFFF"/>
    </inkml:brush>
  </inkml:definitions>
  <inkml:trace contextRef="#ctx0" brushRef="#br0">72 0 7818,'0'0'12709,"18"60"-11005,65 203-341,-53-176-899,-1 1 165,21 103 0,-9 55-115,-19 81-208,-18 68-139,-4-395-167,-11 419 75,-41-31-61,-16-81-3,7-92-15,8-56-164,-7 25-1582,29-62-3850,18-53-3551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11.370"/>
    </inkml:context>
    <inkml:brush xml:id="br0">
      <inkml:brushProperty name="width" value="0.05" units="cm"/>
      <inkml:brushProperty name="height" value="0.05" units="cm"/>
      <inkml:brushProperty name="color" value="#FFFFFF"/>
    </inkml:brush>
  </inkml:definitions>
  <inkml:trace contextRef="#ctx0" brushRef="#br0">41 182 7922,'0'0'9476,"12"8"-8783,7 4-466,40 23 458,-56-33-638,0 0 0,0-1 0,1 1 0,-1-1 0,0 0 0,1 0 0,-1 0 0,1-1 0,-1 1 0,1-1 1,0 0-1,-1 0 0,1 0 0,0 0 0,4-1 0,-6 0-17,1 0 1,0 0-1,0 0 1,-1-1-1,1 1 1,-1-1-1,1 1 1,-1-1-1,0 0 1,0 0-1,0 0 1,0 0-1,0 0 1,0 0-1,0 0 1,-1-1-1,1 1 1,1-5-1,-1 2 32,0 0 0,0 0 0,-1-1 0,1 1 0,-1 0 0,-1-1 0,1 1 0,-1-1 0,0 1 0,0-1 0,-1 1 0,-1-7 0,1 5 37,-1 1 0,1 0 0,-2-1 0,1 1 0,-1 0 0,0 0 0,0 0 0,0 1 0,-7-9 0,4 8-47,0-1-1,0 1 0,0 0 0,-1 1 0,0-1 0,-1 1 1,1 1-1,-1-1 0,-10-3 0,15 7-57,0 0 1,0 0-1,0 0 1,0 0-1,0 0 0,0 1 1,-1 0-1,1 0 1,0-1-1,0 2 1,-1-1-1,1 0 0,0 1 1,0 0-1,0-1 1,0 1-1,-1 0 0,1 1 1,1-1-1,-1 0 1,0 1-1,0 0 0,0 0 1,1 0-1,-1 0 1,1 0-1,0 0 0,-3 4 1,0 0-54,0 1 0,1 0 0,-1 1 0,2-1 0,-1 1 0,1 0 0,0 0 0,1 0 0,0 0 0,-2 12 0,2-5-380,1-1-1,1 1 1,0 0-1,4 29 1,-2-32-393,0-1 1,2 0 0,-1 0-1,9 19 1,-1-10-1871,14 20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5.231"/>
    </inkml:context>
    <inkml:brush xml:id="br0">
      <inkml:brushProperty name="width" value="0.05" units="cm"/>
      <inkml:brushProperty name="height" value="0.05" units="cm"/>
      <inkml:brushProperty name="color" value="#FFFFFF"/>
    </inkml:brush>
  </inkml:definitions>
  <inkml:trace contextRef="#ctx0" brushRef="#br0">338 113 784,'0'0'13303,"-5"10"-12081,-17 26-61,16-27 1917,6-9-2964,-1 0 0,0 0 0,0 0 0,1 0 1,-1 0-1,0 0 0,1 0 0,-1 0 0,0 0 0,0-1 0,1 1 0,-1 0 0,0-1 0,0 1 0,-8-18 78,8 16-185,1 0 0,-1 0 1,0 1-1,0-1 0,0 0 1,0 0-1,0 0 0,0 1 1,0-1-1,-1 1 1,1-1-1,-1 1 0,1-1 1,-1 1-1,1 0 0,-1 0 1,0 0-1,1 0 0,-1 0 1,0 0-1,0 0 1,0 1-1,-3-2 0,1 2-7,0-1 0,1 1 0,-1-1 1,0 1-1,0 1 0,0-1 0,0 0 0,1 1 0,-1 0 0,0 0 0,0 0 0,1 0 0,-1 1 0,1-1 0,-1 1 0,1 0 0,0 0 0,0 0 0,0 1 0,0-1 1,-5 6-1,-12 12-13,1 1 0,1 0 0,-29 48 0,37-53 8,1 1 0,1 0 1,1 1-1,0 0 1,1 0-1,-6 34 1,11-40-35,0 21 0,1-22 22,0-10 14,0-1 0,0 1 0,0 0 0,0-1 0,0 1 0,0 0 0,0-1 0,0 1 0,0 0 0,1-1 0,-1 1 0,0-1 1,0 1-1,1 0 0,-1-1 0,0 1 0,1-1 0,-1 1 0,1-1 0,-1 1 0,0-1 0,1 1 0,-1-1 0,1 0 0,-1 1 0,1-1 0,0 0 0,-1 1 0,1-1 0,0 1 0,2-1-1,0 0-1,0 1 1,0-1-1,-1 0 1,1 0-1,3-1 1,7 1 3,-7 0 1,-1 0 0,1 0 0,-1-1-1,1 1 1,-1-1 0,1-1 0,-1 1 0,1-1 0,-1 0 0,0 0 0,0 0 0,7-4 0,4-7 0,0 1 1,-1-2 0,0 0 0,19-24 0,-7 4 1,24-41 0,-27 35 2,-2-1 0,-1-1 0,23-72 0,-33 81 2,-10 32-6,-1 1 0,0-1 0,0 0 0,0 0 0,0 1 0,0-1-1,1 0 1,-1 1 0,0-1 0,1 1 0,-1-1 0,0 0 0,1 1 0,-1-1-1,1 1 1,-1-1 0,1 1 0,0-1 0,-1 9-2,0-6 1,-1 17 0,-2 1 0,0 0-1,-1 0 1,0-1 0,-2 0 0,-11 26 0,-18 65 3,30-90-17,1 0 1,1 1-1,-1 30 1,4-35-25,-1 14-300,1-29 249,0 1 0,1 0 0,-1 0 0,1 0 0,-1-1 0,1 1 0,0 0 0,-1-1 0,1 1 0,0 0 0,0-1 0,0 1 0,3 2 0,1 0-376,1 0-1,0 0 0,0 0 1,0-1-1,13 6 0,43 11-4701,-6-8-2007</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5.659"/>
    </inkml:context>
    <inkml:brush xml:id="br0">
      <inkml:brushProperty name="width" value="0.05" units="cm"/>
      <inkml:brushProperty name="height" value="0.05" units="cm"/>
      <inkml:brushProperty name="color" value="#FFFFFF"/>
    </inkml:brush>
  </inkml:definitions>
  <inkml:trace contextRef="#ctx0" brushRef="#br0">6 1 936,'0'0'14499,"0"293"-14051,0-248-240,0-10-80,-6 0-120,6-10-8,0-5-1008,0-11-3937</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6.796"/>
    </inkml:context>
    <inkml:brush xml:id="br0">
      <inkml:brushProperty name="width" value="0.05" units="cm"/>
      <inkml:brushProperty name="height" value="0.05" units="cm"/>
      <inkml:brushProperty name="color" value="#FFFFFF"/>
    </inkml:brush>
  </inkml:definitions>
  <inkml:trace contextRef="#ctx0" brushRef="#br0">23 1 5633,'0'0'13763,"0"39"-13195,0 11-160,-6 5-256,1-5-56,-1-6-96,6-9 48,0-5-48,0-5-64,0 0-1136,0-5-2825,-5-5-2432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7.116"/>
    </inkml:context>
    <inkml:brush xml:id="br0">
      <inkml:brushProperty name="width" value="0.05" units="cm"/>
      <inkml:brushProperty name="height" value="0.05" units="cm"/>
      <inkml:brushProperty name="color" value="#FFFFFF"/>
    </inkml:brush>
  </inkml:definitions>
  <inkml:trace contextRef="#ctx0" brushRef="#br0">0 169 5873,'0'0'17460,"161"-139"-17076,-106 134-240,0 5-104,-5 0-40,6 0-16,-1 0-640,22 0-1745,-10-5-3408,-6-15-4865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7.586"/>
    </inkml:context>
    <inkml:brush xml:id="br0">
      <inkml:brushProperty name="width" value="0.05" units="cm"/>
      <inkml:brushProperty name="height" value="0.05" units="cm"/>
      <inkml:brushProperty name="color" value="#FFFFFF"/>
    </inkml:brush>
  </inkml:definitions>
  <inkml:trace contextRef="#ctx0" brushRef="#br0">1 180 10362,'0'0'13147,"94"-30"-12627,-55 15-248,-1 0-176,7-5 0,-12 5-96,0 1-128,-11-1-448,6-5-1144,-6 5-2105,-11-5-2889</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7.933"/>
    </inkml:context>
    <inkml:brush xml:id="br0">
      <inkml:brushProperty name="width" value="0.05" units="cm"/>
      <inkml:brushProperty name="height" value="0.05" units="cm"/>
      <inkml:brushProperty name="color" value="#FFFFFF"/>
    </inkml:brush>
  </inkml:definitions>
  <inkml:trace contextRef="#ctx0" brushRef="#br0">45 50 8026,'0'0'15691,"-44"0"-15379,82 5-168,12-5-72,11 0-72,17 0-112,32-20-976,-10 1-1849,-23 4-4712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9.452"/>
    </inkml:context>
    <inkml:brush xml:id="br0">
      <inkml:brushProperty name="width" value="0.05" units="cm"/>
      <inkml:brushProperty name="height" value="0.05" units="cm"/>
      <inkml:brushProperty name="color" value="#FFFFFF"/>
    </inkml:brush>
  </inkml:definitions>
  <inkml:trace contextRef="#ctx0" brushRef="#br0">394 95 5145,'0'0'12591,"-17"-16"-11735,-55-47-180,70 61-643,0 0 0,-1 1 1,1-1-1,-1 1 0,1 0 0,-1-1 0,0 1 1,1 0-1,-1 0 0,0 1 0,0-1 0,0 1 0,0-1 1,1 1-1,-1 0 0,0 0 0,0 0 0,0 1 0,0-1 1,0 1-1,-3 0 0,1 1 11,0 1-1,0 0 1,1-1 0,-1 2-1,1-1 1,-1 0 0,-5 7 0,6-6-26,-15 15 35,2 1-1,0 0 1,1 2 0,-25 45 0,26-38-41,1 0 0,2 0 1,0 1-1,-11 49 0,20-59-17,0 0 0,1 0 1,2 34-1,0-29-9,0-22 5,0-2 7,0 0 1,0-1-1,0 1 0,-1-1 1,1 1-1,0 0 1,0-1-1,0 1 1,0-1-1,0 1 1,1 0-1,-1-1 1,0 1-1,0-1 1,0 1-1,0 0 1,1-1-1,-1 1 0,0-1 1,1 1-1,-1-1 1,0 1-1,1-1 1,-1 1-1,0-1 1,1 1-1,-1-1 1,1 0-1,-1 1 1,1-1-1,-1 0 0,1 1 1,-1-1-1,1 0 1,0 0-1,-1 1 1,1-1-1,-1 0 1,1 0-1,0 0 1,-1 0-1,1 0 1,-1 0-1,1 0 0,0 0 1,0 0-1,6 0-3,-1 0 1,1 0-1,0 0 0,0-1 0,0 0 0,-1-1 0,1 1 0,-1-1 0,1-1 0,-1 1 0,0-1 0,0 0 0,12-8 0,2-4 11,0-2 0,27-27-1,-47 44-5,38-39 22,-1-2 0,-2-2-1,40-65 1,-37 48 89,-36 57-93,-1 3-5,-1 8 3,0 0-13,-1 30-11,-9 64 0,5-63-1111,-1 47 0,5-3-5411,1-37-129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19.868"/>
    </inkml:context>
    <inkml:brush xml:id="br0">
      <inkml:brushProperty name="width" value="0.05" units="cm"/>
      <inkml:brushProperty name="height" value="0.05" units="cm"/>
      <inkml:brushProperty name="color" value="#FFFFFF"/>
    </inkml:brush>
  </inkml:definitions>
  <inkml:trace contextRef="#ctx0" brushRef="#br0">67 0 6993,'0'0'11467,"-38"319"-11019,26-250-232,7-4-128,-6-15-88,11-5-96,0-15-2176,0-15-7386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0.384"/>
    </inkml:context>
    <inkml:brush xml:id="br0">
      <inkml:brushProperty name="width" value="0.05" units="cm"/>
      <inkml:brushProperty name="height" value="0.05" units="cm"/>
      <inkml:brushProperty name="color" value="#FFFFFF"/>
    </inkml:brush>
  </inkml:definitions>
  <inkml:trace contextRef="#ctx0" brushRef="#br0">0 46 9234,'0'0'14755,"166"-35"-14371,-116 30-144,-6 0-184,6 5-56,-6 0-40,28 0-1024,-11 0-2905,-11 5-5609</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31.051"/>
    </inkml:context>
    <inkml:brush xml:id="br0">
      <inkml:brushProperty name="width" value="0.05" units="cm"/>
      <inkml:brushProperty name="height" value="0.05" units="cm"/>
      <inkml:brushProperty name="color" value="#FFFFFF"/>
    </inkml:brush>
  </inkml:definitions>
  <inkml:trace contextRef="#ctx0" brushRef="#br0">181 1 4201,'0'0'13513,"-15"31"-12860,9-19-571,-15 32 250,1 1 1,3 1-1,-20 80 1,13-10 316,-17 234 1,41-48-374,2-271-266,9 52 0,-8-68-21,1 0 0,1 1-1,0-2 1,15 29 0,-16-35-60,1-1 1,0 0-1,0 0 1,1 0-1,-1-1 1,2 1-1,-1-1 1,1-1-1,-1 1 1,1-1-1,8 4 1,-3-3-667,0-1 1,-1 0-1,2-1 1,-1-1-1,0 0 1,23 3 0,22-3-4899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13.885"/>
    </inkml:context>
    <inkml:brush xml:id="br0">
      <inkml:brushProperty name="width" value="0.05" units="cm"/>
      <inkml:brushProperty name="height" value="0.05" units="cm"/>
      <inkml:brushProperty name="color" value="#FFFFFF"/>
    </inkml:brush>
  </inkml:definitions>
  <inkml:trace contextRef="#ctx0" brushRef="#br0">0 52 11811,'0'0'13874,"0"-39"-14850,12 35-1136,0-5-3601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31.631"/>
    </inkml:context>
    <inkml:brush xml:id="br0">
      <inkml:brushProperty name="width" value="0.05" units="cm"/>
      <inkml:brushProperty name="height" value="0.05" units="cm"/>
      <inkml:brushProperty name="color" value="#FFFFFF"/>
    </inkml:brush>
  </inkml:definitions>
  <inkml:trace contextRef="#ctx0" brushRef="#br0">0 305 104,'0'0'16985,"18"-46"-15811,57-139-121,-71 177-958,0 1 0,0-1 0,1 1 0,5-8 0,-8 13-54,-1 1 1,1 0 0,-1-1 0,1 1 0,-1 0-1,1 0 1,0 0 0,0 0 0,1-1-1,6-1 93,-1 0 1,1 0-1,0 1 0,-1 1 0,1-1 0,0 1 0,0 1 0,15 0 0,-22 0-121,0 0-1,0-1 0,-1 1 1,1 0-1,0 1 1,-1-1-1,1 0 1,0 0-1,0 1 0,-1-1 1,1 1-1,-1-1 1,1 1-1,0 0 0,-1-1 1,1 1-1,-1 0 1,0 0-1,1 0 1,-1 0-1,0 1 0,1-1 1,-1 0-1,0 0 1,0 1-1,0-1 0,0 1 1,1 2-1,1 4 37,-1 0 0,1 1 0,-2 0 0,1-1-1,-1 1 1,0 0 0,-1 0 0,-1 14 0,1-3 5,0-16-43,0 0 0,0 0 1,0 0-1,0 0 0,-1 1 1,1-1-1,-1 0 0,0 0 1,0 0-1,-1 0 0,1 0 1,-1-1-1,0 1 0,0 0 1,-5 5-1,-5 4 17,-2 0 0,0-1 0,-27 17 0,11-7-17,20-16 4,5-2-74,17-3 15,116 0-30,-120-1 69,-1 1 0,0 0-1,1 1 1,-1 0 0,0 0-1,0 0 1,0 1 0,0 0-1,0 1 1,-1-1-1,10 8 1,-11-8 3,-1 1-1,1 0 1,-1 1 0,0-1-1,0 1 1,0-1-1,-1 1 1,0 0 0,0 0-1,0 1 1,0-1-1,-1 1 1,0-1 0,0 1-1,1 6 1,-2 1 14,1 0 1,-2 0-1,0-1 1,-2 21-1,1-32-10,1 1-1,0-1 0,0 1 0,-1-1 0,1 0 0,-1 1 0,1-1 0,-1 0 0,0 0 1,1 1-1,-1-1 0,0 0 0,0 0 0,0 0 0,0 0 0,-1 1 0,-19 9 9,16-8-4,-11 3 19,-19 5 1,20-6-183,-19 7 1,29-10-416,0 1 0,0 0 0,0 0 0,0 0 0,1 1 0,-1-1 0,-4 6 0,-3 6-5666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31.996"/>
    </inkml:context>
    <inkml:brush xml:id="br0">
      <inkml:brushProperty name="width" value="0.05" units="cm"/>
      <inkml:brushProperty name="height" value="0.05" units="cm"/>
      <inkml:brushProperty name="color" value="#FFFFFF"/>
    </inkml:brush>
  </inkml:definitions>
  <inkml:trace contextRef="#ctx0" brushRef="#br0">0 145 6465,'0'0'15292,"94"-55"-15124,-66 55-96,5 0-72,6 0-8,11 0-544,22-30-1257,-6 5-2552,-11-10-3336</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32.331"/>
    </inkml:context>
    <inkml:brush xml:id="br0">
      <inkml:brushProperty name="width" value="0.05" units="cm"/>
      <inkml:brushProperty name="height" value="0.05" units="cm"/>
      <inkml:brushProperty name="color" value="#FFFFFF"/>
    </inkml:brush>
  </inkml:definitions>
  <inkml:trace contextRef="#ctx0" brushRef="#br0">56 1 9842,'0'0'12003,"-50"279"-11323,45-215-296,5-4-232,0-15-136,0-5-16,0-20-808,11-20-1889,22 0-3536,6 0-4121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32.683"/>
    </inkml:context>
    <inkml:brush xml:id="br0">
      <inkml:brushProperty name="width" value="0.05" units="cm"/>
      <inkml:brushProperty name="height" value="0.05" units="cm"/>
      <inkml:brushProperty name="color" value="#FFFFFF"/>
    </inkml:brush>
  </inkml:definitions>
  <inkml:trace contextRef="#ctx0" brushRef="#br0">0 1 7770,'0'0'11406,"7"44"-10078,65 333 681,29 86-665,-78-321-1213,5 191-1,-29 53-779,-4-319-763,-23 116 0,-34 54-6568,32-140 604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33.188"/>
    </inkml:context>
    <inkml:brush xml:id="br0">
      <inkml:brushProperty name="width" value="0.05" units="cm"/>
      <inkml:brushProperty name="height" value="0.05" units="cm"/>
      <inkml:brushProperty name="color" value="#FFFFFF"/>
    </inkml:brush>
  </inkml:definitions>
  <inkml:trace contextRef="#ctx0" brushRef="#br0">28 149 9090,'0'0'15011,"-27"-10"-14531,66 10 72,5 0-232,11 0-104,11 0-143,6 0-73,11-29-73,28-11-999,-17 5-3473,-17 0-9362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04.248"/>
    </inkml:context>
    <inkml:brush xml:id="br0">
      <inkml:brushProperty name="width" value="0.05" units="cm"/>
      <inkml:brushProperty name="height" value="0.05" units="cm"/>
      <inkml:brushProperty name="color" value="#FFFFFF"/>
    </inkml:brush>
  </inkml:definitions>
  <inkml:trace contextRef="#ctx0" brushRef="#br0">196 165 9634,'0'0'12077,"-7"0"-11241,-26 3 925,33-7-1086,0-5-445,-1 2-158,1 0 0,0 0 0,0 0 0,1 0-1,0 1 1,0-1 0,1 0 0,-1 0 0,1 1-1,1-1 1,4-8 0,-3 8-59,0 1 1,1 0-1,0 0 1,0 0-1,0 1 0,8-6 1,-10 9-17,0 0 0,0 0 1,0 0-1,1 0 0,-1 1 1,0 0-1,1-1 0,-1 1 0,1 1 1,-1-1-1,1 0 0,-1 1 1,1 0-1,0 0 0,4 0 1,-7 0 2,-1 0 0,1 0 0,0 0 0,0 1 0,0-1 0,0 0 1,0 0-1,-1 1 0,1-1 0,0 1 0,0-1 0,-1 1 0,1-1 0,0 1 1,-1-1-1,1 1 0,0-1 0,-1 1 0,1 0 0,-1 0 0,1-1 1,0 2-1,5 19 20,-6-18-18,3 22-1,-1 1 1,-1-1-1,-4 47 0,1-55-8,-1 0-1,-1 0 0,0 0 1,-1 0-1,-10 22 0,-45 77-56,53-103 56,-35 58-43,34-59 32,-1-1 0,0 0 1,-17 16-1,23-24 11,-1 0-1,0 0 1,0-1-1,0 1 1,0-1 0,0 0-1,0-1 1,-1 1-1,-4 1 1,7-3 1,0 1 0,1-1 0,-1 0 1,0 1-1,0-1 0,1 0 0,-1 0 0,0 0 0,1 0 0,-1-1 1,0 1-1,1 0 0,-1-1 0,0 1 0,1-1 0,-1 0 1,0 1-1,1-1 0,-1 0 0,1 0 0,0 0 0,-1 0 0,1 0 1,0 0-1,0-1 0,-1 1 0,0-2 0,0-1-10,0 0 0,0 0 0,0-1 0,1 1 0,0 0-1,0-1 1,0 1 0,-1-7 0,1-38-31,1 35 45,0-37-7,0 50 8,1 1 0,-1-1 0,0 0-1,0 1 1,1-1 0,-1 0 0,0 1-1,1-1 1,-1 1 0,0-1 0,1 0-1,-1 1 1,1-1 0,-1 1 0,1 0-1,-1-1 1,1 1 0,-1-1 0,1 1-1,0 0 1,-1-1 0,1 1 0,0 0-1,-1 0 1,1 0 0,0-1 0,-1 1-1,1 0 1,0 0 0,-1 0 0,1 0-1,0 0 1,-1 0 0,2 0 0,2 0-4,0 0 1,0 1 0,0-1-1,0 1 1,5 1 0,-3 1 5,0 0 1,0 0 0,0 1 0,-1-1-1,1 2 1,-1-1 0,0 0 0,9 11-1,-8-9 2,0 1 0,1-1 0,12 8 0,-13-11-1,-1 0 0,1 0-1,0-1 1,0 0 0,1 0 0,-1 0-1,8 0 1,3-1 0,24 0 0,-26-1-1,-8 0-63,0-1-1,0 0 1,0 0-1,0 0 0,-1-1 1,9-3-1,36-18-1849,-16 6-544,-5 4-5770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23.953"/>
    </inkml:context>
    <inkml:brush xml:id="br0">
      <inkml:brushProperty name="width" value="0.05" units="cm"/>
      <inkml:brushProperty name="height" value="0.05" units="cm"/>
      <inkml:brushProperty name="color" value="#FFFFFF"/>
    </inkml:brush>
  </inkml:definitions>
  <inkml:trace contextRef="#ctx0" brushRef="#br0">46 0 6953,'0'0'12761,"-2"8"-11911,-6 38-278,-4 60-1,10-79-453,-11 167 424,4 67 69,11 336 606,8-405-887,39 216 0,0-158-273,1-32-8,-6-46-38,56 123-801,-18-114-3008,-35-94-1415,-9-14-2476</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27.312"/>
    </inkml:context>
    <inkml:brush xml:id="br0">
      <inkml:brushProperty name="width" value="0.05" units="cm"/>
      <inkml:brushProperty name="height" value="0.05" units="cm"/>
      <inkml:brushProperty name="color" value="#FFFFFF"/>
    </inkml:brush>
  </inkml:definitions>
  <inkml:trace contextRef="#ctx0" brushRef="#br0">1 418 11162,'0'0'11479,"11"-3"-10662,-4 1-666,1-1 0,0 0 0,-1 0 0,11-6 0,-10 2-8,1 0-1,-2 0 1,1-1 0,-1 0-1,0-1 1,9-16 0,-2 5 62,53-80 682,-1-1-248,-48 77-516,39-42-1,-55 65-122,-1-1-1,1 1 0,0 0 0,0-1 0,-1 1 0,1 0 0,0 0 0,0 1 0,2-2 0,-3 2 0,0 0-1,-1 0 1,1-1 0,-1 1 0,1 0-1,-1 0 1,1 0 0,0 0-1,-1 0 1,1 0 0,-1 1-1,1-1 1,-1 0 0,1 0 0,0 0-1,-1 0 1,1 1 0,-1-1-1,1 0 1,-1 0 0,1 1-1,-1-1 1,0 1 0,1-1 0,-1 0-1,1 1 1,-1-1 0,0 1-1,1-1 1,-1 1 0,0-1-1,1 1 1,-1-1 0,0 1 0,0-1-1,0 1 1,1-1 0,-1 1-1,0-1 1,0 2 0,3 20 34,0 0 0,-1 0 0,-2 31 0,-1-24-21,1 376-218,0-384 12,1 1 0,3 21 0,-3-37 15,1 0 0,0 1 0,0-1 1,0 0-1,0 0 0,1 0 0,0 0 0,0-1 0,1 1 0,4 4 1,-3-4-886,0 0 0,12 10 0,10 1-5088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33.920"/>
    </inkml:context>
    <inkml:brush xml:id="br0">
      <inkml:brushProperty name="width" value="0.05" units="cm"/>
      <inkml:brushProperty name="height" value="0.05" units="cm"/>
      <inkml:brushProperty name="color" value="#FFFFFF"/>
    </inkml:brush>
  </inkml:definitions>
  <inkml:trace contextRef="#ctx0" brushRef="#br0">0 420 7178,'0'0'8124,"7"-19"-7335,-2 8-646,51-118 1245,-26 65-573,54-103 1287,-82 163-2025,9-14 160,-11 17-230,1 1 0,-1 0 0,0-1 0,1 1 0,-1-1 0,0 1 0,1-1 0,-1 1 0,1 0 0,-1-1 0,0 1 0,1 0 0,-1-1 0,1 1 0,-1 0 0,1 0 0,-1 0 0,1-1 0,0 1 0,-1 0 0,1 0 0,-1 0 0,1 0 0,-1 0 0,1 0 0,-1 0 0,1 0 0,1 0 0,-2 1-4,1-1 0,-1 0 0,1 1 0,-1-1 0,0 1 0,1-1 0,-1 0 0,1 1-1,-1-1 1,0 1 0,1-1 0,-1 1 0,0 0 0,0-1 0,1 1 0,-1-1-1,0 1 1,0 0 0,6 21 124,-1 0 0,3 26 0,-4-15-81,10 92 45,3 17-864,-16-137 548,0-1-1,0 1 1,0-1-1,1 1 1,0-1-1,2 5 0,-3-7-198,0-1 0,0 1 0,0 0 0,1-1 0,-1 1 0,1-1 0,-1 0 0,1 1 0,-1-1 0,1 0 0,0 0 0,-1 0 0,1 0 0,0 0 0,0-1 0,3 2 0,12-1-6484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34.391"/>
    </inkml:context>
    <inkml:brush xml:id="br0">
      <inkml:brushProperty name="width" value="0.05" units="cm"/>
      <inkml:brushProperty name="height" value="0.05" units="cm"/>
      <inkml:brushProperty name="color" value="#FFFFFF"/>
    </inkml:brush>
  </inkml:definitions>
  <inkml:trace contextRef="#ctx0" brushRef="#br0">1 0 5881,'0'0'10417,"5"2"-8990,-2-1-1266,1 1 0,-1-1 1,0 1-1,0 0 0,0 0 0,-1 0 0,1 0 0,0 0 1,-1 1-1,1-1 0,2 5 0,2 3 166,12 24 0,-5-9 3,57 102 469,30 59-172,25 58-195,244 580 92,-281-585-605,88 386 1,-134-393-107,-25-31-269,-15-39-452,-3-162 908,0 45-385,1 18-1698,-2 0 1,-13 77-1,-4-57-1199,3-18-1131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24.781"/>
    </inkml:context>
    <inkml:brush xml:id="br0">
      <inkml:brushProperty name="width" value="0.05" units="cm"/>
      <inkml:brushProperty name="height" value="0.05" units="cm"/>
      <inkml:brushProperty name="color" value="#FFFFFF"/>
    </inkml:brush>
  </inkml:definitions>
  <inkml:trace contextRef="#ctx0" brushRef="#br0">0 215 8066,'0'0'15768,"2"-2"-15282,2-3-318,0 0 1,0 1-1,1 0 1,-1 0-1,9-5 1,32-17 295,-14 7-195,21-14 116,-6 3-119,74-36 1,-116 64-287,0 1 0,0 0 1,0 0-1,0 0 0,0 0 1,0 1-1,0 0 0,7 0 0,-11 0 15,1 0-1,-1 0 0,0 1 0,0-1 0,1 0 0,-1 0 0,0 1 0,0-1 1,0 0-1,1 0 0,-1 1 0,0-1 0,0 0 0,0 1 0,0-1 1,0 0-1,0 1 0,1-1 0,-1 0 0,0 1 0,0-1 0,0 0 0,0 1 1,0-1-1,0 0 0,0 1 0,-1-1 0,1 0 0,0 1 0,0-1 1,0 4-15,0 15 40,-1 1 1,0-1-1,-1 0 1,-1 1-1,-7 20 1,9-37-52,-27 94 69,25-82-673,1 0 1,0 0-1,1 0 0,1 24 1,0-38 386,0 0 0,0 0 1,0 0-1,0 0 1,0 0-1,0 0 0,1 0 1,-1 0-1,0 0 1,1 0-1,0 1 0,9 4-5337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35.176"/>
    </inkml:context>
    <inkml:brush xml:id="br0">
      <inkml:brushProperty name="width" value="0.05" units="cm"/>
      <inkml:brushProperty name="height" value="0.05" units="cm"/>
      <inkml:brushProperty name="color" value="#FFFFFF"/>
    </inkml:brush>
  </inkml:definitions>
  <inkml:trace contextRef="#ctx0" brushRef="#br0">0 49 3065,'0'0'19286,"4"2"-18823,6 2-249,1 0 0,-1 0 0,0-1-1,1-1 1,18 3 0,60 2 50,-51-5-296,-34-2-142,-1 0 0,1 1-1,0-2 1,0 1 0,-1 0 0,1-1-1,0 1 1,-1-1 0,1 0 0,-1 0-1,1-1 1,3-1 0,-4 1-304,0-1-1,0 1 1,-1 0 0,1-1 0,-1 0-1,1 0 1,-1 1 0,0-1 0,0-1-1,-1 1 1,4-6 0,9-25-5501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35.537"/>
    </inkml:context>
    <inkml:brush xml:id="br0">
      <inkml:brushProperty name="width" value="0.05" units="cm"/>
      <inkml:brushProperty name="height" value="0.05" units="cm"/>
      <inkml:brushProperty name="color" value="#FFFFFF"/>
    </inkml:brush>
  </inkml:definitions>
  <inkml:trace contextRef="#ctx0" brushRef="#br0">27 9 8978,'0'0'14643,"-27"-6"-14379,58 18-120,6-5-96,10-1-48,7-6-192,4 0-552,33-6-1449,-14-7-3984,-6 4-4577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37.437"/>
    </inkml:context>
    <inkml:brush xml:id="br0">
      <inkml:brushProperty name="width" value="0.05" units="cm"/>
      <inkml:brushProperty name="height" value="0.05" units="cm"/>
      <inkml:brushProperty name="color" value="#FFFFFF"/>
    </inkml:brush>
  </inkml:definitions>
  <inkml:trace contextRef="#ctx0" brushRef="#br0">150 228 5521,'0'0'7987,"-2"-2"-7363,1 1-506,0 0 0,0 0 0,0 0-1,0 0 1,0 1 0,0-1 0,-1 0 0,1 0-1,0 1 1,0-1 0,-1 1 0,1 0-1,0-1 1,-1 1 0,-2-1 0,3 1-33,0-1 0,0 1 0,0-1 0,0 1 0,0-1 0,0 1 0,0-1 1,0 0-1,0 0 0,1 0 0,-1 1 0,0-1 0,0 0 0,1 0 0,-2-2 0,-8-18 480,5 11-348,2 5-130,1-1 1,0 1-1,0-1 0,0 0 1,0 0-1,1 0 1,-1-6-1,1-6 153,1-18 0,0 17-160,0 17-60,0 1 0,0-1 0,1 0 0,-1 0-1,0 1 1,1-1 0,0 0 0,-1 1 0,1-1 0,0 0 0,0 1 0,0-1 0,0 1 0,0-1 0,0 1 0,0 0-1,0-1 1,1 1 0,-1 0 0,0 0 0,1 0 0,-1 0 0,1 0 0,2-1 0,-1 1 38,1-1 1,-1 1 0,1 0-1,0 0 1,-1 0 0,1 0-1,0 1 1,0-1-1,0 1 1,5 1 0,-8-1-42,1 0 1,0 1 0,-1-1-1,1 1 1,-1-1 0,1 1-1,-1 0 1,1 0-1,-1-1 1,1 1 0,-1 0-1,0 0 1,1 1 0,-1-1-1,0 0 1,0 0 0,0 1-1,0-1 1,2 3-1,0 3 27,1 0-1,-1 1 0,3 7 0,-4-8-9,3 10 4,0 1 0,-1-1 0,3 35 0,-4 57 15,-3-95-54,-1-1 7,1 0 0,-2-1 1,0 1-1,0 0 1,-1-1-1,-1 0 0,0 0 1,-1 0-1,-9 19 1,9-22-2,-4 10 5,-1-1 1,-1-1-1,0 0 1,-17 20-1,18-26-3,3-3 0,0 0 0,-1-1-1,-10 9 1,16-15 1,-1 1 0,1-1 0,0 1 0,-1-1-1,1 0 1,-1 0 0,1 0 0,-1 0-1,0-1 1,1 1 0,-1-1 0,0 1 0,1-1-1,-1 0 1,0 0 0,0 0 0,-4-1 0,7 0-7,0 1 1,-1 0 0,1 0 0,0 0 0,0 0-1,-1 0 1,1 0 0,0 0 0,0-1-1,0 1 1,-1 0 0,1 0 0,0 0 0,0 0-1,0-1 1,0 1 0,-1 0 0,1 0-1,0 0 1,0-1 0,0 1 0,0 0-1,0 0 1,0-1 0,0 1 0,0-1 0,-2-6 38,1 0 1,0-1-1,1 1 0,0-15 1,0 7 38,0 14-74,0 0 1,0 0-1,1 0 0,-1 0 0,0 0 1,0 1-1,1-1 0,-1 0 1,1 0-1,-1 0 0,1 1 0,-1-1 1,1 0-1,-1 1 0,1-1 1,-1 0-1,1 1 0,0-1 0,-1 1 1,1-1-1,0 1 0,0-1 1,-1 1-1,1-1 0,0 1 0,0 0 1,0-1-1,-1 1 0,1 0 1,0 0-1,0 0 0,2 0 1,4-1 70,0 0 0,1 1 0,8 1 0,-3 0 109,-10-1-138,1 0-1,-1 1 1,1 0-1,-1-1 1,1 1 0,-1 0-1,0 1 1,1-1-1,-1 1 1,0-1-1,0 1 1,0 0 0,0 0-1,3 3 1,4 5 122,0 0 0,12 15 0,-12-12-93,8 7 59,1 0 0,2-2 1,-1 0-1,2-2 0,0 0 1,1-1-1,1-1 0,29 12 0,-43-22-119,0 0-1,0-1 1,1 0 0,-1 0-1,1-1 1,0 0-1,-1-1 1,19-1-1,-25 0-14,0 0 0,1-1 1,-1 1-1,0-1 0,0 0 0,0 0 0,0 0 0,0-1 0,0 0 0,-1 1 0,1-1 0,0-1 0,-1 1 0,1 0 0,-1-1 0,3-3 0,3-3-14,-1 0-1,-1-1 1,0 0-1,8-13 1,-7 8-179,0-1 0,-1 0 0,0 0-1,-1 0 1,4-19 0,9-85-6397,-12 48-3807</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40.404"/>
    </inkml:context>
    <inkml:brush xml:id="br0">
      <inkml:brushProperty name="width" value="0.05" units="cm"/>
      <inkml:brushProperty name="height" value="0.05" units="cm"/>
      <inkml:brushProperty name="color" value="#FFFFFF"/>
    </inkml:brush>
  </inkml:definitions>
  <inkml:trace contextRef="#ctx0" brushRef="#br0">18 40 360,'0'0'23597,"-5"-1"-22933,-6-2-417,9 1 55,18 2 359,-1 1-256,23 5-1,-18-1-335,1-1 0,0 0-1,38 0 1,-46-3-402,-1-2 1,1 1-1,-1-2 0,0 0 0,1 0 1,-1-1-1,18-7 0,17-12-3970,-8 6-3036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40.812"/>
    </inkml:context>
    <inkml:brush xml:id="br0">
      <inkml:brushProperty name="width" value="0.05" units="cm"/>
      <inkml:brushProperty name="height" value="0.05" units="cm"/>
      <inkml:brushProperty name="color" value="#FFFFFF"/>
    </inkml:brush>
  </inkml:definitions>
  <inkml:trace contextRef="#ctx0" brushRef="#br0">0 190 6241,'0'0'15358,"17"-28"-14289,-17 28-1069,71-114 860,-68 109-803,0 1 0,1 0 1,-1 0-1,1 1 0,0-1 1,0 1-1,0-1 0,7-3 1,-8 5-16,0 1 0,0 0-1,0 0 1,1 1 0,-1-1 0,0 0 0,0 1 0,4 0 0,2-1 34,1 0-1,0 1 0,0 0 0,13 1 0,-22-1-68,0 1-1,1-1 1,-1 0-1,0 0 1,0 1-1,0-1 1,0 1-1,0-1 1,0 1-1,0-1 1,-1 1-1,1 0 1,0-1-1,0 1 1,0 0-1,-1 0 1,1-1-1,0 1 1,1 2-1,-1 0 6,0 0-1,1 1 1,-1-1-1,1 6 1,-1-4-2,2 16 22,0 1 0,-1 0 0,-1-1 0,-3 25 0,2-23-15,-2-1-10,0 1 1,-8 33-1,-17 44 5,17-68-6,-5 20 6,-35 130 25,42-144 26,2 0 1,-2 76-1,7-110-62,2 1 0,-1 0 0,0 0 0,1-1 1,0 1-1,0 0 0,0-1 0,0 1 0,4 5 0,-4-8-2,0 1 0,1-1-1,0 0 1,-1 0 0,1 0-1,0-1 1,0 1-1,0 0 1,0-1 0,1 1-1,-1-1 1,0 0-1,0 1 1,1-1 0,-1-1-1,1 1 1,-1 0 0,4 0-1,10 2-66,-1-2 0,1 0 0,27-1-1,-40 0 46,10-1-188,-1 0 0,0-1 0,0 0 0,0 0 0,17-7 0,-3-2-1953,26-14 1,-29 13-330,32-14-7383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41.737"/>
    </inkml:context>
    <inkml:brush xml:id="br0">
      <inkml:brushProperty name="width" value="0.05" units="cm"/>
      <inkml:brushProperty name="height" value="0.05" units="cm"/>
      <inkml:brushProperty name="color" value="#FFFFFF"/>
    </inkml:brush>
  </inkml:definitions>
  <inkml:trace contextRef="#ctx0" brushRef="#br0">0 0 7722,'0'0'11965,"22"44"-10425,75 165-482,-76-152-693,25 108 1,7 102 103,-7 16-143,11 341 0,-50-232-790,-31-8-1683,-10-169-456,1-44-1614,6-54-144,6-42-391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42.459"/>
    </inkml:context>
    <inkml:brush xml:id="br0">
      <inkml:brushProperty name="width" value="0.05" units="cm"/>
      <inkml:brushProperty name="height" value="0.05" units="cm"/>
      <inkml:brushProperty name="color" value="#FFFFFF"/>
    </inkml:brush>
  </inkml:definitions>
  <inkml:trace contextRef="#ctx0" brushRef="#br0">206 1 4505,'0'0'10650,"-11"26"-9498,5-10-978,-21 51 908,-21 83 0,15-11 317,-2 52-134,-2 214 266,29 10-814,16-126-525,13-74-152,74 324 0,-52-359-141,-23-115-694,43 98 0,-37-107-1655,60 93 0,-41-84-1756,-7-13-2385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8.983"/>
    </inkml:context>
    <inkml:brush xml:id="br0">
      <inkml:brushProperty name="width" value="0.05" units="cm"/>
      <inkml:brushProperty name="height" value="0.05" units="cm"/>
      <inkml:brushProperty name="color" value="#FFFFFF"/>
    </inkml:brush>
  </inkml:definitions>
  <inkml:trace contextRef="#ctx0" brushRef="#br0">55 135 1528,'0'0'15594,"-7"-3"-14288,-23-7-131,23 8-36,7 2-1028,-1 0-1,1 0 1,-1 0 0,1 0-1,0 0 1,-1 0 0,1 0 0,0 0-1,-1 0 1,1 0 0,0 0 0,-1 0-1,1 0 1,0 0 0,-1 0 0,1 0-1,0-1 1,-1 1 0,1 0 0,0 0-1,0 0 1,-1-1 0,1 1-1,0 0 1,0 0 0,-1-1 0,1 1-1,0 0 1,0 0 0,-1-1 0,1 1-1,0 0 1,0-1 0,0 1 0,0 0-1,0-1 1,0 1 0,0-1-133,0 0 0,0 0 1,0 0-1,1 0 0,-1 0 1,1 0-1,-1 1 0,1-1 1,-1 0-1,1 0 0,-1 1 0,1-1 1,-1 0-1,1 1 0,1-2 1,4-2 38,0 0 1,0 1-1,0-1 1,0 2-1,9-4 1,3-2 14,4-2-36,66-27 117,-73 32-223,1 1 0,0 0 0,0 1 0,17-2 0,36 4-4390,-40 1-1904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9.363"/>
    </inkml:context>
    <inkml:brush xml:id="br0">
      <inkml:brushProperty name="width" value="0.05" units="cm"/>
      <inkml:brushProperty name="height" value="0.05" units="cm"/>
      <inkml:brushProperty name="color" value="#FFFFFF"/>
    </inkml:brush>
  </inkml:definitions>
  <inkml:trace contextRef="#ctx0" brushRef="#br0">1 60 5553,'0'0'16956,"127"-29"-16324,-83 29-224,0 0-216,-5 0-72,11 0-120,16 0-200,-5-15-1584,-6 0-5122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44.029"/>
    </inkml:context>
    <inkml:brush xml:id="br0">
      <inkml:brushProperty name="width" value="0.05" units="cm"/>
      <inkml:brushProperty name="height" value="0.05" units="cm"/>
      <inkml:brushProperty name="color" value="#FFFFFF"/>
    </inkml:brush>
  </inkml:definitions>
  <inkml:trace contextRef="#ctx0" brushRef="#br0">261 10 8146,'0'0'11716,"-20"-2"-10922,8 0-669,4 0-66,-1 1 0,1 0-1,0 0 1,0 1 0,-11 1-1,16-1-34,-1 1 0,1 0 0,-1 0 0,1 0-1,0 0 1,-1 0 0,1 1 0,0 0 0,0-1-1,0 1 1,0 0 0,0 0 0,1 1 0,-1-1 0,0 1-1,1-1 1,0 1 0,-4 5 0,-9 17 67,2 1 0,0 0 0,2 1 1,1 0-1,-12 51 0,13-35-71,2 1 0,3-1 0,0 51 0,4 24-14,0-116-6,0 3-3,1 1 0,-1-1 0,3 9 1,-3-13-2,0 0 0,1 1 1,-1-1-1,1 0 1,-1 0-1,1 0 1,-1 0-1,1 0 1,0 0-1,0 0 0,-1 0 1,1 0-1,0 0 1,0-1-1,0 1 1,0 0-1,0 0 0,0-1 1,0 1-1,2 0 1,-1 0-10,1 0 0,0-1 0,-1 1 0,1-1 0,-1 0 0,1 0 1,0 1-1,-1-2 0,1 1 0,0 0 0,-1 0 0,1-1 0,0 0 0,-1 1 0,1-1 0,-1 0 1,4-2-1,-1-1 11,-1 0 1,1 0-1,-1-1 1,0 1-1,6-11 1,19-32 56,-23 37-43,25-46 36,26-62 0,-44 86 178,-2-1 0,-1 0-1,10-55 1,-17 73 194,-3 12-158,0 9-208,-6 364-2520,6-359 2204,-1 115-6480,1-86 2056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25.647"/>
    </inkml:context>
    <inkml:brush xml:id="br0">
      <inkml:brushProperty name="width" value="0.05" units="cm"/>
      <inkml:brushProperty name="height" value="0.05" units="cm"/>
      <inkml:brushProperty name="color" value="#FFFFFF"/>
    </inkml:brush>
  </inkml:definitions>
  <inkml:trace contextRef="#ctx0" brushRef="#br0">0 176 8994,'0'0'9443,"2"19"-8847,1-2-333,-1 1-1,8 21 0,-10-38-228,0 0-1,1 0 0,0 0 1,-1 0-1,1 0 0,-1 0 1,1 0-1,0 0 0,0 0 0,0 0 1,-1 0-1,1 0 0,0 0 1,0-1-1,0 1 0,0 0 1,1-1-1,-1 1 0,0-1 1,0 1-1,1 0 0,1-1 67,0 1-1,0-1 1,0 0-1,1 0 0,-1 0 1,3-1-1,5 0 191,-1 0-186,1 0 0,-1-1 0,0 0-1,1-1 1,-1 0 0,0 0 0,-1-1-1,1-1 1,-1 1 0,1-2 0,-1 1 0,-1-1-1,1-1 1,-1 1 0,13-15 0,-18 17-44,0 0 0,0 0 0,-1 0-1,1-1 1,-1 1 0,0 0 0,0-1 0,-1 0 0,1 1 0,-1-1 0,1-7 0,-1-1 96,0 0-1,-1 0 1,-2-14-1,2 23-140,-1 0-1,0 0 1,0 0-1,0 0 1,0 0-1,-1 0 1,0 1-1,0-1 0,0 0 1,0 1-1,0 0 1,0-1-1,-1 1 1,0 0-1,0 0 1,0 0-1,-4-2 1,5 3-28,-1 0 0,0 0 0,1 1 0,-1-1 0,0 1 0,0 0 0,0 0 0,0 0 0,0 0 0,-1 0 0,1 1 0,0 0 0,0-1 0,0 1 0,0 0 0,-1 1 0,1-1 0,0 0 0,0 1 0,0 0 0,0 0 0,-6 2 0,4-1-76,1 1 1,0 0 0,0 0 0,0 0 0,1 0 0,-1 0-1,1 1 1,-1 0 0,1-1 0,0 1 0,1 0-1,-1 1 1,1-1 0,0 0 0,0 1 0,-2 6 0,-1 3-1483,2-1 1,0 1 0,0 0 0,0 22 0,2 4-7870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44.406"/>
    </inkml:context>
    <inkml:brush xml:id="br0">
      <inkml:brushProperty name="width" value="0.05" units="cm"/>
      <inkml:brushProperty name="height" value="0.05" units="cm"/>
      <inkml:brushProperty name="color" value="#FFFFFF"/>
    </inkml:brush>
  </inkml:definitions>
  <inkml:trace contextRef="#ctx0" brushRef="#br0">1 1 11090,'0'0'10507,"0"182"-9851,0-151-336,0-4-248,0-9-72,0-12-784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44.751"/>
    </inkml:context>
    <inkml:brush xml:id="br0">
      <inkml:brushProperty name="width" value="0.05" units="cm"/>
      <inkml:brushProperty name="height" value="0.05" units="cm"/>
      <inkml:brushProperty name="color" value="#FFFFFF"/>
    </inkml:brush>
  </inkml:definitions>
  <inkml:trace contextRef="#ctx0" brushRef="#br0">1 1 280,'0'0'19964,"60"30"-18387,-49 10-257,2 8-264,-3 7-256,-6-3-376,-1-4-296,-3-5-128,0-3-432,0 8-1128,-7-5-3817,-10-10-5369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45.112"/>
    </inkml:context>
    <inkml:brush xml:id="br0">
      <inkml:brushProperty name="width" value="0.05" units="cm"/>
      <inkml:brushProperty name="height" value="0.05" units="cm"/>
      <inkml:brushProperty name="color" value="#FFFFFF"/>
    </inkml:brush>
  </inkml:definitions>
  <inkml:trace contextRef="#ctx0" brushRef="#br0">0 143 14307,'0'0'14443,"247"-60"-13723,-170 32-288,-6 4-208,-7 9-136,-13 3-88,-10 9-696,-11 3-1224,-10 0-1105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5T15:36:13.62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1,'0'6,"1"0,0 0,0 0,1 0,-1 0,1 0,1-1,-1 1,5 6,4 8,16 19,-20-30,16 19,38 38,10 11,-46-47,78 90,-87-103,95 93,-81-82,60 41,-68-53,37 35,7 6,45 30,-52-36,-38-31,35 24,-20-20,0 0,64 53,-94-70,1 0,0-1,1 0,0-1,0 1,0-1,0-1,1 0,14 5,60 21,2-1,-39-14,-31-10,0 0,1-1,-1-1,32 3,-36-5,0 1,0 0,1 1,-1 0,-1 0,17 9,-12-6,1 0,19 4,-11-5,13 4,1-2,0-2,45 1,-54-6,30-5,-47 3,0 0,-1-1,0 0,0-1,17-7,12-8,21-11,-55 26,0 0,-1 0,1 0,-1-1,0 0,0 0,0-1,-1 1,1-1,-1 0,-1 0,5-8,-4 3,-1 1,0 0,0-1,-1 1,0-1,-1 0,0-14,-1 7</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1.986"/>
    </inkml:context>
    <inkml:brush xml:id="br0">
      <inkml:brushProperty name="width" value="0.05" units="cm"/>
      <inkml:brushProperty name="height" value="0.05" units="cm"/>
      <inkml:brushProperty name="color" value="#FFFFFF"/>
    </inkml:brush>
  </inkml:definitions>
  <inkml:trace contextRef="#ctx0" brushRef="#br0">377 186 5841,'0'0'8438,"1"-23"-7296,2-70-13,-2 72-781,0 17-176,-1 0 0,0 0-1,0 0 1,0 0 0,-2-7 0,2 10-135,0 1 0,-1-1 1,1 0-1,-1 0 1,1 1-1,-1-1 0,0 0 1,1 1-1,-1-1 0,0 1 1,1-1-1,-1 1 0,0-1 1,1 1-1,-1-1 1,0 1-1,0 0 0,0 0 1,1-1-1,-1 1 0,0 0 1,-1 0-1,-6-2 0,1 0 0,0 1-1,0 0 1,-1 1 0,1-1 0,-1 1 0,1 1-1,-1 0 1,1 0 0,0 0 0,0 1 0,-1 0-1,1 0 1,0 1 0,1 0 0,-1 0 0,0 0-1,1 1 1,0 0 0,0 0 0,-10 10 0,-5 7-34,1 1-1,1 0 1,1 2 0,1 0 0,1 1 0,-19 41 0,25-43-12,1 0-1,1 1 0,0 0 0,2 0 1,1 1-1,2 0 0,-2 47 0,5-31-61,0-40 43,5-1 7,0 0 20,-1-1 0,1 0 0,-1 0 1,0 0-1,1 0 0,-1-1 0,0 1 0,0-1 0,0-1 0,0 1 0,0 0 1,7-7-1,6-5 21,22-25 0,-23 22-5,45-48 30,85-115 0,-102 119-23,-43 60-20,-1 1 0,0-1 0,0 1-1,0-1 1,1 1 0,-1-1 0,0 1-1,1-1 1,-1 1 0,0-1 0,1 1 0,-1 0-1,1-1 1,-1 1 0,0 0 0,1-1-1,-1 1 1,1 0 0,0-1 0,0 12 48,-2 4-22,1 288 298,0-287-354,-1-11-80,1 1 1,0-1-1,0 0 0,0 1 1,1-1-1,-1 1 0,2-1 1,-1 0-1,0 0 0,1 0 1,3 7-1,2-3-981,1-1 0,0 0 0,1 0 0,0-1-1,12 8 1,11 6-4407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2.334"/>
    </inkml:context>
    <inkml:brush xml:id="br0">
      <inkml:brushProperty name="width" value="0.05" units="cm"/>
      <inkml:brushProperty name="height" value="0.05" units="cm"/>
      <inkml:brushProperty name="color" value="#FFFFFF"/>
    </inkml:brush>
  </inkml:definitions>
  <inkml:trace contextRef="#ctx0" brushRef="#br0">0 0 7042,'0'0'10586,"0"224"-10522,0-184-64,6-10-744,16-5-2249,0-15-3456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2.703"/>
    </inkml:context>
    <inkml:brush xml:id="br0">
      <inkml:brushProperty name="width" value="0.05" units="cm"/>
      <inkml:brushProperty name="height" value="0.05" units="cm"/>
      <inkml:brushProperty name="color" value="#FFFFFF"/>
    </inkml:brush>
  </inkml:definitions>
  <inkml:trace contextRef="#ctx0" brushRef="#br0">84 1 6481,'0'0'14107,"-50"288"-13795,33-238-200,6-5-96,6-10-16,5-15-1072,0-5-3529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5.085"/>
    </inkml:context>
    <inkml:brush xml:id="br0">
      <inkml:brushProperty name="width" value="0.05" units="cm"/>
      <inkml:brushProperty name="height" value="0.05" units="cm"/>
      <inkml:brushProperty name="color" value="#FFFFFF"/>
    </inkml:brush>
  </inkml:definitions>
  <inkml:trace contextRef="#ctx0" brushRef="#br0">360 0 2817,'0'0'14421,"-30"39"-13288,-98 127-241,105-136-387,-35 62 1,43-66-289,-4 6 54,1 1-1,2 0 1,1 1 0,-15 52 0,27-70-185,1 0 1,0 0 0,1-1 0,1 18-1,1-14-79,-1-18-7,0 1 0,0 0 1,0-1-1,0 1 1,0 0-1,1-1 0,-1 1 1,1 0-1,-1-1 0,1 1 1,0-1-1,-1 1 0,1-1 1,0 1-1,0-1 1,0 1-1,0-1 0,0 0 1,0 0-1,2 2 0,1-1 0,1 1 0,-1-1 0,0 0 0,1 0 0,7 2 0,-8-2-1,21 5-59,0-2 0,43 6-1,-32-6-144,191 28-5687,-135-18-879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6.701"/>
    </inkml:context>
    <inkml:brush xml:id="br0">
      <inkml:brushProperty name="width" value="0.05" units="cm"/>
      <inkml:brushProperty name="height" value="0.05" units="cm"/>
      <inkml:brushProperty name="color" value="#FFFFFF"/>
    </inkml:brush>
  </inkml:definitions>
  <inkml:trace contextRef="#ctx0" brushRef="#br0">127 240 1616,'0'0'13151,"-4"6"-12740,2-3-348,-1 0 27,1 1 0,0-1 0,0 1 0,0-1 0,0 1 0,0 0 0,1 0 0,0-1 0,-1 1 0,2 0 0,-1 0 0,0 7 1,1 24 1114,0-35-1178,0 1 1,0 0-1,0-1 0,1 1 0,-1 0 0,0 0 1,1-1-1,-1 1 0,0 0 0,1-1 0,-1 1 1,1-1-1,-1 1 0,1-1 0,-1 1 0,1-1 1,-1 1-1,1-1 0,0 1 0,-1-1 1,1 1-1,0-1 0,-1 0 0,1 0 0,0 1 1,-1-1-1,1 0 0,0 0 0,0 0 0,-1 0 1,2 0-1,29 1 312,-24-1-226,7 0 41,-2 1 73,20-3 0,-28 1-194,0 0 1,0 0 0,1 0-1,-1 0 1,0-1 0,0 0 0,-1 0-1,7-3 1,-2-1-2,0 0 0,0-1 0,-1 0 0,0-1 0,0 1-1,0-1 1,-1 0 0,-1-1 0,1 1 0,-1-1 0,6-16 0,-5 10 15,-2 0 0,1 0-1,-2-1 1,0 0 0,-1 1 0,0-31 0,-2 31 14,-1-24 196,1 38-245,0 0 0,-1 0 0,1-1-1,0 1 1,-1 0 0,1 0-1,-1 0 1,0 0 0,1 0-1,-1 0 1,0 0 0,0 0-1,1 0 1,-1 0 0,0 0 0,0 0-1,0 1 1,0-1 0,0 0-1,0 0 1,-1 1 0,1-1-1,-1 0 1,-4-1 14,0 1-1,0-1 1,-10 0-1,7 1 11,-30-3-5,-68 2-1,62 3-19,41-1-13,0 0 0,0 0 0,0 1-1,0-1 1,0 1 0,0 0 0,1 0-1,-1 1 1,0-1 0,1 1 0,-1-1 0,1 1-1,-1 0 1,1 1 0,0-1 0,0 1-1,0-1 1,0 1 0,0 0 0,1 0 0,-1 0-1,1 0 1,-2 4 0,0 0-55,0 0-1,0 0 1,1 0 0,0 1 0,1-1 0,-1 1-1,1-1 1,1 1 0,0 0 0,-1 15-1,2-19-204,0 0 0,1-1-1,-1 1 1,1 0-1,-1-1 1,1 1-1,0-1 1,1 1-1,-1-1 1,1 1-1,-1-1 1,1 0 0,0 0-1,0 0 1,1 0-1,-1 0 1,3 3-1,1-1-604,1 0 0,0 0-1,0 0 1,0-1-1,0 0 1,9 3 0,39 15-6786</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7.052"/>
    </inkml:context>
    <inkml:brush xml:id="br0">
      <inkml:brushProperty name="width" value="0.05" units="cm"/>
      <inkml:brushProperty name="height" value="0.05" units="cm"/>
      <inkml:brushProperty name="color" value="#FFFFFF"/>
    </inkml:brush>
  </inkml:definitions>
  <inkml:trace contextRef="#ctx0" brushRef="#br0">57 2 3201,'-6'0'2949,"5"0"-2674,0-1-1,-1 1 1,1 0-1,0 0 0,0 0 1,0 0-1,-1 0 0,1 0 1,0 0-1,0 0 1,0 0-1,-1 1 0,1-1 1,0 0-1,0 1 1,0-1-1,0 1 0,0-1 1,0 1-1,0 0 1,0 0-1,-1 0 0,-2 8 270,0 0 1,1 0-1,1 1 0,-1-1 0,1 1 0,-1 15 0,0 142 2395,5-90-2138,-2 634 1210,0-705-2052,-1 3-30,1 0 1,1-1-1,0 1 1,2 12-1,-2-19-101,-1 0 0,1-1 1,0 1-1,0 0 0,0 0 0,0 0 0,0-1 0,0 1 0,0 0 1,0-1-1,1 1 0,-1-1 0,1 0 0,-1 1 0,1-1 0,-1 0 0,1 0 1,0 0-1,-1 0 0,1 0 0,0 0 0,0 0 0,2 0 0,1 0-988,-1-1-1,1 1 0,-1-1 0,6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26.529"/>
    </inkml:context>
    <inkml:brush xml:id="br0">
      <inkml:brushProperty name="width" value="0.05" units="cm"/>
      <inkml:brushProperty name="height" value="0.05" units="cm"/>
      <inkml:brushProperty name="color" value="#FFFFFF"/>
    </inkml:brush>
  </inkml:definitions>
  <inkml:trace contextRef="#ctx0" brushRef="#br0">1 214 1560,'0'0'19318,"23"-18"-18721,80-62-185,-3 9 487,-71 51-620,7-4 632,-35 40-652,-3 1-248,0 0 1,0-1 0,-2 1 0,-9 25 0,0 3-6,7-20-353,1 0 0,1 1 1,-2 38-1,6 34-5960,0-62 87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7.417"/>
    </inkml:context>
    <inkml:brush xml:id="br0">
      <inkml:brushProperty name="width" value="0.05" units="cm"/>
      <inkml:brushProperty name="height" value="0.05" units="cm"/>
      <inkml:brushProperty name="color" value="#FFFFFF"/>
    </inkml:brush>
  </inkml:definitions>
  <inkml:trace contextRef="#ctx0" brushRef="#br0">44 0 10178,'0'0'10106,"-44"279"-9634,44-204-312,0-6-56,0-14-104,0 0-512,0-15-3272,17-15-3594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36.925"/>
    </inkml:context>
    <inkml:brush xml:id="br0">
      <inkml:brushProperty name="width" value="0.05" units="cm"/>
      <inkml:brushProperty name="height" value="0.05" units="cm"/>
      <inkml:brushProperty name="color" value="#FFFFFF"/>
    </inkml:brush>
  </inkml:definitions>
  <inkml:trace contextRef="#ctx0" brushRef="#br0">272 239 2897,'0'0'11218,"-13"12"-9838,-40 44 342,51-52-1565,-1-1 0,1 1 0,0 0 0,0 0-1,0 0 1,0 0 0,1 1 0,-1-1 0,1 0 0,0 1 0,1-1 0,-1 0-1,1 8 1,-2 4 234,-1 22 259,1 52-1,2-64-566,0-21-77,1 12 6,-1-16-11,0 0-1,1-1 0,-1 1 0,0-1 1,1 1-1,-1 0 0,0-1 1,1 1-1,-1-1 0,1 1 0,-1-1 1,1 1-1,-1-1 0,1 1 1,0-1-1,-1 1 0,1-1 0,-1 0 1,1 1-1,0-1 0,-1 0 1,1 0-1,1 1 0,5 0 1,0 0 0,0-1 0,14 0 0,-4-1 11,-11 1-4,-1 0-1,1-1 1,-1 0 0,1 0-1,-1 0 1,1-1 0,-1 0-1,0 0 1,0 0-1,0 0 1,0-1 0,4-3-1,6-6 3,-1 0-1,18-18 0,-24 21-6,11-9 12,-2-2 0,-1 0 0,0-1 0,24-44 1,-31 48 4,-1-1 0,-1 0 0,0-1 0,-2 0 0,0 0 1,-1 0-1,2-24 0,-5 31-2,1-3 81,-1-1 0,-1 1-1,-2-20 1,2 32-61,-1-1 0,0 1 0,1-1 0,-1 1 0,0-1 0,-1 1 0,1 0 0,-1 0 0,1-1 0,-1 1 0,0 0 0,0 0 0,0 1 1,-1-1-1,1 0 0,-1 1 0,1-1 0,-1 1 0,-4-3 0,1 2 13,0 0 1,0 1-1,-1 0 1,1 0-1,-1 0 1,1 1-1,-1 0 1,-6-1-1,-9 1 77,-27 3-1,36-1-109,0 0 0,1 1 0,0 1 0,0 0 0,-1 0 0,2 1 0,-1 1 0,0 0 0,1 1 0,0 0 0,1 1 0,-17 12 0,5-1-19,2 0 0,0 1 1,0 1-1,2 1 0,1 0 0,1 2 1,0 0-1,-16 34 0,27-46-78,0 1-1,1 0 0,0-1 1,1 1-1,-3 18 1,4-2-2484,1 32 1,1-48 1201,0 21-6331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3.354"/>
    </inkml:context>
    <inkml:brush xml:id="br0">
      <inkml:brushProperty name="width" value="0.05" units="cm"/>
      <inkml:brushProperty name="height" value="0.05" units="cm"/>
      <inkml:brushProperty name="color" value="#FFFFFF"/>
    </inkml:brush>
  </inkml:definitions>
  <inkml:trace contextRef="#ctx0" brushRef="#br0">84 369 6849,'0'0'10715,"-8"30"-9962,-25 92-109,31-115-550,0-1 0,1 0 0,0 0-1,-1 14 1,2-20-79,0 1-1,1-1 0,-1 1 1,0-1-1,0 1 1,0-1-1,1 1 1,-1-1-1,0 1 1,1-1-1,-1 1 1,0-1-1,1 0 1,-1 1-1,0-1 1,1 0-1,-1 1 1,1-1-1,-1 0 1,1 1-1,-1-1 0,1 0 1,-1 0-1,1 0 1,-1 1-1,1-1 1,-1 0-1,1 0 1,0 0-1,5 1 64,0 0-1,-1 0 1,1-1-1,0 0 1,8-1-1,3 1 52,-12 0-96,1-1-1,-1 1 1,0-1 0,0 0 0,1-1 0,-1 1 0,0-1 0,0 0 0,-1 0 0,1-1 0,0 1-1,-1-1 1,7-5 0,3-4 37,-1-1 0,20-23 0,-27 29-48,5-6 10,-1 0 0,0 0 0,0-1 0,-2 0-1,0-1 1,0 0 0,-2 0 0,0-1 0,0 1 0,-2-1 0,0 0 0,0-1 0,1-24 0,-4-67 213,-1 102-240,0 1-1,0 0 1,-1 0-1,1 0 1,-1 0-1,0 0 1,-1 0-1,1 0 1,-1 1-1,0-1 1,0 0-1,0 1 1,-1-1-1,0 1 1,0 0-1,0 0 1,-5-5-1,4 3-1,-1 1 0,-1 0-1,1 0 1,-1 0-1,-11-7 1,12 10 2,1 0 0,-1 0 0,0 1 0,1-1 0,-1 1 0,0 0 0,0 0 0,0 1 0,-9-1 0,7 1-3,-4 0 0,-1 0-1,1 1 1,-12 2-1,18-2-1,1 0 0,0 1 0,0-1 0,0 1 0,0 0 0,0 0 0,0 1 0,1-1 0,-1 1 0,1-1 0,-4 5 0,-3 3-5,1 0 0,1 1 0,-1 0 1,2 1-1,0-1 0,0 1 1,1 1-1,1-1 0,0 1 0,0 0 1,-4 25-1,3 1-70,2 1 0,0 68 0,4-103 40,0-2-25,0 1 0,0-1 0,0 1 0,1-1 0,0 5 0,0-7 31,-1 0-1,1 0 1,-1 0-1,1 0 1,-1 0-1,1 0 1,-1 0-1,1-1 1,0 1-1,0 0 1,-1 0-1,1-1 1,0 1-1,0-1 1,0 1-1,0-1 1,-1 1-1,1-1 1,0 1-1,0-1 1,0 0-1,1 1 1,5 0-50,0 1-1,-1-2 1,1 1 0,0-1 0,-1 0 0,1 0 0,0-1 0,0 0-1,-1 0 1,1 0 0,-1-1 0,1 0 0,-1 0 0,0-1-1,0 0 1,0 0 0,0 0 0,0-1 0,6-5 0,21-20-8,0-2-1,37-48 1,-59 66 88,12-23 0,1 0 45,-24 35-23,1 0-1,0-1 0,0 1 1,0 0-1,0 0 0,0 0 1,0 0-1,0 0 1,1 0-1,-1 0 0,0 1 1,0-1-1,1 0 0,-1 1 1,3-2-1,-3 2 3,0 0-1,-1 0 0,1 0 1,0 0-1,-1 0 1,1 1-1,0-1 1,0 0-1,-1 0 1,1 1-1,0-1 1,-1 0-1,1 1 0,-1-1 1,1 1-1,0-1 1,-1 0-1,1 1 1,-1-1-1,1 1 1,-1 0-1,1 0 1,3 5 129,-1 0 0,0 0 0,-1 1 0,0-1 0,3 10 0,-3-9-116,7 25 392,-2 0 0,-1 1 0,3 58-1,-2 499 732,-7-467-1487,0-121 280,-1 8-574,1-1 0,0 0 0,1 1 0,0-1 0,1 0 0,0 1 0,4 11 0,5-3-5958</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3.930"/>
    </inkml:context>
    <inkml:brush xml:id="br0">
      <inkml:brushProperty name="width" value="0.05" units="cm"/>
      <inkml:brushProperty name="height" value="0.05" units="cm"/>
      <inkml:brushProperty name="color" value="#FFFFFF"/>
    </inkml:brush>
  </inkml:definitions>
  <inkml:trace contextRef="#ctx0" brushRef="#br0">1 1 1144,'0'0'17516,"0"89"-16892,0-39-184,0-5-96,0-5-160,0-6-112,11-4-72,-6-5-80,6 0-1752,0-5-3233,6-10-4289</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24.309"/>
    </inkml:context>
    <inkml:brush xml:id="br0">
      <inkml:brushProperty name="width" value="0.05" units="cm"/>
      <inkml:brushProperty name="height" value="0.05" units="cm"/>
      <inkml:brushProperty name="color" value="#FFFFFF"/>
    </inkml:brush>
  </inkml:definitions>
  <inkml:trace contextRef="#ctx0" brushRef="#br0">1 1 8650,'0'0'11034,"15"8"-9971,6 4-703,76 44 890,-74-38-985,-2 1 0,1 1 0,31 39 0,-46-51-240,24 30 57,42 71-1,-62-92-79,-2 0-1,12 30 0,-17-37 1,-1 0 0,0 0 0,-1 0 0,0 1 0,-1-1 0,0 14-1,0 16 4,1-22-7,-2-1 0,-1 1 1,0-1-1,-4 23 0,-1-25-41,0 0 0,0 0 0,-1 0 0,-1-1 0,-18 25 0,-9 16-744,6 0-1501,14-18-2194,8-9-3111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38.079"/>
    </inkml:context>
    <inkml:brush xml:id="br0">
      <inkml:brushProperty name="width" value="0.05" units="cm"/>
      <inkml:brushProperty name="height" value="0.05" units="cm"/>
      <inkml:brushProperty name="color" value="#FFFFFF"/>
    </inkml:brush>
  </inkml:definitions>
  <inkml:trace contextRef="#ctx0" brushRef="#br0">116 145 5945,'0'0'9636,"-10"29"-8804,-30 93-293,37-116-467,1 1 0,0 0 0,1 0 0,-1 0 0,2 0 0,-1 1 0,1 11 0,1-5 137,-1 21 375,0-35-571,0 1-1,0-1 1,0 1-1,0-1 0,0 1 1,0-1-1,0 1 1,1-1-1,-1 0 0,0 1 1,0-1-1,1 1 1,-1-1-1,0 1 1,1-1-1,-1 0 0,0 1 1,1-1-1,-1 0 1,1 1-1,-1-1 1,1 0-1,-1 0 0,0 1 1,1-1-1,-1 0 1,1 0-1,-1 0 0,1 0 1,-1 1-1,1-1 1,-1 0-1,2 0 1,21 0 234,-13-1-109,-4 1-78,0-1-1,0 1 1,0-2 0,0 1-1,0-1 1,0 1-1,-1-2 1,1 1-1,-1-1 1,1 1-1,-1-2 1,0 1-1,6-5 1,5-6 41,-1 0 0,23-27 0,-26 27-28,-1-1 0,0 0 1,13-27-1,-19 32 45,0-1-1,-1 1 1,0-1 0,-1 0-1,0 0 1,-1-1 0,1-13 0,-2 18-34,0-2 128,-1 0 0,0 0 1,-2-14-1,2 20-165,-1 1 0,1-1 0,-1 1 0,0 0 0,0-1 0,0 1 0,0 0 0,0 0 0,0 0 1,-1 0-1,1 0 0,-1 0 0,1 0 0,-1 0 0,0 0 0,0 1 0,-4-3 0,-1 0 33,-1 0 1,1 1 0,-1 0-1,0 0 1,0 1-1,-12-2 1,-55-4 254,57 6-248,-125-3 271,142 5-371,1 0 0,-1 0 0,1 0 1,-1 0-1,1 0 0,-1 1 0,1-1 0,-1 0 0,1 0 0,-1 0 0,1 0 0,-1 1 0,1-1 0,-1 0 0,1 1 0,0-1 0,-1 0 0,1 1 0,-1-1 1,1 0-1,0 1 0,-1-1 0,1 1 0,0-1 0,-1 0 0,1 1 0,0-1 0,0 1 0,0-1 0,-1 1 0,1-1 0,0 1 0,0-1 0,0 1 0,0 0 1,0-1-1,0 1 0,0-1 0,0 1 0,0-1 0,0 2 0,0 1-140,-1 53-4051,1-36 798,0 20-6960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54.624"/>
    </inkml:context>
    <inkml:brush xml:id="br0">
      <inkml:brushProperty name="width" value="0.05" units="cm"/>
      <inkml:brushProperty name="height" value="0.05" units="cm"/>
      <inkml:brushProperty name="color" value="#FFFFFF"/>
    </inkml:brush>
  </inkml:definitions>
  <inkml:trace contextRef="#ctx0" brushRef="#br0">17 268 8162,'0'0'13393,"-4"0"-12791,-8 0-2,26 0 48,42-1 528,-12-3-314,74-17 0,45-22-198,-114 30-553,-32 8-142,138-44 321,-138 43-470,-1-2 1,1 0 0,-1-1-1,-1-1 1,1 0-1,23-22 1,-25 18-706,12-10-4741,-15 13-1687</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55.409"/>
    </inkml:context>
    <inkml:brush xml:id="br0">
      <inkml:brushProperty name="width" value="0.05" units="cm"/>
      <inkml:brushProperty name="height" value="0.05" units="cm"/>
      <inkml:brushProperty name="color" value="#FFFFFF"/>
    </inkml:brush>
  </inkml:definitions>
  <inkml:trace contextRef="#ctx0" brushRef="#br0">0 472 8130,'0'0'10791,"9"29"-10248,29 99-144,51 139 166,-76-224-531,24 73 174,-34-108-198,0-1-1,0 0 1,6 9 0,-8-15-12,0 1-1,-1-1 1,1 0 0,0 1 0,1-1-1,-1 0 1,0 0 0,0 0 0,0 0-1,1 0 1,-1 0 0,0 0 0,1 0-1,-1 0 1,1-1 0,-1 1 0,1-1-1,0 1 1,-1-1 0,3 1 0,-3-1 2,0 0 0,-1 0 0,1 0 1,0 0-1,-1 0 0,1-1 0,-1 1 0,1 0 1,-1 0-1,1-1 0,0 1 0,-1 0 0,1 0 1,-1-1-1,1 1 0,-1-1 0,1 1 0,-1 0 0,0-1 1,1 1-1,-1-1 0,1 1 0,-1-2 0,6-13 34,-5 10-19,4-21 79,0 0 0,-2 0-1,-1-1 1,-3-39 0,1 31-3,-1-40 426,-15-102 0,7 110-40,-2-95-1,11 123-293,1-44 248,-1 79-403,1 0 0,0 1 1,0-1-1,0 0 1,0 1-1,1-1 0,-1 0 1,1 1-1,0 0 0,0-1 1,1 1-1,-1 0 0,6-5 1,3-3 69,2 0 1,13-9 0,-6 5-29,14-12 0,0 2 0,43-22 0,-55 35-177,2 1 1,-1 1-1,1 1 0,45-11 0,-45 17-1165,-9 3-3400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4:55.848"/>
    </inkml:context>
    <inkml:brush xml:id="br0">
      <inkml:brushProperty name="width" value="0.05" units="cm"/>
      <inkml:brushProperty name="height" value="0.05" units="cm"/>
      <inkml:brushProperty name="color" value="#FFFFFF"/>
    </inkml:brush>
  </inkml:definitions>
  <inkml:trace contextRef="#ctx0" brushRef="#br0">1 134 6481,'0'0'14766,"0"-20"-13731,1-62-275,-1 81-738,0 0 0,0-1-1,0 1 1,0 0-1,0 0 1,1-1 0,-1 1-1,0 0 1,1 0 0,-1 0-1,1 0 1,0-1-1,-1 1 1,1 0 0,0 0-1,-1 0 1,1 0 0,0 1-1,0-1 1,0 0 0,0 0-1,0 0 1,0 1-1,0-1 1,0 0 0,0 1-1,1-1 1,-1 1 0,0-1-1,0 1 1,0 0-1,1 0 1,-1-1 0,0 1-1,0 0 1,1 0 0,0 0-1,4 0 67,37-1 229,-27 1-294,-15 0-21,0 0 1,0 0-1,0 0 1,0 0 0,0 1-1,0-1 1,-1 0-1,1 1 1,0-1-1,0 1 1,0-1-1,-1 1 1,1-1-1,0 1 1,-1-1-1,1 1 1,0-1 0,-1 1-1,1 0 1,-1 0-1,1-1 1,-1 1-1,1 0 1,-1 0-1,0-1 1,1 1-1,-1 0 1,0 0-1,1 1 1,0 5 6,0-1 1,0 0-1,0 9 0,-1-10-2,1 36 54,-1 0 1,-10 74-1,4-59-29,1 87-1,5-139-30,1 0 4,-1 0 1,1 0 0,0 1-1,0-1 1,0 0-1,1 0 1,0 0-1,-1 0 1,1 0-1,1-1 1,-1 1-1,0 0 1,1-1-1,0 0 1,0 0-1,5 5 1,-4-4-89,1 0 0,-1-1-1,1 1 1,0-1 0,0 0 0,1-1-1,-1 1 1,1-1 0,-1 0-1,1 0 1,0-1 0,8 2 0,-5-2-1168,0 0 1,1-1-1,-1 0 1,1-1-1,14-2 1,-17 1-575,-1-1 0,1 0 0,6-4 0,-12 7 1806</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08.599"/>
    </inkml:context>
    <inkml:brush xml:id="br0">
      <inkml:brushProperty name="width" value="0.05" units="cm"/>
      <inkml:brushProperty name="height" value="0.05" units="cm"/>
      <inkml:brushProperty name="color" value="#FFFFFF"/>
    </inkml:brush>
  </inkml:definitions>
  <inkml:trace contextRef="#ctx0" brushRef="#br0">155 0 6849,'0'0'10932,"-11"20"-10601,3-5-270,-11 19 174,2 0 0,-19 54 1,20-32 312,2 0 0,3 1 0,-7 93 1,14 181 322,10-199-747,38 208-1,48 69-115,25-27-1987,-106-355 288,25 46 0,3-13-3477,-14-29-1148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19.530"/>
    </inkml:context>
    <inkml:brush xml:id="br0">
      <inkml:brushProperty name="width" value="0.05" units="cm"/>
      <inkml:brushProperty name="height" value="0.05" units="cm"/>
      <inkml:brushProperty name="color" value="#FFFFFF"/>
    </inkml:brush>
  </inkml:definitions>
  <inkml:trace contextRef="#ctx0" brushRef="#br0">1 40 744,'0'0'21485,"229"-6"-21365,-158 6-72,34-3-48,-17-15-1216,-11 6-5226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27.120"/>
    </inkml:context>
    <inkml:brush xml:id="br0">
      <inkml:brushProperty name="width" value="0.05" units="cm"/>
      <inkml:brushProperty name="height" value="0.05" units="cm"/>
      <inkml:brushProperty name="color" value="#FFFFFF"/>
    </inkml:brush>
  </inkml:definitions>
  <inkml:trace contextRef="#ctx0" brushRef="#br0">0 96 304,'0'0'15974,"1"21"-14632,3 69-367,-4-87-933,1-1 0,-1 1 0,0 0 0,1-1 0,0 1 0,0 0 0,-1-1-1,1 1 1,1-1 0,-1 1 0,0-1 0,1 1 0,-1-1 0,1 0 0,0 0 0,0 0 0,0 0 0,0 0 0,0 0 0,0 0 0,0-1 0,0 1 0,4 1 0,-1 0 31,2 1 23,-1-1 1,1 0 0,0-1-1,0 1 1,1-1 0,-1 0-1,0-1 1,1 0-1,-1 0 1,1-1 0,-1 1-1,13-3 1,-9 1 149,0-1 1,0 0 0,0-1-1,-1 0 1,0-1-1,1 0 1,18-11 0,-13 6 28,-1-2-1,1 0 1,-2-1 0,0-1 0,20-21 0,-32 31-222,0 0 0,0 1 1,-1-1-1,1 0 0,-1 0 0,1 0 0,-1 0 0,0 0 0,0 0 0,0 0 0,0 0 0,-1 0 1,1 0-1,-1-1 0,0 1 0,0 0 0,0 0 0,0-1 0,0 1 0,-1 0 0,0 0 0,1 0 1,-1-1-1,0 1 0,-1 0 0,1 0 0,0 0 0,-1 1 0,0-1 0,0 0 0,0 1 1,-4-5-1,-2 0 24,-1 1 1,0 0-1,0 1 1,-1 0-1,1 0 1,-1 1-1,0 1 1,-18-5-1,10 4-28,0 1 1,0 1-1,0 0 0,-26 2 1,39 0-104,-1 1 0,1-1 0,0 1 0,0 0 0,0 1 0,-1-1 0,1 1 0,0 0 0,1 0 0,-1 0 0,0 1 0,1 0 0,-1 0 0,1 0 0,0 0 0,0 1 0,0-1 0,0 1 0,1 0 0,-1 0 0,1 1 0,0-1 0,-4 9 0,1 2-925,1 0 0,0 1 1,1 0-1,-3 23 1,1 4-6488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09.713"/>
    </inkml:context>
    <inkml:brush xml:id="br0">
      <inkml:brushProperty name="width" value="0.05" units="cm"/>
      <inkml:brushProperty name="height" value="0.05" units="cm"/>
      <inkml:brushProperty name="color" value="#FFFFFF"/>
    </inkml:brush>
  </inkml:definitions>
  <inkml:trace contextRef="#ctx0" brushRef="#br0">1 280 2833,'0'0'11061,"0"-5"-8259,0-3-2505,1 0 1,0 0 0,0 1 0,1-1 0,0 0 0,0 1-1,7-14 1,2-2 10,17-23 1,-12 19-128,39-65 181,-55 92-361,1-1-1,-1 0 1,0 0-1,1 1 1,-1-1 0,1 0-1,-1 1 1,1-1 0,-1 1-1,1-1 1,-1 1-1,1-1 1,0 1 0,-1-1-1,1 1 1,0-1-1,-1 1 1,1 0 0,0-1-1,1 1 1,-1 5-6,3 191 165,-5-119-610,0-43-119,2 23-1290,2-18-3370,1-22-2429</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10.090"/>
    </inkml:context>
    <inkml:brush xml:id="br0">
      <inkml:brushProperty name="width" value="0.05" units="cm"/>
      <inkml:brushProperty name="height" value="0.05" units="cm"/>
      <inkml:brushProperty name="color" value="#FFFFFF"/>
    </inkml:brush>
  </inkml:definitions>
  <inkml:trace contextRef="#ctx0" brushRef="#br0">142 0 9074,'0'0'3201,"-27"198"-1825,7-98-408,-1 0-136,-2 1-184,2-13-279,1-9-257,10-15-112,10-3-321,0-25-2279,0-12-4442</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10.482"/>
    </inkml:context>
    <inkml:brush xml:id="br0">
      <inkml:brushProperty name="width" value="0.05" units="cm"/>
      <inkml:brushProperty name="height" value="0.05" units="cm"/>
      <inkml:brushProperty name="color" value="#FFFFFF"/>
    </inkml:brush>
  </inkml:definitions>
  <inkml:trace contextRef="#ctx0" brushRef="#br0">1 353 5673,'0'0'5235,"0"29"-3703,3 93-204,2-24 935,-2-72-1498,-3-25-731,2 16 439,-2-16-450,0-1 1,0 1-1,0-1 0,0 1 0,0-1 0,0 1 1,0-1-1,1 1 0,-1-1 0,0 1 0,0-1 1,0 0-1,1 1 0,-1-1 0,0 1 0,1-1 1,-1 0-1,0 1 0,1-1 0,-1 1 0,1-1 1,-1 0-1,0 0 0,1 1 0,0-1 0,0 0-13,-1 0-1,1-1 0,-1 1 0,1 0 0,0-1 0,-1 1 1,1 0-1,-1-1 0,1 1 0,-1-1 0,0 1 0,1-1 0,-1 1 1,1-1-1,-1 1 0,0-1 0,1 0 0,-1 1 0,0-1 1,0 0-1,0 1 0,1-1 0,-1 1 0,0-1 0,0-1 0,1 0 35,6-26 344,0 1 1,3-31-1,2-63 100,-12 112-466,6-123 550,2-24 508,-7 150-1017,0-1 1,0 1-1,0-1 0,1 1 0,0 0 0,0-1 1,5-9-1,-5 13-35,-1 1 0,1 0 0,0-1 0,0 1 0,0 0 1,0 0-1,0 0 0,0 1 0,1-1 0,-1 0 0,1 1 0,-1 0 1,1-1-1,-1 1 0,1 0 0,0 0 0,0 1 0,-1-1 0,6 0 0,105-12-351,-38 10-7729,-54 3 1558</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10.844"/>
    </inkml:context>
    <inkml:brush xml:id="br0">
      <inkml:brushProperty name="width" value="0.05" units="cm"/>
      <inkml:brushProperty name="height" value="0.05" units="cm"/>
      <inkml:brushProperty name="color" value="#FFFFFF"/>
    </inkml:brush>
  </inkml:definitions>
  <inkml:trace contextRef="#ctx0" brushRef="#br0">0 1 5937,'0'0'15158,"8"1"-14352,65 4 563,-72-5-1351,1 0-1,0 0 0,-1 0 0,1 0 1,0 0-1,-1 1 0,1-1 0,0 0 1,-1 1-1,1-1 0,-1 1 0,1 0 1,-1 0-1,1-1 0,-1 1 0,1 0 1,1 2-1,-2-1-11,1 0-1,-1 0 1,0 0 0,0 0-1,0 1 1,0-1 0,0 0-1,-1 0 1,1 1 0,-1-1-1,1 4 1,1 18 45,0-1 1,-1 1-1,-6 43 0,5-64-65,-1 18 69,1-20-85,0 0 0,0-1 0,0 1 0,0-1 0,0 1 0,0-1 0,0 1 0,0-1 0,1 1 1,-1-1-1,0 1 0,0-1 0,1 1 0,-1-1 0,0 0 0,1 1 0,-1-1 0,0 1 0,1-1 0,-1 0 0,0 1 0,1-1 0,-1 0 0,1 1 0,-1-1 0,1 0 0,-1 0 0,1 1 0,-1-1 0,1 0 0,0 0 0,8 1-1437,1 0 0,-1-1 0,0 0 0,1 0 0,-1-1 0,0-1 0,18-4 0,7-10-7100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11.598"/>
    </inkml:context>
    <inkml:brush xml:id="br0">
      <inkml:brushProperty name="width" value="0.05" units="cm"/>
      <inkml:brushProperty name="height" value="0.05" units="cm"/>
      <inkml:brushProperty name="color" value="#FFFFFF"/>
    </inkml:brush>
  </inkml:definitions>
  <inkml:trace contextRef="#ctx0" brushRef="#br0">1 341 576,'0'0'12436,"13"-34"-11478,43-108 17,-42 110-168,19-35 1,-11 27 844,-13 21-497,-3 12-59,-6 7-1079,1 0-1,-1 0 1,0 0 0,0 0 0,0 0 0,1 0 0,-1 0 0,0 0 0,0 0 0,0 0 0,1 0-1,-1 0 1,0 0 0,0 1 0,0-1 0,0 0 0,1 0 0,-1 0 0,0 0 0,0 0 0,0 0-1,0 0 1,0 1 0,1-1 0,-1 0 0,0 0 0,0 0 0,0 0 0,0 0 0,0 1 0,0-1-1,0 0 1,0 0 0,0 0 0,0 1 0,1-1 0,-1 0 0,0 0 0,0 0 0,0 1 0,0-1 0,9 42 319,9 34-138,-15-65-230,1-1 1,0 0-1,1 0 0,-1-1 0,9 11 1,-13-18-40,1-1 0,0 0 0,0-1 0,-1 1 0,1 0 0,0 0 0,0 0 0,0 0 0,0-1 0,0 1 0,0 0 0,0-1 0,1 1 0,-1-1 0,0 1 0,0-1 0,2 1 0,12-1-3628,-8 0 769,6 0-4919</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11.958"/>
    </inkml:context>
    <inkml:brush xml:id="br0">
      <inkml:brushProperty name="width" value="0.05" units="cm"/>
      <inkml:brushProperty name="height" value="0.05" units="cm"/>
      <inkml:brushProperty name="color" value="#FFFFFF"/>
    </inkml:brush>
  </inkml:definitions>
  <inkml:trace contextRef="#ctx0" brushRef="#br0">196 0 4153,'0'0'6457,"-37"216"-3904,17-100-777,-4-4-303,0 10-161,1-4-344,-1-9-376,4-11-328,3-22-176,10-22-88,7-20-1080,0-19-3185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12.335"/>
    </inkml:context>
    <inkml:brush xml:id="br0">
      <inkml:brushProperty name="width" value="0.05" units="cm"/>
      <inkml:brushProperty name="height" value="0.05" units="cm"/>
      <inkml:brushProperty name="color" value="#FFFFFF"/>
    </inkml:brush>
  </inkml:definitions>
  <inkml:trace contextRef="#ctx0" brushRef="#br0">0 663 7466,'0'0'11299,"5"26"-10792,18 79-148,-22-102-337,0 0 0,0 0 0,0-1 0,0 1 0,0 0 0,0 0 0,1-1 0,0 1 0,3 4-1,-4-6-11,-1-1-1,1 1 1,0-1-1,0 1 1,0-1-1,0 1 1,0-1-1,-1 0 1,1 1-1,0-1 1,0 0-1,0 0 1,0 0-1,0 1 1,1-1-1,3 0 28,-2 1-26,0-1-1,1 1 1,-1-1-1,0 0 1,0 0-1,0 0 1,1 0-1,4-2 1,-7 2-11,1-1 0,-1 0-1,1 1 1,-1-1 0,1 0 0,-1 0 0,0 0 0,1 0-1,-1 0 1,0 0 0,0 0 0,0-1 0,0 1 0,0 0-1,0-1 1,0 1 0,1-3 0,1-4 22,0 0 0,0 0 1,-1 0-1,0 0 0,-1 0 0,1-12 0,0-53 85,-3 46-68,2-19-9,0-13 42,-3 0 1,-11-72-1,10 117-40,-6-34 332,2 0-1,-1-58 1,8 92-299,-1 9-25,1-1 0,0 1 1,2-10-1,-2 13-31,1 0 1,-1 1-1,1-1 1,0 1-1,-1-1 1,1 0-1,0 1 1,0 0-1,0-1 1,0 1-1,0 0 0,0-1 1,0 1-1,1 0 1,-1 0-1,2-1 1,3-1 4,-1 0-1,1 0 1,0 1 0,0 0 0,0 0 0,0 0-1,1 1 1,-1 0 0,0 0 0,1 1 0,11 0-1,-6 0-123,1-1 0,16-3-1,-8-1-2322,29-12 0,-21 2-3970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12.680"/>
    </inkml:context>
    <inkml:brush xml:id="br0">
      <inkml:brushProperty name="width" value="0.05" units="cm"/>
      <inkml:brushProperty name="height" value="0.05" units="cm"/>
      <inkml:brushProperty name="color" value="#FFFFFF"/>
    </inkml:brush>
  </inkml:definitions>
  <inkml:trace contextRef="#ctx0" brushRef="#br0">0 36 6705,'0'0'12994,"7"-5"-11909,23-14-102,-27 17-879,1 1-1,-1-1 0,1 1 0,-1 0 1,1 0-1,-1 0 0,1 0 0,0 1 1,-1-1-1,1 1 0,0 0 0,0 0 1,5 1-1,6 0 162,-13-2-254,-1 1-1,0 0 1,1 0-1,-1 1 0,1-1 1,-1 0-1,0 0 0,1 1 1,-1-1-1,0 1 1,0-1-1,1 1 0,-1-1 1,0 1-1,0 0 1,0 0-1,2 1 0,-2-1-6,0 1-1,0-1 0,0 1 1,0 0-1,-1-1 0,1 1 1,0 0-1,-1 0 0,1 0 1,-1 0-1,0-1 0,0 1 0,1 2 1,0 160 79,-2-87-56,1-7 11,0-69-63,0 0 0,0 0 0,0-1 1,0 1-1,0 0 0,0 0 0,1-1 1,-1 1-1,0 0 0,0-1 0,0 1 1,1 0-1,-1 0 0,1-1 0,-1 1 1,0-1-1,1 1 0,-1 0 0,1-1 0,-1 1 1,1-1-1,-1 1 0,1-1 0,0 0 1,-1 1-1,1-1 0,1 1 0,1 0-254,0 0 0,1 0 1,-1-1-1,0 0 0,6 1 0,-8-1 181,7 0-834,-1 0-1,1 0 0,-1 0 1,1-1-1,-1 0 0,1 0 1,-1-1-1,13-5 0,-12 3-941,-1-1 0,0 1 0,6-7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13.026"/>
    </inkml:context>
    <inkml:brush xml:id="br0">
      <inkml:brushProperty name="width" value="0.05" units="cm"/>
      <inkml:brushProperty name="height" value="0.05" units="cm"/>
      <inkml:brushProperty name="color" value="#FFFFFF"/>
    </inkml:brush>
  </inkml:definitions>
  <inkml:trace contextRef="#ctx0" brushRef="#br0">0 1 12587,'0'0'9607,"30"25"-8837,-12-10-650,7 4 8,-1 1 0,-1 2 0,0 0 0,-2 2 1,-1 0-1,-1 1 0,-1 1 0,16 32 0,50 139 346,6 85-200,-30-52-373,-10 2-1,-10 2 1,-10 2-1,-1 257 1,-28-332-823,-1-66-14,-2 127-3561,-7-129-379,-4-7-2972</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19.478"/>
    </inkml:context>
    <inkml:brush xml:id="br0">
      <inkml:brushProperty name="width" value="0.05" units="cm"/>
      <inkml:brushProperty name="height" value="0.05" units="cm"/>
      <inkml:brushProperty name="color" value="#FFFFFF"/>
    </inkml:brush>
  </inkml:definitions>
  <inkml:trace contextRef="#ctx0" brushRef="#br0">35 79 6977,'0'0'16335,"-6"-3"-15391,-16-11-464,16 10-251,10 4-137,98-3 192,-84 1-518,-1 0-1,1-1 0,32-11 1,-46 12-207,0 1 1,0-1-1,0 0 1,0-1-1,6-4 1,6-10-8245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33.029"/>
    </inkml:context>
    <inkml:brush xml:id="br0">
      <inkml:brushProperty name="width" value="0.05" units="cm"/>
      <inkml:brushProperty name="height" value="0.05" units="cm"/>
      <inkml:brushProperty name="color" value="#FFFFFF"/>
    </inkml:brush>
  </inkml:definitions>
  <inkml:trace contextRef="#ctx0" brushRef="#br0">132 0 3505,'0'0'16743,"-2"4"-15984,-3 6-550,1 1 0,1-1 0,0 1 0,0 0 0,-2 19 0,1-3 154,-20 103 567,-39 198-328,59-309-1267,-5 21 1372,8-26-3843,0-1-3571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19.839"/>
    </inkml:context>
    <inkml:brush xml:id="br0">
      <inkml:brushProperty name="width" value="0.05" units="cm"/>
      <inkml:brushProperty name="height" value="0.05" units="cm"/>
      <inkml:brushProperty name="color" value="#FFFFFF"/>
    </inkml:brush>
  </inkml:definitions>
  <inkml:trace contextRef="#ctx0" brushRef="#br0">18 101 9298,'0'0'13195,"-17"48"-13187,44-26 0,13-7-16,11-9-80,17-6-536,13-6-569,61-58-1047,-21 3-2233,-9 0-1504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20.404"/>
    </inkml:context>
    <inkml:brush xml:id="br0">
      <inkml:brushProperty name="width" value="0.05" units="cm"/>
      <inkml:brushProperty name="height" value="0.05" units="cm"/>
      <inkml:brushProperty name="color" value="#FFFFFF"/>
    </inkml:brush>
  </inkml:definitions>
  <inkml:trace contextRef="#ctx0" brushRef="#br0">0 73 4929,'0'0'16973,"12"-13"-16405,40-35-190,-51 47-361,1-1 0,-1 1 0,1 0 1,-1 0-1,1 0 0,0 0 1,-1 1-1,1-1 0,0 0 0,0 1 1,0-1-1,-1 1 0,1 0 1,0 0-1,0-1 0,0 1 1,0 0-1,0 1 0,-1-1 0,1 0 1,0 0-1,0 1 0,0-1 1,-1 1-1,1 0 0,0-1 1,2 3-1,-1-1 3,0 0 1,0 1 0,0-1-1,0 1 1,-1 0 0,0 0-1,1 0 1,-1 0 0,3 6-1,-2-1 2,0 0 0,0 1-1,-1-1 1,0 1 0,-1 0-1,0-1 1,0 1 0,-1 0-1,-1 11 1,1-9 5,0-2-15,-1-1 1,0 1-1,-1 0 0,1-1 0,-2 1 0,1-1 0,-1 0 0,-1 0 0,1 0 0,-1 0 0,-1 0 0,1-1 0,-1 0 0,-1 0 0,1 0 1,-1-1-1,0 1 0,-9 6 0,13-12 5,1 0 1,-1 0-1,0 1 0,1-2 1,-1 1-1,0 0 1,1 0-1,-1 0 1,0-1-1,0 1 0,0-1 1,1 0-1,-1 1 1,0-1-1,0 0 0,0 0 1,-3 0-1,5 0 53,2 0-146,28-1 32,-5 1 33,0 0 0,31 5 0,-48-4-8,-1 0 0,0 1 1,0 0-1,-1 1 0,1-1 0,0 1 1,-1 0-1,1 1 0,-1 0 1,0 0-1,0 0 0,8 8 0,-13-10 14,0-1 0,1 1-1,-1 0 1,0 1-1,0-1 1,0 0 0,0 0-1,0 0 1,-1 0-1,1 1 1,0-1 0,-1 0-1,0 1 1,0-1-1,0 0 1,0 1 0,0 2-1,-1 0 10,1 0-1,-1-1 1,0 1-1,-1 0 1,1-1 0,-1 0-1,0 1 1,-3 4-1,-8 11 12,-2-2 0,0 0-1,-25 22 1,16-16-9,4-4-13,-68 66-156,84-82-228,-7 8-715,8-2-4705,3-1-1555</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20.845"/>
    </inkml:context>
    <inkml:brush xml:id="br0">
      <inkml:brushProperty name="width" value="0.05" units="cm"/>
      <inkml:brushProperty name="height" value="0.05" units="cm"/>
      <inkml:brushProperty name="color" value="#FFFFFF"/>
    </inkml:brush>
  </inkml:definitions>
  <inkml:trace contextRef="#ctx0" brushRef="#br0">0 55 8010,'0'0'13299,"41"-12"-13219,-18 12-64,1 3-8,-1-3-8,1 0-104,10-3-1161,-4-18-2792,1 0-2976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21.207"/>
    </inkml:context>
    <inkml:brush xml:id="br0">
      <inkml:brushProperty name="width" value="0.05" units="cm"/>
      <inkml:brushProperty name="height" value="0.05" units="cm"/>
      <inkml:brushProperty name="color" value="#FFFFFF"/>
    </inkml:brush>
  </inkml:definitions>
  <inkml:trace contextRef="#ctx0" brushRef="#br0">1 1 3977,'0'0'14459,"13"200"-12915,-13-133-560,0 0-439,0 0-241,0-9-184,0-10-120,0-14-40,0-22-760,0-6-2129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21.677"/>
    </inkml:context>
    <inkml:brush xml:id="br0">
      <inkml:brushProperty name="width" value="0.05" units="cm"/>
      <inkml:brushProperty name="height" value="0.05" units="cm"/>
      <inkml:brushProperty name="color" value="#FFFFFF"/>
    </inkml:brush>
  </inkml:definitions>
  <inkml:trace contextRef="#ctx0" brushRef="#br0">1 0 9234,'0'0'9890,"23"185"-9058,-16-96-120,3 47-95,4 71 7,10 85-224,9 48-160,8 28-144,9 3-96,5-40-296,2-18-424,4-52-1969,-14-81-1392,-13-68-2648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22.148"/>
    </inkml:context>
    <inkml:brush xml:id="br0">
      <inkml:brushProperty name="width" value="0.05" units="cm"/>
      <inkml:brushProperty name="height" value="0.05" units="cm"/>
      <inkml:brushProperty name="color" value="#FFFFFF"/>
    </inkml:brush>
  </inkml:definitions>
  <inkml:trace contextRef="#ctx0" brushRef="#br0">0 0 8186,'0'0'11258,"169"262"-9794,-108-71-383,10 61-425,-4 31-208,-9-6-144,-18-22-88,-19-36-176,-21-19-40,0-35-696,-4-44-856,-30 13-1241,7-37-2680,0-9-1817</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5:23.498"/>
    </inkml:context>
    <inkml:brush xml:id="br0">
      <inkml:brushProperty name="width" value="0.05" units="cm"/>
      <inkml:brushProperty name="height" value="0.05" units="cm"/>
      <inkml:brushProperty name="color" value="#FFFFFF"/>
    </inkml:brush>
  </inkml:definitions>
  <inkml:trace contextRef="#ctx0" brushRef="#br0">1 3 7698,'0'0'12610,"54"19"-12066,-7-19-231,0 0-193,7 0-120,1-6 0,26 6-897,-17-6-3432,-3-4-4000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6:19.223"/>
    </inkml:context>
    <inkml:brush xml:id="br0">
      <inkml:brushProperty name="width" value="0.05" units="cm"/>
      <inkml:brushProperty name="height" value="0.05" units="cm"/>
      <inkml:brushProperty name="color" value="#FFFFFF"/>
    </inkml:brush>
  </inkml:definitions>
  <inkml:trace contextRef="#ctx0" brushRef="#br0">0 1512 24575,'5'-6'0,"-1"0"0,0-1 0,0 1 0,0-1 0,-1 0 0,0 0 0,0 0 0,2-12 0,5-8 0,15-32 0,40-67 0,-6 15 0,6-28 0,64-126 0,-82 172 0,-21 40 0,50-77 0,42-60 0,-107 170 0,39-68 0,-42 77 0,0 0 0,1 0 0,0 1 0,0 0 0,1 1 0,0 0 0,1 1 0,17-11 0,-10 5 0,-15 11 0,0 1 0,0-1 0,0 1 0,0 0 0,0 0 0,1 0 0,-1 0 0,1 1 0,-1-1 0,1 1 0,6-2 0,6 2 0,0 1 0,1 0 0,-1 1 0,0 0 0,19 5 0,4 0 0,-13-3 0,0 2 0,32 10 0,-43-10 0,-1 0 0,1 1 0,-2 1 0,1 1 0,16 11 0,-11-5 0,-1 1 0,27 27 0,-24-17 0,-1 0 0,26 44 0,-29-44 0,25 28 0,-7-10 0,0-3 0,-28-30 0,0-1 0,1 1 0,0-1 0,0-1 0,1 0 0,0 0 0,0 0 0,1-1 0,0-1 0,10 6 0,-11-7 0,0 1 0,0 0 0,-1 0 0,0 1 0,-1 0 0,1 0 0,-1 0 0,0 1 0,-1 1 0,0-1 0,-1 1 0,1 0 0,3 11 0,8 15 0,34 79 0,-43-93 0,-1 1 0,-1 0 0,5 35 0,-6 17 0,-5 97 0,-1-78 0,1 634 0,1-712 0,0-1 0,1 1 0,7 22 0,-5-21 0,0 0 0,2 27 0,-7 21 0,1-40 0,0 0 0,5 38 0,1-19 0,-3 1 0,-3 61 0,0-54 0,-2-12 0,-10 69 0,-19 38 0,25-121 0,1-1 0,1-2 0,-2-1 0,-12 34 0,-16 35 0,-31 127 0,61-202 0,-1-1 0,0 0 0,-12 24 0,14-33 0,0 0 0,0-1 0,0 1 0,-1-1 0,1 1 0,-1-1 0,0-1 0,0 1 0,-1 0 0,1-1 0,-1 0 0,0 0 0,-7 3 0,-10 2 0,-24 6 0,-11 3 0,57-17 0,-180 62 0,126-46 0,-77 12 0,54-14 0,-66 7 0,117-20 0,0 0 0,-51-8 0,61 5 0,0-1 0,1-2 0,-1 1 0,1-2 0,0 0 0,-14-8 0,-47-32 0,64 38 0,-17-16 0,18 14 0,-15-11 0,-12-4 0,2-1 0,-36-36 0,58 49 0,1 0 0,0-2 0,1 1 0,-18-29 0,20 25 0,1 4 0,0-1 0,1 0 0,1 0 0,-9-29 0,12 29 0,-1-5 0,-13-34 0,-17-41 0,18 53 0,2 0 0,-15-70 0,-30-162 0,44 135 0,13 105 0,-3-281 0,8 188 0,-2-154-1365</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6:58.827"/>
    </inkml:context>
    <inkml:brush xml:id="br0">
      <inkml:brushProperty name="width" value="0.05" units="cm"/>
      <inkml:brushProperty name="height" value="0.05" units="cm"/>
      <inkml:brushProperty name="color" value="#FFFFFF"/>
    </inkml:brush>
  </inkml:definitions>
  <inkml:trace contextRef="#ctx0" brushRef="#br0">360 90 24575,'-2'2'0,"-1"5"0,0-1 0,-1 1 0,0-1 0,-8 8 0,12-13 0,-1 0 0,0 0 0,1 0 0,-1-1 0,0 1 0,0 0 0,0-1 0,0 1 0,0 0 0,0-1 0,0 1 0,0-1 0,0 1 0,0-1 0,0 0 0,0 0 0,0 1 0,0-1 0,0 0 0,0 0 0,0 0 0,0 0 0,0 0 0,-1 0 0,1 0 0,0 0 0,0-1 0,0 1 0,0 0 0,0-1 0,0 1 0,0-1 0,0 1 0,0-1 0,0 1 0,0-1 0,1 0 0,-1 1 0,-1-2 0,0-1 0,0 1 0,0-1 0,1 1 0,-1-1 0,1 0 0,-1 0 0,1 0 0,0 0 0,0 0 0,1 0 0,-1 0 0,1 0 0,-1 0 0,1 0 0,0 0 0,0-4 0,0 1 0,1-1 0,0 1 0,0-1 0,0 1 0,1 0 0,4-11 0,-5 14 0,1 1 0,-1-1 0,1 1 0,-1 0 0,1 0 0,0 0 0,0 0 0,4-3 0,-6 5 0,1-1 0,-1 1 0,1-1 0,-1 1 0,1 0 0,-1 0 0,1-1 0,-1 1 0,1 0 0,-1 0 0,1 0 0,-1 0 0,1 0 0,-1-1 0,1 1 0,-1 0 0,1 0 0,-1 0 0,1 0 0,0 1 0,-1-1 0,1 0 0,-1 0 0,1 0 0,-1 0 0,1 0 0,-1 1 0,1-1 0,-1 0 0,1 1 0,-1-1 0,1 0 0,-1 1 0,0-1 0,1 0 0,-1 1 0,1-1 0,-1 1 0,0-1 0,1 0 0,-1 1 0,0-1 0,0 1 0,0-1 0,1 1 0,-1 0 0,0-1 0,0 2 0,2 4 0,0 0 0,-1 1 0,1-1 0,-2 1 0,1 10 0,-3 36 0,1-18 0,1 45 0,0 36 0,-1-94 0,-2-1 0,0 1 0,-7 25 0,8-40 0,-1 1 0,0-1 0,0 0 0,-1 0 0,1 0 0,-1-1 0,-1 1 0,0-1 0,1 0 0,-2 0 0,1-1 0,-1 1 0,0-1 0,0 0 0,0-1 0,-1 1 0,1-1 0,-1-1 0,-14 6 0,12-5 0,0 0 0,-14 9 0,16-9 0,0 0 0,0 0 0,0-1 0,0 0 0,-12 3 0,10-4 0,0-1 0,0 0 0,0 0 0,0-1 0,-10 0 0,16-1 0,0 1 0,0-1 0,1 1 0,-1-1 0,0 0 0,1 0 0,-1 0 0,1 0 0,-4-3 0,5 3 0,0 1 0,-1-2 0,1 1 0,0 0 0,0 0 0,0 0 0,0 0 0,0-1 0,1 1 0,-1 0 0,0-1 0,1 1 0,-1-1 0,1 1 0,-1-1 0,1 1 0,-1-4 0,1 0 0,0 1 0,1-1 0,-1 0 0,1 0 0,0 0 0,0 0 0,0 1 0,1-1 0,0 0 0,-1 1 0,2-1 0,-1 1 0,1 0 0,-1 0 0,1 0 0,0 0 0,7-6 0,-6 4 0,1 0 0,-1 0 0,-1 0 0,4-7 0,-4 6 0,1 1 0,-1 0 0,1 0 0,8-9 0,-11 13 0,1 1 0,-1 0 0,1-1 0,-1 1 0,1 0 0,0 0 0,0 0 0,-1 0 0,1 0 0,0 1 0,0-1 0,0 0 0,0 1 0,0-1 0,0 1 0,0 0 0,0 0 0,0 0 0,0 0 0,3 0 0,-3 1 0,0-1 0,0 1 0,0 0 0,0 0 0,0 0 0,0 0 0,0 0 0,-1 1 0,1-1 0,0 0 0,-1 1 0,1-1 0,-1 1 0,1 0 0,-1-1 0,0 1 0,0 0 0,0 0 0,1 2 0,3 7 0,0-1 0,3 14 0,-8-24 0,7 26 184,-5-19-377,0 0-1,0 1 0,0-1 1,1 0-1,0 0 0,1-1 1,6 12-1,-1-8-6632</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5:36:59.738"/>
    </inkml:context>
    <inkml:brush xml:id="br0">
      <inkml:brushProperty name="width" value="0.05" units="cm"/>
      <inkml:brushProperty name="height" value="0.05" units="cm"/>
      <inkml:brushProperty name="color" value="#FFFFFF"/>
    </inkml:brush>
  </inkml:definitions>
  <inkml:trace contextRef="#ctx0" brushRef="#br0">573 1 24575,'-4'111'0,"-5"0"0,-36 165 0,23-180 0,-3 10 0,1-5 0,-37 101 0,6 14 37,27-93-284,-121 442-714,130-492 873,-46 185-7,57-219 381,6-28-33,0 0 0,-5 16 0,7-27-245,0 1 0,-1-1 1,1 1-1,0-1 0,0 1 1,0-1-1,0 1 0,-1-1 0,1 1 1,0-1-1,-1 1 0,1-1 1,0 0-1,-1 1 0,1-1 1,0 1-1,-1-1 0,1 0 1,-1 1-1,1-1 0,0 0 1,-1 0-1,1 1 0,-1-1 1,1 0-1,-2 0 0,1 0-3,1 0 0,-1 0 0,1-1 0,-1 1-1,0 0 1,1-1 0,-1 1 0,1-1 0,-1 1-1,1 0 1,-1-1 0,1 0 0,0 1 0,-1-1 0,1 1-1,-1-1 1,1 0 0,-4-6-6,1 0 1,-3-12-1,-6-37-1364,8 31-5461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33.408"/>
    </inkml:context>
    <inkml:brush xml:id="br0">
      <inkml:brushProperty name="width" value="0.05" units="cm"/>
      <inkml:brushProperty name="height" value="0.05" units="cm"/>
      <inkml:brushProperty name="color" value="#FFFFFF"/>
    </inkml:brush>
  </inkml:definitions>
  <inkml:trace contextRef="#ctx0" brushRef="#br0">1 37 11306,'0'0'10132,"24"-8"-9255,2-1-567,52-10-1,-74 19-272,1-1-1,-1 1 0,1 0 0,-1 1 1,1-1-1,-1 1 0,1-1 1,-1 1-1,0 1 0,1-1 0,-1 0 1,0 1-1,7 4 0,38 21 193,-2 3 0,0 1-1,56 52 1,-103-83-229,6 5 2,0 0 0,0 1 0,5 6 0,-10-10-2,0 0 1,1 0 0,-1 0 0,0 0 0,0 0 0,0 0-1,-1 1 1,1-1 0,0 0 0,-1 0 0,1 1 0,-1-1 0,0 0-1,0 5 1,0-6 4,0 0-1,0 0 1,-1 0-1,1 0 1,0 0-1,-1 1 1,1-1-1,0 0 1,-1 0-1,0 0 1,1 0-1,-1 0 1,1 0-1,-1 0 1,0-1-1,0 1 1,0 0-1,1 0 1,-3 0-1,0 2 10,-1-1 1,1-1-1,-1 1 0,-5 1 1,2 0 6,-48 15-130,0-3 0,-1-2 0,-80 9 0,127-22-1021,17 0-1920,18 0-2826,8 0-862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08.220"/>
    </inkml:context>
    <inkml:brush xml:id="br0">
      <inkml:brushProperty name="width" value="0.05" units="cm"/>
      <inkml:brushProperty name="height" value="0.05" units="cm"/>
      <inkml:brushProperty name="color" value="#FFFFFF"/>
    </inkml:brush>
  </inkml:definitions>
  <inkml:trace contextRef="#ctx0" brushRef="#br0">1 300 9458,'0'0'8106,"0"0"-8098,0 0 0,0-1 1,0 1-1,-1 0 0,1 0 0,0 0 1,0 0-1,0-1 0,0 1 0,0 0 1,0 0-1,0 0 0,0 0 0,0-1 1,0 1-1,0 0 0,0 0 0,0 0 1,0 0-1,0-1 0,0 1 0,0 0 1,0 0-1,0 0 0,1 0 0,-1-1 1,0 1-1,0 0 0,0 0 0,0 0 1,0 0-1,0 0 0,0-1 1,1 1-1,-1 0 0,0 0 0,0 0 1,0 0-1,0 0 0,0 0 0,1 0 1,-1 0-1,0-1 0,0 1 0,0 0 1,1 0-1,29-21 471,-24 17-371,0 0 0,0 0 0,-1-1 0,1 0-1,-1 1 1,0-2 0,0 1 0,5-8-1,0-4 137,-2 0 0,1-1-1,10-36 1,7-59 8,-24 111 675,-1 10-556,-1 14-76,-1 16 15,0-9-123,4 43 1,-2-65-178,0 1 0,1 0 1,0-1-1,0 1 0,0-1 1,1 1-1,0-1 1,1 0-1,0 0 0,6 9 1,-7-13-10,0 1 0,0-1 0,1 0 0,-1 0 0,1 0 0,0 0 0,0 0 0,0-1 1,0 0-1,9 3 0,-10-3-23,0-2 1,0 1-1,1 0 0,-1-1 1,0 1-1,1-1 0,-1 0 1,0 0-1,1 0 1,-1-1-1,0 1 0,0-1 1,1 0-1,-1 0 0,0 0 1,0 0-1,0 0 0,4-3 1,1-1-163,-1-1 0,1 0 0,-1-1 0,0 0 0,6-8 0,1-2-1258,18-28 0,7-27-4500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08.550"/>
    </inkml:context>
    <inkml:brush xml:id="br0">
      <inkml:brushProperty name="width" value="0.05" units="cm"/>
      <inkml:brushProperty name="height" value="0.05" units="cm"/>
      <inkml:brushProperty name="color" value="#FFFFFF"/>
    </inkml:brush>
  </inkml:definitions>
  <inkml:trace contextRef="#ctx0" brushRef="#br0">41 86 2601,'0'0'19140,"-41"-85"-21901,72 94-2376,-4 12-2385</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08.916"/>
    </inkml:context>
    <inkml:brush xml:id="br0">
      <inkml:brushProperty name="width" value="0.05" units="cm"/>
      <inkml:brushProperty name="height" value="0.05" units="cm"/>
      <inkml:brushProperty name="color" value="#FFFFFF"/>
    </inkml:brush>
  </inkml:definitions>
  <inkml:trace contextRef="#ctx0" brushRef="#br0">72 554 7722,'0'0'8008,"20"-28"-6657,66-96-423,-74 106-778,0-1 0,-1 0 0,-1-1 0,11-33-1,-15 37-103,1-3 102,-1-1 1,-1 0-1,-1 0 1,0-1-1,-1 1 0,-1-32 1,-1 31 87,-1 10 18,0 0 0,-2-15 1,2 25-235,0 0 0,-1 0 0,1 1 0,0-1 0,-1 0 0,1 0 0,0 1-1,-1-1 1,1 0 0,-1 0 0,1 1 0,-1-1 0,1 1 0,-1-1 0,0 0 0,1 1 0,-1-1 0,0 1 0,1 0 0,-1-1 0,0 1 0,0-1 0,0 1 0,1 0 0,-1 0 0,0 0 0,0-1 0,0 1 0,1 0 0,-2 0-1,0 0-5,1 0 0,-1 0 0,1 0 0,-1 0 0,1 1-1,-1-1 1,1 0 0,0 1 0,-1-1 0,1 1 0,-1 0-1,1-1 1,0 1 0,0 0 0,-1 0 0,1 0 0,0 0-1,-1 1 1,-2 3-8,0 1 0,0-1 0,1 1 0,0 0 0,-4 12 0,-11 39-10,6-6-20,2 1-1,-5 85 0,10 109 15,5-210 17,2 34 38,3 0 0,3-1 0,18 70 0,-16-94-13,30 151 52,-33-144-69,3 94-1,-9-117 7,0-10-7,-1 0 0,-5 33 0,4-47-7,0 0 1,0 0-1,-1 0 1,1 0-1,-1-1 1,0 1-1,-1 0 1,1-1-1,-1 1 1,0-1-1,0 0 1,0 0-1,-1 0 1,-7 6-1,7-7 8,0-1-1,-1 0 1,1 0-1,-1 0 0,1 0 1,-1 0-1,0-1 1,0 0-1,0 0 1,0-1-1,0 1 1,0-1-1,0 0 1,0 0-1,0-1 1,0 0-1,0 1 1,1-2-1,-1 1 1,0 0-1,0-1 1,1 0-1,-1 0 1,1-1-1,-1 1 1,1-1-1,-5-4 0,2 0 13,1 0-1,-1-1 0,1 0 1,1 0-1,0-1 0,0 1 0,0-1 1,1 0-1,-5-17 0,5 10-15,0-1 0,1 0 0,0 0 0,1-32 0,2 38-23,0 0 0,1-1-1,3-15 1,-2 21-16,0-1 0,0 1 0,0 0 0,1 0 0,0 1 0,0-1 0,1 1 0,6-9-1,13-11-864,40-35-1,4 4-3096,11-6-4214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09.892"/>
    </inkml:context>
    <inkml:brush xml:id="br0">
      <inkml:brushProperty name="width" value="0.05" units="cm"/>
      <inkml:brushProperty name="height" value="0.05" units="cm"/>
      <inkml:brushProperty name="color" value="#FFFFFF"/>
    </inkml:brush>
  </inkml:definitions>
  <inkml:trace contextRef="#ctx0" brushRef="#br0">7 392 1640,'0'0'16445,"-2"-22"-16158,-3-74 82,5 86-243,1 0 0,0 0 0,0 0 0,0 0 0,7-19 0,-3 10 144,-1 4-50,1-3 332,9-28 0,-12 41-462,0 0-1,1 1 1,-1-1-1,1 1 1,-1 0-1,1 0 1,1 0-1,-1 0 0,0 0 1,9-6-1,-8 8-81,0 0 0,0 1 0,1-1-1,-1 1 1,1 0 0,-1 0-1,1 0 1,0 1 0,-1-1 0,1 1-1,0 0 1,4 1 0,4 0-2,-11-1-5,-1 0-1,1 0 1,-1 1 0,1-1-1,-1 1 1,1-1-1,-1 1 1,1 0 0,-1-1-1,1 1 1,-1 0-1,0 0 1,0 0 0,1 0-1,-1 0 1,0 0-1,0 0 1,0 1 0,0-1-1,0 0 1,0 1 0,-1-1-1,1 0 1,0 1-1,-1-1 1,1 1 0,-1-1-1,1 3 1,1 5 12,0 0 0,0-1 1,0 18-1,-1 172 510,-2-105-337,1-93-99,0-12 217,0-3-280,0-1-1,1 1 1,0 0 0,1 0-1,1-1 1,0 1 0,9-21-1,84-187-23,-94 218 1,-2 3-1,1 1-1,-1 0 1,1 0 0,-1-1 0,0 1 0,1 0 0,0 0 0,-1 0 0,1 0-1,0 0 1,-1 0 0,1 0 0,0 0 0,0 0 0,0 0 0,0 1 0,0-1 0,0 0-1,0 0 1,0 1 0,0-1 0,0 1 0,1-1 0,1 0 0,-3 1-1,1 0-1,-1 0 1,0 0 0,0 0 0,1 0 0,-1 0 0,0 0 0,0 0 0,0 0 0,1 0 0,-1 0 0,0 1-1,0-1 1,1 0 0,-1 0 0,0 0 0,0 0 0,0 0 0,1 1 0,-1-1 0,0 0 0,0 0-1,0 0 1,0 0 0,0 1 0,1-1 0,-1 0 0,0 0 0,0 0 0,0 1 0,0-1 0,0 0-1,0 1 1,3 7 10,-1 1-1,0 0 0,0 0 0,0 16 0,-2 42 24,0-34-27,0 158 85,1-205-54,0 0-1,1 1 1,1-1-1,0 0 0,1 1 1,10-23-1,-2 8-44,2 1 1,19-29-1,-30 53 8,3-7-5,0 1 0,1 0-1,9-10 1,-14 17 2,0 0 0,0 1 0,-1-1 0,1 1 0,0-1 0,0 1 0,0 0 0,1 0 0,-1 0 0,0 0 0,0 0 0,1 0 0,-1 1 0,0-1 0,1 1 0,-1 0 0,0-1 0,1 1 0,-1 0 0,5 1 0,-6-1 4,0 0-1,0 1 0,0-1 0,0 1 0,0-1 0,0 1 0,0-1 0,0 1 0,0 0 0,0-1 0,0 1 0,0 0 0,0 0 1,-1-1-1,1 1 0,0 0 0,-1 0 0,2 1 0,6 20 1,-8-20 0,5 17 7,-1 0 0,-1 0 0,1 25-1,-4 60 38,-1-48-35,1-55-35,0 1 0,0-1 1,0 1-1,0-1 0,0 1 0,0-1 0,1 1 0,-1-1 1,1 0-1,-1 1 0,1-1 0,-1 1 0,1-1 0,0 0 1,-1 1-1,2 0 0,0-1-82,-1 0-1,1 0 1,-1 0-1,1 0 1,0 0 0,-1-1-1,1 1 1,0 0 0,0-1-1,0 0 1,-1 1-1,1-1 1,3 0 0,55 1-5670,-39-1 1991,23 0-6008</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0.445"/>
    </inkml:context>
    <inkml:brush xml:id="br0">
      <inkml:brushProperty name="width" value="0.05" units="cm"/>
      <inkml:brushProperty name="height" value="0.05" units="cm"/>
      <inkml:brushProperty name="color" value="#FFFFFF"/>
    </inkml:brush>
  </inkml:definitions>
  <inkml:trace contextRef="#ctx0" brushRef="#br0">231 157 8770,'0'0'12037,"5"-19"-11287,18-59 14,-17 51 253,-7 24-685,1 2-270,-1 0 0,1 0-1,-1 0 1,0 1-1,1-1 1,-1 0-1,0 0 1,0 1-1,1-1 1,-1 1-1,0-1 1,0 1 0,0-1-1,0 1 1,0-1-1,-2 1 1,-20-8 309,21 7-276,-9-2 33,-1 1-1,1 0 1,0 1 0,-1 0 0,1 1 0,-1 0 0,-13 2 0,22-1-125,0-1 0,0 1 0,0 0 0,1 0 0,-1 0 0,0 0 0,0 1 0,1-1 0,-1 1 0,1-1 0,-1 1 0,1 0 0,0 0 0,0 0 0,-1 1 1,2-1-1,-4 4 0,-1 3-4,0 2 1,0-1 0,-4 13 0,9-21 0,-6 17-9,0 0-1,1 1 0,1 0 0,-4 30 1,2 82-21,7-128 23,0 1 0,0-1 0,0 0 0,1 0 0,0 0 0,-1 0 0,2 0 0,1 6 0,-3-9 2,1 0-1,0 0 1,0 0 0,-1 0-1,1 0 1,0 0 0,0-1 0,0 1-1,0 0 1,0 0 0,0-1-1,0 1 1,0 0 0,1-1 0,-1 1-1,0-1 1,0 1 0,0-1-1,1 0 1,-1 0 0,0 1 0,0-1-1,1 0 1,-1 0 0,0 0-1,0 0 1,1-1 0,-1 1 0,2-1-1,-1 1 3,0-1 0,0 0-1,1 0 1,-1 0 0,0 0 0,0 0-1,0 0 1,0-1 0,0 1-1,0-1 1,0 1 0,0-1 0,-1 0-1,1 1 1,-1-1 0,1 0 0,-1 0-1,0 0 1,1-3 0,2-1 3,129-215-128,-131 217 121,-2 3 6,1 0 0,-1 0 0,1 0 1,-1 0-1,1 0 0,-1 1 0,1-1 0,-1 0 0,1 0 1,0 0-1,-1 1 0,1-1 0,0 0 0,-1 1 0,1-1 1,0 1-1,0-1 0,0 1 0,0-1 0,0 1 0,1-1 1,-1 1-5,-1 1 0,1-1 0,0 0 0,-1 1 0,1-1 0,-1 1 1,1-1-1,-1 1 0,1-1 0,-1 1 0,1 0 0,-1-1 1,0 1-1,1-1 0,-1 1 0,0 0 0,0-1 0,1 1 0,-1 0 1,0 0-1,0-1 0,0 1 0,0 1 0,1 1-5,14 51-46,-4-13-202,2 0 0,19 41 0,-31-80 71,0 0-1,0 0 0,0 0 0,1 0 1,-1 0-1,0 0 0,1 0 1,0 0-1,-1-1 0,1 1 0,0 0 1,0-1-1,0 0 0,0 1 1,0-1-1,0 0 0,0 0 0,0 0 1,0 0-1,1-1 0,-1 1 1,0-1-1,1 1 0,-1-1 0,0 0 1,1 0-1,-1 0 0,1 0 1,-1 0-1,0 0 0,1-1 0,3 0 1,-2 0-695,1-1 0,-1 0 0,1 1 1,-1-1-1,7-4 0,20-17-7193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0.796"/>
    </inkml:context>
    <inkml:brush xml:id="br0">
      <inkml:brushProperty name="width" value="0.05" units="cm"/>
      <inkml:brushProperty name="height" value="0.05" units="cm"/>
      <inkml:brushProperty name="color" value="#FFFFFF"/>
    </inkml:brush>
  </inkml:definitions>
  <inkml:trace contextRef="#ctx0" brushRef="#br0">0 1 6489,'0'0'16780,"54"63"-16220,-33-38-272,-1-4-176,3 3-112,-6-5 0,0-1-16,0-15-400,-3 0-664,3-3-753,-1-3-2159,-2-12-1546</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1.157"/>
    </inkml:context>
    <inkml:brush xml:id="br0">
      <inkml:brushProperty name="width" value="0.05" units="cm"/>
      <inkml:brushProperty name="height" value="0.05" units="cm"/>
      <inkml:brushProperty name="color" value="#FFFFFF"/>
    </inkml:brush>
  </inkml:definitions>
  <inkml:trace contextRef="#ctx0" brushRef="#br0">88 1 328,'166'45'6188,"-141"-42"3776,-26-3-9473,1 0-1,-1-1 0,0 1 1,1 0-1,-1 0 0,0 0 1,-16 1 2995,14-1-3349,0 1 1,0 0-1,0 0 1,0 1 0,0-1-1,0 0 1,0 1 0,-4 3-1,-5 7 22,1 0 0,0 1 0,1 0 0,0 0 0,-10 21-1,-35 79-121,50-100-36,-38 87-1103,15-34-3930,22-50 2736,-9 18-6068</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1.754"/>
    </inkml:context>
    <inkml:brush xml:id="br0">
      <inkml:brushProperty name="width" value="0.05" units="cm"/>
      <inkml:brushProperty name="height" value="0.05" units="cm"/>
      <inkml:brushProperty name="color" value="#FFFFFF"/>
    </inkml:brush>
  </inkml:definitions>
  <inkml:trace contextRef="#ctx0" brushRef="#br0">1 259 3929,'0'0'15551,"5"0"-14703,0 0-777,-1 0 0,0-1-1,1 1 1,-1-1-1,0 0 1,0 0-1,0 0 1,1-1 0,-1 1-1,0-1 1,-1 0-1,1 0 1,0 0 0,4-4-1,3-4 41,-1-1 0,0 0 0,0 0 0,-1-1 0,14-24 0,-5 3 86,14-38 0,-30 68-83,-1-1-1,0 0 1,0 1-1,0-1 0,0 0 1,0 0-1,-1 1 0,0-1 1,0-4-1,0 8 48,0 6 14,-1 10-106,-1 1 0,-5 22 0,4-21-19,0 0 0,-1 26 1,3-24-50,1-8 23,0 0-1,0 0 1,1 0-1,4 22 1,-4-32-42,-1 1 0,1-1 1,0 0-1,0 0 0,0 0 0,0 0 1,0 1-1,0-1 0,1-1 1,-1 1-1,0 0 0,1 0 1,0 0-1,0-1 0,-1 1 1,1-1-1,0 0 0,0 1 0,0-1 1,0 0-1,0 0 0,1 0 1,-1 0-1,0-1 0,0 1 1,1 0-1,-1-1 0,0 0 0,1 0 1,3 0-1,-4 1-69,0-1 0,0 0 0,0 0 0,0 0 0,0-1 0,0 1 0,0 0 0,0-1 0,0 0 0,0 1 0,0-1 0,-1 0-1,1 0 1,0 0 0,0 0 0,-1 0 0,1 0 0,-1 0 0,1-1 0,-1 1 0,2-3 0,12-16-3556,19-33-1,-16 19-2885</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2.123"/>
    </inkml:context>
    <inkml:brush xml:id="br0">
      <inkml:brushProperty name="width" value="0.05" units="cm"/>
      <inkml:brushProperty name="height" value="0.05" units="cm"/>
      <inkml:brushProperty name="color" value="#FFFFFF"/>
    </inkml:brush>
  </inkml:definitions>
  <inkml:trace contextRef="#ctx0" brushRef="#br0">0 34 8674,'0'0'14323,"10"-33"-15579,14 33-3841,-4 6-6338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3.591"/>
    </inkml:context>
    <inkml:brush xml:id="br0">
      <inkml:brushProperty name="width" value="0.05" units="cm"/>
      <inkml:brushProperty name="height" value="0.05" units="cm"/>
      <inkml:brushProperty name="color" value="#FFFFFF"/>
    </inkml:brush>
  </inkml:definitions>
  <inkml:trace contextRef="#ctx0" brushRef="#br0">82 1 5049,'0'0'11656,"-2"35"-11247,-13 255 644,-28 330 2159,37-562-2697,-9 177 449,15-233-1608,0-6-2014,0-4 1882,0 1-246,0 0 0,0-1 0,1 1 0,1-7 0,0 6-758,1 1 0,6-11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33.928"/>
    </inkml:context>
    <inkml:brush xml:id="br0">
      <inkml:brushProperty name="width" value="0.05" units="cm"/>
      <inkml:brushProperty name="height" value="0.05" units="cm"/>
      <inkml:brushProperty name="color" value="#FFFFFF"/>
    </inkml:brush>
  </inkml:definitions>
  <inkml:trace contextRef="#ctx0" brushRef="#br0">81 35 7498,'0'0'13485,"9"-7"-13177,-1 1-295,0 0-1,14-8 1,-21 13-11,-1 1 0,1 0 0,0 0 0,-1 0 0,1-1 0,-1 1 0,1 0 0,0 0 0,-1 0 0,1 0 0,0 0 0,-1 0 0,1 0 0,-1 0 0,1 0 0,0 0 0,-1 1 0,1-1 0,-1 0 1,1 0-1,0 1 0,-1-1 0,1 0 0,-1 1 0,1-1 0,-1 0 0,1 1 0,-1-1 0,1 1 0,-1-1 0,0 1 0,1-1 0,-1 1 0,0-1 0,1 1 0,-1-1 0,0 1 0,1-1 0,-1 1 1,0 0-1,0-1 0,0 1 0,0 1 0,1 2 53,0 1-1,0 0 1,-1 0 0,0 6 0,0-9-10,0 4 64,-1 0 1,0 0-1,0 0 1,0 0-1,0-1 1,-1 1-1,0 0 1,-1-1-1,1 1 1,-1-1-1,0 0 1,0 0-1,-5 5 1,-5 6 244,-2-1 0,-21 20 0,13-15-186,-10 11 138,32-30-292,4 11-78,-3-11 57,0 0 0,0 1 1,0-1-1,0 0 0,0 0 0,1 0 1,-1 1-1,0-1 0,1 0 0,-1 0 1,2 2-1,3 3-118,0 1 1,1-1-1,0 0 0,0 0 1,1-1-1,0 0 0,0 0 1,0-1-1,0 1 0,1-2 1,-1 1-1,1-1 0,0 0 1,0 0-1,0-1 0,1-1 1,-1 1-1,13 0 0,-1-1-1438,0 0-1,0-2 1,0 0-1,34-7 1,-17-1-4349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4.422"/>
    </inkml:context>
    <inkml:brush xml:id="br0">
      <inkml:brushProperty name="width" value="0.05" units="cm"/>
      <inkml:brushProperty name="height" value="0.05" units="cm"/>
      <inkml:brushProperty name="color" value="#FFFFFF"/>
    </inkml:brush>
  </inkml:definitions>
  <inkml:trace contextRef="#ctx0" brushRef="#br0">18 0 8938,'0'0'15583,"-4"2"-15097,3-1-469,0-1 1,0 0 0,1 1 0,-1-1 0,0 1 0,0-1-1,1 1 1,-1 0 0,0-1 0,1 1 0,-1 0-1,0-1 1,1 1 0,-1 0 0,1 0 0,0-1-1,-1 1 1,1 0 0,-1 0 0,1 0 0,0 0-1,0-1 1,0 1 0,-1 0 0,1 0 0,0 0-1,0 0 1,0 0 0,0 0 0,0 0 0,1 0-1,-1-1 1,0 1 0,1 2 0,1 4 62,1 0 1,1 0 0,7 12-1,0 1 36,62 129 339,12 22-366,-74-153-183,0 0 0,2 0 0,0-1 0,1-1 0,1 0 0,1-1 0,25 20 0,-40-34 8,0-1-67,0 1 1,0 0-1,0 0 1,0-1-1,0 1 1,0 0-1,0-1 1,0 1 0,0-1-1,0 0 1,0 1-1,1-1 1,-1 0-1,0 0 1,2 1-1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4.754"/>
    </inkml:context>
    <inkml:brush xml:id="br0">
      <inkml:brushProperty name="width" value="0.05" units="cm"/>
      <inkml:brushProperty name="height" value="0.05" units="cm"/>
      <inkml:brushProperty name="color" value="#FFFFFF"/>
    </inkml:brush>
  </inkml:definitions>
  <inkml:trace contextRef="#ctx0" brushRef="#br0">345 1 4945,'0'0'18540,"-135"118"-18036,95-66-160,-1 6-152,1-4-96,6-5-96,7-10-8,7-11-360,13-10-672</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6.065"/>
    </inkml:context>
    <inkml:brush xml:id="br0">
      <inkml:brushProperty name="width" value="0.05" units="cm"/>
      <inkml:brushProperty name="height" value="0.05" units="cm"/>
      <inkml:brushProperty name="color" value="#FFFFFF"/>
    </inkml:brush>
  </inkml:definitions>
  <inkml:trace contextRef="#ctx0" brushRef="#br0">0 269 368,'0'0'19608,"1"10"-19289,-1-3-248,1 0-1,0 0 1,2 8 0,-3-14-60,1-1-1,-1 1 1,0-1 0,1 1 0,-1 0 0,1-1 0,-1 1 0,0-1 0,1 1 0,-1-1-1,1 1 1,0-1 0,-1 0 0,1 1 0,-1-1 0,1 0 0,0 1 0,-1-1-1,1 0 1,0 0 0,-1 1 0,1-1 0,0 0 0,-1 0 0,1 0 0,0 0 0,0 0-1,1 0 20,0 0-1,-1 0 1,1-1 0,0 1-1,-1 0 1,1-1-1,0 1 1,-1-1-1,3-1 1,0-2 25,1 0 0,-1 0-1,0 0 1,-1-1 0,1 1 0,-1-1 0,0 0 0,3-6 0,-1 2-12,13-22 35,-1-2-1,13-34 1,-24 51-67,-1 0 0,0-1 0,-1 1 0,0-1 0,-2 0 0,1-18 0,-6 315-22,3-278 12,0 0-1,0 0 1,0 0-1,0 0 1,0 0-1,1 0 1,-1 0-1,1 0 1,-1 0 0,1 0-1,0 0 1,0-1-1,0 1 1,0 0-1,0 0 1,0-1 0,3 3-1,-3-3-30,0 0 1,1 0-1,-1-1 1,1 1-1,-1 0 1,1-1-1,-1 0 0,1 1 1,-1-1-1,1 0 1,-1 1-1,1-1 1,0 0-1,-1 0 0,1 0 1,-1 0-1,1-1 1,-1 1-1,1 0 0,-1-1 1,1 1-1,-1-1 1,1 1-1,1-2 1,3-1-653,-1-1 1,0 1-1,0-1 1,0 0-1,0 0 1,-1-1-1,1 1 1,3-8-1,13-15-5787</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6.455"/>
    </inkml:context>
    <inkml:brush xml:id="br0">
      <inkml:brushProperty name="width" value="0.05" units="cm"/>
      <inkml:brushProperty name="height" value="0.05" units="cm"/>
      <inkml:brushProperty name="color" value="#FFFFFF"/>
    </inkml:brush>
  </inkml:definitions>
  <inkml:trace contextRef="#ctx0" brushRef="#br0">10 3 14091,'0'0'11803,"-10"-3"-12764,17 12-1463,3 10-4834</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7.111"/>
    </inkml:context>
    <inkml:brush xml:id="br0">
      <inkml:brushProperty name="width" value="0.05" units="cm"/>
      <inkml:brushProperty name="height" value="0.05" units="cm"/>
      <inkml:brushProperty name="color" value="#FFFFFF"/>
    </inkml:brush>
  </inkml:definitions>
  <inkml:trace contextRef="#ctx0" brushRef="#br0">48 1 1616,'0'0'9426,"-6"25"-8187,-7 40-135,3 0-1,-1 68 0,7 46 648,4 147 277,-3 222 499,2-430-2373,1-114-208,1 8 45,2-11-370,2-9-587,13-27-2619,3-10-1871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7.849"/>
    </inkml:context>
    <inkml:brush xml:id="br0">
      <inkml:brushProperty name="width" value="0.05" units="cm"/>
      <inkml:brushProperty name="height" value="0.05" units="cm"/>
      <inkml:brushProperty name="color" value="#FFFFFF"/>
    </inkml:brush>
  </inkml:definitions>
  <inkml:trace contextRef="#ctx0" brushRef="#br0">0 0 8602,'0'0'15288,"7"0"-14506,-2 0-691,0 1 1,0-1-1,0 1 0,0 0 0,-1 0 1,1 0-1,0 1 0,0-1 1,-1 1-1,5 3 0,140 72 1137,13 8-1102,-82-42-120,-71-39-20,0-1 0,0 0 0,0 0 0,1-1 0,-1 0 0,1 0 0,13-1 0,1-1-42,-24 0 31,0 2-174,1 13-128,-1 18-689,0-31 730,0 0 0,-1 1 1,1-1-1,-1 0 0,1 0 1,-1 0-1,0 0 1,0 0-1,0 0 0,0 0 1,0 0-1,-2 2 0,-2 3-1832,0 0-1368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8.204"/>
    </inkml:context>
    <inkml:brush xml:id="br0">
      <inkml:brushProperty name="width" value="0.05" units="cm"/>
      <inkml:brushProperty name="height" value="0.05" units="cm"/>
      <inkml:brushProperty name="color" value="#FFFFFF"/>
    </inkml:brush>
  </inkml:definitions>
  <inkml:trace contextRef="#ctx0" brushRef="#br0">601 0 6689,'0'0'15980,"-28"17"-14280,-98 57-449,-33 24 548,92-56-1327,31-20-260,-18 11-69,-60 48 0,100-66-589,13-15 411,1 0-1,0 0 0,0 0 0,0 0 1,0 1-1,0-1 0,0 0 0,-1 0 1,1 0-1,0 0 0,0 0 1,0 1-1,0-1 0,0 0 0,0 0 1,0 0-1,0 0 0,0 1 0,0-1 1,0 0-1,0 0 0,0 0 1,0 1-1,0-1 0,0 0 0,0 0 1,0 0-1,0 1 0,0-1 0,0 0 1,0 0-1,0 0 0,0 0 1,0 1-1,0-1 0,0 0 0,1 0 1,-1 0-1,0 0 0,0 1 1,10-1-1917,-7 0 1330,30-1-5549,7-7-5458</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9.112"/>
    </inkml:context>
    <inkml:brush xml:id="br0">
      <inkml:brushProperty name="width" value="0.05" units="cm"/>
      <inkml:brushProperty name="height" value="0.05" units="cm"/>
      <inkml:brushProperty name="color" value="#FFFFFF"/>
    </inkml:brush>
  </inkml:definitions>
  <inkml:trace contextRef="#ctx0" brushRef="#br0">1 618 9482,'0'0'11996,"16"-16"-11061,2 0-716,-2 2-49,-1-1 1,0-1-1,-1 0 0,20-32 1,-4-1 11,-3-1 0,-2-2 0,-3 0 0,-1-2 0,-3 0 0,18-97 1,-33 139 86,-2 10 11,-1 2-113,0 625 238,0-625-403,-1 1-1,1-1 1,0 1-1,0-1 1,0 0-1,-1 1 1,1-1-1,0 0 1,0 1-1,-1-1 1,1 1-1,0-1 1,-1 0-1,1 0 1,0 1-1,-1-1 1,1 0-1,-1 0 1,1 1-1,0-1 1,-1 0-1,1 0 1,-1 0-1,1 0 1,-1 0-1,1 1 1,0-1-1,-1 0 1,1 0-1,-1 0 1,0-1-1,-20 1 72,13 0-60,-96 0 673,104 0-678,0 0 0,0 1 0,0-1-1,0 0 1,0 0 0,-1 1-1,1-1 1,0 0 0,0 0 0,0 0-1,0 1 1,0-1 0,0 0-1,0 0 1,1 1 0,-1-1 0,0 0-1,0 0 1,0 1 0,0-1-1,0 0 1,0 0 0,0 0 0,0 1-1,1-1 1,-1 0 0,0 0-1,2 1-1,-1 0-1,1 0 0,0 0 0,-1 0 0,1-1 0,0 1 0,0-1 1,-1 1-1,1-1 0,0 0 0,0 0 0,0 0 0,0 0 1,0 0-1,2-1 0,5 1 27,60 1 294,84-2 428,-142 0-736,0-1 1,0 0-1,0 0 0,-1-1 0,1 0 0,10-6 0,4-2 85,28-19 1,-52 29-77,0 0 0,1 1 1,-1-1-1,1 0 1,0 0-1,-1 1 0,1-1 1,-1 1-1,1 0 0,0-1 1,-1 1-1,1 0 0,0 0 1,2 0-1,-2 0 18,-2 13 37,0-12-84,1 3-238,-2 0 0,1 0 0,0 0 0,-2 7 0,1-9 75,1-1 0,-1 1 0,0-1 0,1 0 0,-1 1 1,0-1-1,0 0 0,0 0 0,0 0 0,0 0 0,-1 0 0,1 0 0,0 0 0,0 0 0,-2 1 0,-11 7-3151,0 0-3026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19.563"/>
    </inkml:context>
    <inkml:brush xml:id="br0">
      <inkml:brushProperty name="width" value="0.05" units="cm"/>
      <inkml:brushProperty name="height" value="0.05" units="cm"/>
      <inkml:brushProperty name="color" value="#FFFFFF"/>
    </inkml:brush>
  </inkml:definitions>
  <inkml:trace contextRef="#ctx0" brushRef="#br0">118 0 8434,'0'0'14539,"-30"155"-13771,16-109-384,-6 0-352,0 5-32,0-11-1304,6-13-5322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1.674"/>
    </inkml:context>
    <inkml:brush xml:id="br0">
      <inkml:brushProperty name="width" value="0.05" units="cm"/>
      <inkml:brushProperty name="height" value="0.05" units="cm"/>
      <inkml:brushProperty name="color" value="#FFFFFF"/>
    </inkml:brush>
  </inkml:definitions>
  <inkml:trace contextRef="#ctx0" brushRef="#br0">0 730 6849,'0'0'9488,"30"-18"-8361,101-63-356,-120 73-679,1-1 0,-2 0 1,1 0-1,-2-1 1,13-16-1,-2 0 31,-1-1 1,-2 0-1,-1-2 0,-1 0 0,-1 0 0,-2-1 0,-1-1 0,-1 0 0,-2-1 0,-1 0 0,-2 0 1,3-46-1,-7-45 537,-36 719-73,32-570-586,2-9 13,-1 0-1,-1 0 1,-1-1-1,0 1 1,-8 19-1,12-35-6,0 0-1,-1-1 1,1 1-1,0-1 0,0 1 1,-1-1-1,1 1 1,0-1-1,-1 0 0,1 1 1,-1-1-1,1 1 1,0-1-1,-1 0 0,1 1 1,-1-1-1,1 0 1,-1 1-1,1-1 0,-1 0 1,1 0-1,-1 0 1,0 1-1,1-1 0,-1 0 1,1 0-1,-1 0 1,1 0-1,-1 0 0,0 0 1,1 0-1,-1 0 1,1 0-1,-1-1 0,1 1 1,-1 0-1,1 0 1,-1 0-1,1 0 0,-1-1 1,1 1-1,-1 0 1,1-1-1,-1 1 0,1 0 1,-1-1-1,1 1 1,0-1-1,-1 0 0,-2-2-1,0 1-1,1-1 0,-1 0 0,1 0 0,0 0 1,-2-4-1,0-2 0,1 0 1,0 0 0,0 0-1,1 0 1,0 0 0,1 0-1,0-1 1,0 1 0,2-12-1,-1 18 3,-1 2-2,1 0 1,0-1 0,0 1-1,0 0 1,0-1 0,0 1-1,0 0 1,1-1 0,-1 1-1,0 0 1,1-1 0,-1 1 0,1 0-1,-1 0 1,1-1 0,0 1-1,-1 0 1,1 0 0,0 0-1,0 0 1,0 0 0,0 0-1,0 0 1,0 0 0,0 0-1,0 1 1,2-2 0,8-3 8,1 0 1,0 2 0,0-1 0,0 1-1,16-1 1,31-9-5,-44 8-5,0-2 0,0 1-1,0-2 1,-1 0-1,0 0 1,-1-2 0,0 1-1,0-2 1,-1 0-1,12-13 1,-9 7-5,-1-1 0,-1 0 0,-1-1 0,0 0 0,-1-1 0,14-38 0,-21 46 4,-1 0 0,0-1 0,0 1 0,0-16 0,-1-50 49,-2 66-47,0 3 1,0 0 1,-1 0-1,0 0 1,-1 0-1,-4-13 1,5 19-3,0 0-1,-1 0 1,1 1 0,-1-1-1,1 0 1,-1 0 0,0 1 0,-3-4-1,3 5 0,1 0 1,0 0-1,-1-1 0,1 1 0,-1 1 0,1-1 0,-1 0 0,0 0 0,1 1 0,-1-1 1,0 1-1,0-1 0,1 1 0,-1 0 0,0-1 0,-2 1 0,4 0-2,0 0-1,-1 0 0,1 0 1,-1 0-1,1 0 0,0 1 1,-1-1-1,1 0 0,-1 0 1,1 0-1,-1 0 0,1 0 1,0 1-1,-1-1 0,1 0 1,0 0-1,-1 1 0,1-1 1,0 0-1,-1 0 1,1 1-1,0-1 0,0 0 1,-1 1-1,-3 13-7,3-12 6,-4 36 9,1 0 0,1 58-1,2-45 116,-39 376 1053,38-405-1145,0 26 0,3-55-22,0-1 1,1 1-1,0 0 0,0 0 1,1 0-1,0 0 0,0 0 1,8-11-1,-2 0 9,-4 9-16,-1-1-1,1 0 0,0 1 0,1 0 0,0 0 0,1 0-1,9-9 1,-15 17-2,0 0 0,0 0 0,0 0 0,0 0 0,0 0 0,1 0 0,-1 1-1,0-1 1,0 1 0,1-1 0,-1 1 0,0-1 0,1 1 0,-1-1 0,0 1 0,1 0 0,-1 0 0,0 0-1,1 0 1,-1 0 0,1 0 0,-1 0 0,0 0 0,1 1 0,-1-1 0,0 1 0,1-1 0,-1 1-1,0-1 1,0 1 0,1 0 0,-1-1 0,0 1 0,0 0 0,0 0 0,0 0 0,0 0 0,0 0 0,1 2-1,4 4 1,-2 0-1,1 0 0,-1 0 0,6 15 0,-8-18 1,11 26-1,-7-15-2,0 0 0,2 0 1,0-1-1,12 18 1,-18-29-2,1-1 1,-1 1-1,1-1 1,0 1 0,0-1-1,0 0 1,0 0 0,0 0-1,0-1 1,0 1 0,0-1-1,1 0 1,-1 0 0,1 0-1,-1 0 1,1 0 0,-1-1-1,1 0 1,-1 1 0,5-2-1,-2 1 4,-1-1-1,1 0 1,-1 0 0,0 0-1,0-1 1,1 1-1,-1-1 1,0-1-1,-1 1 1,1-1-1,0 0 1,5-4-1,6-8 7,-1-1 0,0 0 0,-1-1 0,-1 0 0,20-37 0,-25 41 10,-2-1-1,0 0 0,0-1 0,-1 0 0,-1 1 0,-1-1 0,0-1 0,-1 1 0,0 0 0,-1-26 0,-1 41-11,0-1-1,0 1 1,-1 0 0,1 0-1,0-1 1,0 1 0,0 0-1,0 0 1,0-1 0,-1 1-1,1 0 1,0 0 0,0 0-1,0-1 1,0 1 0,-1 0-1,1 0 1,0 0 0,0 0-1,-1 0 1,1-1 0,0 1-1,0 0 1,-1 0 0,1 0-1,0 0 1,-1 0 0,1 0-1,0 0 1,0 0 0,-1 0-1,1 0 1,0 0 0,0 0 0,-1 0-1,1 0 1,0 0 0,-1 1-1,-11 2-2,8 0-3,0 0-1,0 0 1,0 0 0,0 0-1,0 1 1,1 0 0,0 0 0,0 0-1,0 0 1,0 0 0,1 1-1,-3 4 1,-3 8-14,-11 35-1,15-35 5,0 1-1,1-1 1,-2 22-1,3 53-9,2-76 30,0-14-10,0-1 0,0 1 0,0-1-1,0 1 1,0-1 0,0 1 0,0 0 0,1-1-1,-1 1 1,1-1 0,-1 1 0,1-1 0,-1 1-1,1-1 1,0 0 0,0 1 0,0-1 0,0 0-1,0 1 1,0-1 0,0 0 0,0 0 0,0 0-1,0 0 1,1 0 0,-1 0 0,0 0 0,1 0-1,-1-1 1,1 1 0,-1-1 0,1 1 0,-1-1-1,1 1 1,-1-1 0,4 1 0,0-1 6,1 1 1,-1-1 0,0 0-1,1 0 1,-1-1-1,1 0 1,-1 0 0,0 0-1,1 0 1,-1-1-1,0 0 1,0 0 0,0 0-1,0-1 1,-1 0-1,1 0 1,-1 0 0,0 0-1,7-7 1,51-51 34,71-91 1,-109 123-32,-19 26-3,-3 5-3,-1 12-5,-2-10 3,-2 195 154,8-209-52,-2 6-69,-1 1-17,4-7 8,12-15 0,-17 23-24,1 0-1,-1 1 0,0-1 0,1 1 1,0-1-1,-1 1 0,1-1 0,0 1 1,0 0-1,0 0 0,-1 0 1,1 0-1,0 0 0,0 1 0,1-1 1,3 0-1,277-5-921,-271 6 676,63-1-2559,-25-2-2424,6-5-6232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34.535"/>
    </inkml:context>
    <inkml:brush xml:id="br0">
      <inkml:brushProperty name="width" value="0.05" units="cm"/>
      <inkml:brushProperty name="height" value="0.05" units="cm"/>
      <inkml:brushProperty name="color" value="#FFFFFF"/>
    </inkml:brush>
  </inkml:definitions>
  <inkml:trace contextRef="#ctx0" brushRef="#br0">83 121 13139,'0'0'7476,"14"-19"-6913,47-59-278,-59 76-273,1-1 1,-1 1-1,1-1 0,-1 1 0,1 0 0,0 0 1,0 0-1,4-2 0,-5 4-8,-1-1 0,1 1 0,0 0 0,-1-1 0,1 1 0,-1 0 0,1 0 0,0 0 0,2 1 0,4-1-3,-6 0 5,-1 0 0,1 1 0,-1-1-1,1 0 1,-1 0 0,1 1 0,-1-1 0,1 0 0,-1 1 0,1 0-1,-1-1 1,0 1 0,1 0 0,-1 0 0,0 0 0,0 0-1,3 2 1,-3-1 6,1 0 1,-1 0-1,0 0 0,0 0 0,0 0 0,0 1 0,0-1 0,0 0 1,0 1-1,0 2 0,0 6 56,0 0-1,-1-1 1,0 1 0,-1 12 0,0-20-47,1 3 26,-2-1-1,1 1 1,-1 0 0,1-1 0,-1 1 0,-1-1 0,1 0 0,-1 0-1,0 0 1,-7 9 0,-3 2 262,-25 23 0,37-38-291,-21 18 1169,26-19-1561,2 1 366,0 0-1,0 0 0,0 1 1,0 0-1,0 0 0,0 0 1,-1 1-1,1 0 1,-1 0-1,0 0 0,1 1 1,-2 0-1,1 0 0,0 0 1,-1 1-1,0-1 1,0 1-1,0 0 0,0 0 1,-1 0-1,0 1 0,0-1 1,-1 1-1,1 0 1,-1-1-1,0 1 0,-1 0 1,1 0-1,-1 1 0,0-1 1,-1 9-1,0-13 14,0 0 0,0-1 1,0 1-1,-1 0 0,1-1 0,0 1 0,-1 0 0,0-1 1,1 1-1,-1-1 0,0 1 0,0-1 0,0 1 0,0-1 1,0 0-1,0 1 0,0-1 0,0 0 0,-2 2 0,-2 0 8,-1 1 0,1-1 0,-12 5 0,7-4 1,-8 5 104,-1-1-1,0-1 0,-1-1 0,0 0 0,0-2 0,0 0 0,-1-1 0,-26 0 0,46-3-142,0 0 0,1 0 0,-1 0 0,0 0-1,1 0 1,-1 0 0,1 0 0,-1-1 0,0 1 0,1 0 0,-1 0-1,0 0 1,1-1 0,-1 1 0,1 0 0,-1-1 0,1 1 0,-1 0 0,1-1-1,-1 1 1,1-1 0,-1 1 0,1-1 0,-1 1 0,1-1 0,-1 0 0,1 0-307,-1-1 0,1 1 0,0 0 0,0 0 1,0-1-1,0 1 0,0 0 0,0-1 0,0 1 0,1 0 1,-1 0-1,0-1 0,1 0 0,5-8-7737</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2.430"/>
    </inkml:context>
    <inkml:brush xml:id="br0">
      <inkml:brushProperty name="width" value="0.05" units="cm"/>
      <inkml:brushProperty name="height" value="0.05" units="cm"/>
      <inkml:brushProperty name="color" value="#FFFFFF"/>
    </inkml:brush>
  </inkml:definitions>
  <inkml:trace contextRef="#ctx0" brushRef="#br0">44 0 6905,'0'0'8618,"0"152"-6513,-6-67-529,-8 7-408,4 2-520,0-6-247,7-12-249,3-15-152,0-19-56,0-11-400,0-16-1449,0-6-2016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2.779"/>
    </inkml:context>
    <inkml:brush xml:id="br0">
      <inkml:brushProperty name="width" value="0.05" units="cm"/>
      <inkml:brushProperty name="height" value="0.05" units="cm"/>
      <inkml:brushProperty name="color" value="#FFFFFF"/>
    </inkml:brush>
  </inkml:definitions>
  <inkml:trace contextRef="#ctx0" brushRef="#br0">0 52 1096,'0'0'21173,"88"-24"-20429,-41 24-328,4 0-184,3 0-128,-3 0-104,-8-6 0,1-6-224,-6 3-680,-1 9-1185,-10 0-2472,-10 0-1832</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3.517"/>
    </inkml:context>
    <inkml:brush xml:id="br0">
      <inkml:brushProperty name="width" value="0.05" units="cm"/>
      <inkml:brushProperty name="height" value="0.05" units="cm"/>
      <inkml:brushProperty name="color" value="#FFFFFF"/>
    </inkml:brush>
  </inkml:definitions>
  <inkml:trace contextRef="#ctx0" brushRef="#br0">103 1 3241,'0'0'11111,"0"37"-9856,0-5-954,1 33 743,-16 124 0,-13-11 578,-30 248-43,57-373-1566,1-52-18,0-4-29,-1-7 20,1 1 0,0-1 0,1 1-1,0-1 1,1 1 0,-1 0 0,2-1 0,0 1 0,0 0-1,8-17 1,6-4 13,1 1-1,43-52 1,-59 79 1,0 0-1,1 0 1,-1 0-1,0 0 1,1 0 0,4-2-1,-6 4 4,-1-1 0,1 1 0,0 0-1,-1 0 1,1-1 0,0 1 0,-1 0-1,1 0 1,0 0 0,0 0 0,-1 0 0,1 0-1,0 0 1,-1 0 0,1 0 0,0 0 0,0 0-1,-1 0 1,1 1 0,0-1 0,-1 0-1,1 0 1,0 1 0,-1-1 0,1 0 0,-1 1-1,1-1 1,-1 1 0,1-1 0,-1 1-1,1-1 1,-1 1 0,1-1 0,-1 1 0,1-1-1,-1 2 1,3 3 26,-1 1 0,0-1 0,0 1 0,-1-1 0,1 1 0,-1 6 0,3 40 170,1 9 77,-3-53-217,-1 0 1,1 0 0,0 0 0,1 0 0,4 10-1,-5-16-45,-1 0 0,1 1 0,-1-1 1,1-1-1,0 1 0,0 0 0,0 0 0,0-1 0,0 1 0,0-1 0,0 0 0,1 1 0,-1-1 0,0 0 0,1 0 0,-1-1 0,1 1 0,-1 0 0,1-1 0,3 1 0,6 0 23,-1-1 1,1 0-1,13-2 0,-20 1-32,0 0-1,0 0 0,1 0 0,-1-1 0,0 0 1,0 0-1,-1 0 0,8-4 0,2-4 9,17-15 0,-21 17-14,6-4 3,-1-2-1,0 0 0,-1 0 1,0-1-1,-2-1 0,13-19 1,-22 29 0,-1 1 1,1 0 0,-1-1-1,-1 0 1,1 1 0,1-12-1,-1-36 76,-2 43-54,-1 8-20,1 0 1,0-1-1,-1 1 1,1 0 0,-1 0-1,0 0 1,0-1-1,0 1 1,0 0 0,0 0-1,0 0 1,-1 0-1,1 1 1,0-1 0,-1 0-1,0 1 1,1-1 0,-1 1-1,0-1 1,0 1-1,0 0 1,0-1 0,0 1-1,0 0 1,-3 0-1,1-1 15,0 0 0,0 1-1,-1 0 1,1 0-1,0 0 1,-1 1-1,1-1 1,-1 1 0,1 0-1,-1 0 1,1 1-1,-8 1 1,10-2-1,0 1-1,1-1 1,-1 1 0,0 0-1,1 0 1,-1 0-1,1 0 1,-1 0 0,1 0-1,0 1 1,-1-1 0,1 0-1,0 1 1,-2 1 0,-10 25 200,8-15-156,1 0-1,0 0 1,1 1 0,-2 27 0,4-12 3,3 41 1,-2-65-65,1 0 0,0 1-1,0-1 1,0 0 0,1 0 0,0 0 0,0 0 0,0 0 0,0 0 0,1 0 0,0-1-1,6 9 1,-6-10-5,0 0-1,0 0 0,1 0 0,-1-1 0,1 1 0,-1-1 1,1 0-1,0 0 0,0 0 0,0-1 0,0 1 0,0-1 0,0 0 1,1 0-1,-1 0 0,8 0 0,4-1-79,0 0 0,21-3 0,-29 2-78,0-1 0,0 0 1,0 0-1,0-1 0,0 0 1,10-6-1,34-23-2533,-19 8-2459,-4 5-4473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4.924"/>
    </inkml:context>
    <inkml:brush xml:id="br0">
      <inkml:brushProperty name="width" value="0.05" units="cm"/>
      <inkml:brushProperty name="height" value="0.05" units="cm"/>
      <inkml:brushProperty name="color" value="#FFFFFF"/>
    </inkml:brush>
  </inkml:definitions>
  <inkml:trace contextRef="#ctx0" brushRef="#br0">1 283 5433,'0'0'6087,"8"-6"-5138,3-2-601,-1-1 0,0 0 1,-1-1-1,0 0 0,8-11 0,6-15 458,-1-1-1,-2-1 1,23-60 1451,-44 113-1952,0 0 0,-1 0 1,-7 23-1,4-20-43,-3 29-1,6-25-38,2 0-1,2 37 0,-2-57-223,1 0-1,-1 1 0,0-1 1,1 0-1,0 0 0,-1 0 1,1 0-1,0 0 0,0 0 1,0 0-1,0 0 0,1 0 1,-1 0-1,0 0 0,1-1 1,-1 1-1,1 0 0,0-1 1,-1 0-1,1 1 0,0-1 1,3 2-1,1-1-44,-1 0 0,1-1 0,-1 0 0,1 0 0,-1 0 1,1 0-1,10-1 0,-13 0-40,0-1 1,0 1-1,0 0 1,0-1-1,0 1 1,0-1-1,-1 0 0,1 0 1,0 0-1,0 0 1,-1-1-1,1 1 1,3-4-1,0 0-307,0 0-1,-1-1 1,8-10-1,-7 8-53,32-44-4600,-7-2-3124</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5.255"/>
    </inkml:context>
    <inkml:brush xml:id="br0">
      <inkml:brushProperty name="width" value="0.05" units="cm"/>
      <inkml:brushProperty name="height" value="0.05" units="cm"/>
      <inkml:brushProperty name="color" value="#FFFFFF"/>
    </inkml:brush>
  </inkml:definitions>
  <inkml:trace contextRef="#ctx0" brushRef="#br0">0 0 6265,'0'0'8466,"81"58"-14923,-50-58-529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5.639"/>
    </inkml:context>
    <inkml:brush xml:id="br0">
      <inkml:brushProperty name="width" value="0.05" units="cm"/>
      <inkml:brushProperty name="height" value="0.05" units="cm"/>
      <inkml:brushProperty name="color" value="#FFFFFF"/>
    </inkml:brush>
  </inkml:definitions>
  <inkml:trace contextRef="#ctx0" brushRef="#br0">106 1 6665,'0'0'4627,"0"36"-2316,0 239 1070,0-237-2833,-8 219 1802,4-206-2171,1-6-141,-2 0-1,-20 84 1,24-123-43,-1-1 1,0 1 0,-1 0 0,1-1 0,-1 1-1,-6 8 1,8-14-7,1 0 0,-1 1-1,1-1 1,0 0 0,-1 1-1,1-1 1,-1 0 0,1 0-1,-1 1 1,1-1 0,-1 0-1,1 0 1,-1 0 0,1 0-1,-1 0 1,0 0 0,1 0-1,-1 0 1,1 0 0,-1 0-1,1 0 1,-1 0 0,1 0-1,-1 0 1,1-1 0,-1 1-1,1 0 1,-1 0 0,1 0-1,-1-1 1,1 1 0,-1 0-1,1-1 1,0 1 0,-1 0-1,1-1 1,0 1 0,-1-1-1,1 1 1,0-1 0,-1 1-1,1 0 1,0-1 0,0 1-1,-1-1 1,1 1 0,0-2-1,-4-8-39,1 0 1,1 0-1,0 0 0,-2-20 0,2-46 164,2 60-82,0 14-26,0 0 0,1-1 0,-1 1 0,0 0 0,1 0 0,0 0 0,-1 0 0,1 0 0,0 0 0,0 0 0,0 0 0,0 0 0,1 0 0,-1 1 0,0-1 0,1 0 0,1-1 0,4-2-7,-1-1 0,1 2 0,9-6 1,-1 1 14,-5 2-13,18-12 4,0 1-1,40-17 0,-57 31-286,1 1 0,0 1 0,0-1 1,-1 2-1,16-1 0,-14 1-1629,4-2-3001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6.062"/>
    </inkml:context>
    <inkml:brush xml:id="br0">
      <inkml:brushProperty name="width" value="0.05" units="cm"/>
      <inkml:brushProperty name="height" value="0.05" units="cm"/>
      <inkml:brushProperty name="color" value="#FFFFFF"/>
    </inkml:brush>
  </inkml:definitions>
  <inkml:trace contextRef="#ctx0" brushRef="#br0">1 332 1504,'0'0'16358,"15"-13"-15375,48-43-355,-58 52-554,-1 0-1,0-1 0,-1 0 0,1 1 0,-1-1 1,0 0-1,0-1 0,0 1 0,-1 0 0,3-11 1,-1 6 41,3-13 49,0 0-1,-1 0 1,-1-1 0,-1 0 0,1-46 0,-7 69 76,-1 1-230,1 0 1,-1 0-1,1 1 1,-1-1 0,1 1-1,-1 0 1,1-1 0,0 1-1,-1 0 1,1 1-1,0-1 1,-3 2 0,0 1-7,1-1 0,1 1 1,-1-1-1,0 1 0,-4 7 1,0 2 2,1 0 0,0 0 0,-7 21 0,9-19-3,0 0 0,1 1 0,1-1 0,-2 33 1,6 63 2,-1-107-18,0 1 0,1-1 0,-1 0 0,1 0 0,0 0 0,0-1 0,1 1 0,-1 0 0,1 0 0,-1-1 0,4 5 0,-4-6 6,1-1 0,-1 1-1,0-1 1,1 0 0,-1 1-1,1-1 1,0 0 0,-1 0 0,1 0-1,0 0 1,0-1 0,-1 1-1,1 0 1,0-1 0,0 1-1,0-1 1,0 0 0,0 0-1,0 1 1,0-1 0,0 0-1,0-1 1,0 1 0,0 0 0,0-1-1,2 0 1,-1 0 4,0 0 0,0 0 0,0 0 1,-1-1-1,1 1 0,0-1 0,0 1 0,-1-1 0,1 0 0,-1 0 1,4-5-1,2-2 4,12-18 0,-8 9-3,55-75 15,-65 91-16,-1 0 1,1 0 0,-1 0-1,1 0 1,0 0-1,0 0 1,0 1 0,0-1-1,0 0 1,0 1 0,0 0-1,0-1 1,1 1 0,-1 0-1,1 0 1,-1 1-1,0-1 1,1 0 0,0 1-1,-1 0 1,5-1 0,-6 1 0,0 0 0,0 1 0,0-1 0,0 0 0,0 0 0,0 1 0,0-1 0,0 1 0,0-1 0,0 1 0,0-1 0,0 1 0,-1-1 0,1 1 0,0 0 0,0 0 0,-1-1 1,1 1-1,-1 0 0,1 0 0,0 0 0,-1-1 0,1 3 0,8 23 6,-8-23-5,13 54 18,4 17 15,-17-71-64,0 0 0,0-1-1,0 1 1,1 0 0,-1-1 0,1 1 0,-1-1-1,1 1 1,0-1 0,0 0 0,0 1 0,4 2-1,-4-4-101,-1 0 0,1-1-1,0 1 1,0 0 0,-1-1-1,1 1 1,0 0-1,0-1 1,0 0 0,-1 0-1,1 1 1,0-1-1,0 0 1,0 0 0,0-1-1,-1 1 1,1 0 0,0-1-1,0 1 1,0-1-1,-1 1 1,1-1 0,0 0-1,1-1 1,8-4-1986,19-16-1,-6 3-1833,12-5-2390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6.502"/>
    </inkml:context>
    <inkml:brush xml:id="br0">
      <inkml:brushProperty name="width" value="0.05" units="cm"/>
      <inkml:brushProperty name="height" value="0.05" units="cm"/>
      <inkml:brushProperty name="color" value="#FFFFFF"/>
    </inkml:brush>
  </inkml:definitions>
  <inkml:trace contextRef="#ctx0" brushRef="#br0">206 95 7298,'0'0'14559,"-6"-16"-13159,-20-46-418,18 48-602,3 12-64,2 2-283,0-1 1,0 2-1,0-1 1,-1 0-1,1 0 0,0 1 1,0 0-1,0-1 1,0 1-1,0 1 1,0-1-1,0 0 1,0 1-1,0-1 1,0 1-1,1 0 1,-1 0-1,1 0 0,-1 0 1,1 0-1,-3 4 1,-6 8-25,2-1 0,-1 2 0,2-1 1,-1 1-1,2 0 0,0 1 0,-5 20 0,6-13-43,1 0 0,1-1 1,1 2-1,-1 39 0,4-36-242,1-27 267,-1 0 1,0 0 0,0 0-1,0 1 1,0-1-1,0 0 1,0 0 0,0 0-1,0 0 1,1 0-1,-1 0 1,0 0 0,0 0-1,0 0 1,0 1-1,0-1 1,0 0 0,1 0-1,-1 0 1,0 0-1,0 0 1,0 0 0,0 0-1,0 0 1,1 0 0,-1 0-1,0 0 1,0 0-1,0 0 1,0 0 0,1 0-1,-1 0 1,0 0-1,0 0 1,0-1 0,0 1-1,0 0 1,1 0-1,6-3-34,1-2 37,-1 0 1,1-1-1,-1-1 1,-1 1-1,1-1 1,7-9-1,11-13 10,-8 12-13,4-5-63,0 2 1,41-30-1,-60 48 34,1 1 1,0-1-1,-1 1 0,1 0 0,0 0 0,5-2 0,-7 3 28,-1 0-1,1 0 0,0 0 1,-1 0-1,1 0 0,0 0 1,0 0-1,-1 0 0,1 0 0,0 0 1,-1 0-1,1 1 0,0-1 1,-1 0-1,1 0 0,0 1 1,-1-1-1,1 0 0,-1 1 1,1-1-1,-1 1 0,1-1 1,-1 0-1,1 1 0,-1-1 1,1 1-1,-1 0 0,1-1 1,-1 1-1,0-1 0,1 1 1,-1 0-1,0-1 0,0 1 0,1 0 1,-1 0-1,2 10-290,2 21-1,-4-21 103,1 1 0,1-1 0,0 0 0,4 12 0,-5-21-72,-1 0 1,1 1 0,0-1-1,1 0 1,-1 0 0,0 0-1,0 0 1,1 0 0,0 0 0,-1 0-1,1 0 1,0-1 0,0 1-1,0 0 1,0-1 0,0 0-1,0 1 1,0-1 0,0 0 0,1 0-1,-1 0 1,0-1 0,4 2-1,11-1-4850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7.017"/>
    </inkml:context>
    <inkml:brush xml:id="br0">
      <inkml:brushProperty name="width" value="0.05" units="cm"/>
      <inkml:brushProperty name="height" value="0.05" units="cm"/>
      <inkml:brushProperty name="color" value="#FFFFFF"/>
    </inkml:brush>
  </inkml:definitions>
  <inkml:trace contextRef="#ctx0" brushRef="#br0">93 1 10058,'0'0'10098,"-4"37"-9255,-9 127-144,9-16-13,4-90-511,-7 84-566,-40 225 0,47-364 320,0 0 0,-1-1 0,1 1 0,0-1 0,-1 0 0,0 1 0,1-1 1,-1 0-1,0 0 0,0 1 0,0-1 0,-1 0 0,-2 3 0,4-4 67,0-1 0,0 0 0,0 0 0,0 0 0,0 0-1,0 0 1,0 0 0,0 0 0,0 0 0,0 0 0,0 0 0,0 0-1,0 0 1,0 0 0,-1 0 0,1 0 0,0 0 0,0 0-1,0 1 1,0-1 0,0 0 0,0 0 0,0 0 0,0 0-1,0 0 1,0 0 0,0 0 0,-1 0 0,1 0 0,0 0 0,0 0-1,0 0 1,0 0 0,0 0 0,0-1 0,0 1 0,0 0-1,0 0 1,0 0 0,0 0 0,0 0 0,-1 0 0,1 0-1,0 0 1,0 0 0,0 0 0,0 0 0,0 0 0,0 0 0,0 0-1,0 0 1,0 0 0,0-1 0,0 1 0,0 0 0,0 0-1,0 0 1,0 0 0,0 0 0,0 0 0,0 0 0,0 0-1,-1-9-142,1 7 95,0-41-128,0-52 52,1 83 355,1 0 1,-1 1-1,2-1 0,0 0 1,8-20-1,-9 29-121,0 0 0,0 0 0,0 0 0,0 0 0,1 0 0,0 0-1,-1 0 1,1 1 0,0 0 0,0-1 0,0 1 0,1 0 0,-1 1 0,0-1 0,1 0-1,0 1 1,4-1 0,4-2-62,0 1-1,0 1 1,24-1 0,-27 2-34,1 0-12,-1 1-1,1 0 0,17 2 0,-24-1 5,0 0-1,0-1 0,0 1 1,-1 0-1,1 0 1,0 1-1,-1-1 1,1 1-1,-1-1 1,1 1-1,-1 0 0,0 0 1,0 0-1,0 0 1,0 0-1,0 0 1,2 4-1,-1-1-1,0 0 1,0 1-1,-1 0 1,0 0-1,0 0 0,0 0 1,-1 0-1,1 11 0,0 5-167,-3 25-1,1-17-260,0-25 236,0-5 106,0 1 0,0 0 0,0-1 0,0 1 0,0 0 0,0-1 0,0 1 0,0 0 0,0-1 0,0 1 0,0 0 0,0-1 0,-1 1 0,1 0 1,0-1-1,-1 1 0,1 0 0,0-1 0,-1 1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7.390"/>
    </inkml:context>
    <inkml:brush xml:id="br0">
      <inkml:brushProperty name="width" value="0.05" units="cm"/>
      <inkml:brushProperty name="height" value="0.05" units="cm"/>
      <inkml:brushProperty name="color" value="#FFFFFF"/>
    </inkml:brush>
  </inkml:definitions>
  <inkml:trace contextRef="#ctx0" brushRef="#br0">7 1 10698,'0'0'13563,"-6"0"-13563,9 3 0,10 3-432,-2 0-2393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42.706"/>
    </inkml:context>
    <inkml:brush xml:id="br0">
      <inkml:brushProperty name="width" value="0.05" units="cm"/>
      <inkml:brushProperty name="height" value="0.05" units="cm"/>
      <inkml:brushProperty name="color" value="#FFFFFF"/>
    </inkml:brush>
  </inkml:definitions>
  <inkml:trace contextRef="#ctx0" brushRef="#br0">28 13 11642,'0'0'12766,"-6"-2"-12202,-16-6-249,46 6 422,5 2-562,0 3 0,0 0 0,0 2 0,49 14-1,-52-11-1740,41 21-1,-49-20-1620,0 2-1,27 19 1,-22-8-5215</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7.876"/>
    </inkml:context>
    <inkml:brush xml:id="br0">
      <inkml:brushProperty name="width" value="0.05" units="cm"/>
      <inkml:brushProperty name="height" value="0.05" units="cm"/>
      <inkml:brushProperty name="color" value="#FFFFFF"/>
    </inkml:brush>
  </inkml:definitions>
  <inkml:trace contextRef="#ctx0" brushRef="#br0">2 70 3993,'0'0'13569,"0"26"-13011,0 84-243,-1-51-73,2 6 361,-1-62-585,0 0 39,1 0 1,-1 0-1,0 0 0,1 0 0,0 0 1,1 3-1,-2-5-41,0 0 1,1-1-1,-1 1 0,1 0 0,-1-1 1,1 1-1,-1 0 0,1-1 1,0 1-1,-1-1 0,1 1 1,0-1-1,-1 1 0,1-1 0,0 0 1,0 1-1,-1-1 0,1 0 1,0 0-1,0 0 0,0 1 0,-1-1 1,1 0-1,0 0 0,0 0 1,1 0-1,-1 0-6,0 0 0,-1 0 0,1 0 1,0-1-1,0 1 0,0 0 0,0 0 0,0-1 0,0 1 0,-1 0 0,1-1 1,0 1-1,0-1 0,0 1 0,-1-1 0,1 1 0,0-1 0,0 0 0,9-16 103,-5 9-51,131-247 200,-128 237-333,-1 1-613,14-24-1,-21 41 498,4-5-175,-2 26-13616</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8.257"/>
    </inkml:context>
    <inkml:brush xml:id="br0">
      <inkml:brushProperty name="width" value="0.05" units="cm"/>
      <inkml:brushProperty name="height" value="0.05" units="cm"/>
      <inkml:brushProperty name="color" value="#FFFFFF"/>
    </inkml:brush>
  </inkml:definitions>
  <inkml:trace contextRef="#ctx0" brushRef="#br0">0 188 7634,'0'0'9776,"11"1"-8842,-3 0-701,-4 0-154,0 0-1,-1-1 1,1 1 0,0-1-1,0 0 1,0 0-1,-1 0 1,1-1-1,0 1 1,0-1-1,-1 0 1,1 0-1,0 0 1,-1-1-1,1 1 1,5-4-1,0-2 53,0 0 1,-1-1-1,0 0 0,13-16 0,-16 17-117,0 0-1,-1 0 1,0-1 0,0 1 0,0-1-1,-1 0 1,2-8 0,-4 11 9,0 0 1,0 1-1,-1-1 1,0-9-1,-1 0 120,1 14-122,0-1-1,-1 0 1,1 1 0,0-1 0,-1 1 0,1-1-1,0 1 1,-1-1 0,1 1 0,-1-1 0,1 1-1,-1-1 1,1 1 0,-1-1 0,1 1 0,-1 0-1,1-1 1,-1 1 0,1 0 0,-1 0 0,0-1-1,1 1 1,-1 0 0,0 0 0,1 0 0,-1 0-1,0 0 1,1 0 0,-1 0 0,1 0 0,-2 0-1,0 0 3,-1 0-1,0 0 1,1 0-1,-1 0 1,1 1 0,-1-1-1,1 1 1,0-1-1,-3 2 1,0 1-17,1 0 0,0 0 0,0 0 0,0 0 1,0 1-1,0 0 0,1 0 0,0 0 0,-4 5 1,3-3 30,1 0 0,-1 0 0,1 0 1,0 1-1,1-1 0,-3 11 0,2 0 53,1 1-1,1-1 0,1 0 1,2 24-1,-1-36-91,0 0 0,0 0 0,0 1 0,0-1 0,1 0 0,-1-1 0,2 1 0,-1 0 0,0 0 0,1-1 0,0 1 0,0-1 0,0 0 0,0 0 0,1 0 0,0 0 0,-1-1 0,1 0 0,1 1 0,-1-1 0,0-1 0,1 1 0,0-1 0,-1 1 0,1-1 0,0-1 0,0 1 0,10 1-1,4-1-343,-1-1-1,1 0 0,-1-2 1,26-3-1,-31 1-452,0 0 0,-1 0 0,15-7 0,32-16-5209</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29.595"/>
    </inkml:context>
    <inkml:brush xml:id="br0">
      <inkml:brushProperty name="width" value="0.05" units="cm"/>
      <inkml:brushProperty name="height" value="0.05" units="cm"/>
      <inkml:brushProperty name="color" value="#FFFFFF"/>
    </inkml:brush>
  </inkml:definitions>
  <inkml:trace contextRef="#ctx0" brushRef="#br0">284 0 7698,'0'0'7215,"-16"36"-5742,1-4-1180,-5 8 111,2 1 1,2 1 0,-20 83-1,-99 513 1781,108-533-2179,27-127-88,0-32 61,3 1 0,11-64 0,12-36 42,57-255 109,-48 303-98,-30 93-26,1 0-1,0 0 1,0 1 0,1 0-1,1 1 1,12-14 0,-17 21-8,0 0-1,0 0 1,0 0 0,1 1 0,-1 0 0,1-1-1,0 1 1,7-3 0,-10 5 1,1-1 0,0 1-1,-1-1 1,1 1 0,0 0 0,0 0 0,-1 0 0,1 0-1,0 0 1,0 0 0,-1 0 0,1 1 0,0-1-1,0 0 1,-1 1 0,1 0 0,-1-1 0,1 1-1,0 0 1,-1 0 0,1 0 0,-1 0 0,0 0 0,3 2-1,-1 0 4,0 1 0,0 0 0,-1 0-1,1 0 1,-1 0 0,0 0-1,2 6 1,11 36 24,-15-46-26,10 41 17,-2 0 0,-2 1 0,-2-1 0,-1 63-1,-3-74 26,1-3 166,-5 37 0,4-63-145,3-4-38,3-10-31,1 0 15,60-89 34,-29 47-33,22-32-6,-57 82-4,10-12 6,-13 17-7,1-1 1,0 0-1,-1 1 0,1-1 0,0 0 0,0 1 0,0-1 1,-1 1-1,1-1 0,0 1 0,0-1 0,0 1 0,0 0 0,0 0 1,0-1-1,1 1 0,-1 0-2,-1 0-1,1 1 1,-1-1 0,0 0-1,1 0 1,-1 0 0,0 1-1,1-1 1,-1 0 0,1 1-1,-1-1 1,0 0 0,0 1-1,1-1 1,-1 0 0,0 1 0,0-1-1,1 1 1,-1-1 0,0 0-1,0 1 1,0-1 0,0 1-1,1-1 1,-1 1 0,0 0-1,2 16 13,-2-14-16,1 4 6,0 4-7,1 1 0,0-1-1,1 0 1,0 1 0,0-1 0,9 17-1,-12-27 3,1 0 0,0-1 0,0 1 0,0 0-1,-1 0 1,1 0 0,0-1 0,0 1 0,0 0 0,0-1-1,0 1 1,0-1 0,0 0 0,0 1 0,0-1 0,1 0-1,-1 1 1,0-1 0,0 0 0,2 0 0,25-1-3,-23 0 30,-1 1-20,0-1 0,0 0 1,0-1-1,0 1 0,0-1 1,-1 1-1,1-1 0,0-1 1,-1 1-1,4-3 0,13-8-1,-8 7 0,1 0-1,0 0 0,0 1 0,0 0 0,1 2 0,-1-1 1,1 2-1,0-1 0,0 2 0,14 0 0,110 1 99,-135 0-95,1 0 1,-1 0-1,0-1 1,0 1-1,0-1 1,1 0-1,-1 0 1,0 0-1,0 0 1,0 0-1,0-1 1,-1 1-1,1-1 1,0 0-1,-1 0 1,1 0-1,-1 0 1,1 0-1,-1 0 1,0-1-1,0 1 1,2-4-1,-1 0 8,0 0-1,0 0 0,0-1 1,-1 1-1,0-1 0,-1 1 1,1-1-1,-1 0 0,0-10 1,0 6 11,0 0 0,-1-1 1,-1 1-1,-2-16 1,2 24-12,0-1 0,0 1 1,0-1-1,0 1 1,-1 0-1,0-1 0,1 1 1,-1 0-1,0 0 1,-1 0-1,1 0 0,0 0 1,-1 1-1,0-1 1,1 1-1,-1 0 1,-4-3-1,2 3 75,0 0-1,-1 0 1,0 0 0,1 0 0,-1 1-1,0 0 1,0 1 0,1-1 0,-1 1-1,0 0 1,0 0 0,0 1 0,0-1-1,1 1 1,-1 1 0,-6 1 0,5 1-38,0 0-1,1 0 1,-1 1 0,1 0 0,0 0 0,-9 10 0,7-6-26,-1 1 0,2 0 1,-11 17-1,15-22-51,1 1 0,0-1 0,0 1 0,0-1 0,1 1 1,-1 0-1,1-1 0,1 1 0,-1 0 0,1 7 0,0-10-92,0 0-1,1 0 1,-1 0 0,1 0-1,-1 0 1,1 0-1,0 0 1,0 0 0,0 0-1,1-1 1,-1 1-1,1 0 1,-1-1 0,1 1-1,0-1 1,0 0-1,4 5 1,1-1-877,1-1 0,0 0-1,0 0 1,12 6 0,27 10-6286</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0.046"/>
    </inkml:context>
    <inkml:brush xml:id="br0">
      <inkml:brushProperty name="width" value="0.05" units="cm"/>
      <inkml:brushProperty name="height" value="0.05" units="cm"/>
      <inkml:brushProperty name="color" value="#FFFFFF"/>
    </inkml:brush>
  </inkml:definitions>
  <inkml:trace contextRef="#ctx0" brushRef="#br0">179 97 2457,'0'0'12861,"0"-16"-11175,-1-47-222,1 62-1348,0 0 1,0-1-1,0 1 0,0 0 0,0-1 1,-1 1-1,1 0 0,0 0 1,-1-1-1,1 1 0,-1-2 0,1 3-97,-1 0 0,1 0 0,0 0 0,0 0 0,0 0 0,0 0 0,0 0 0,-1 0 0,1 0 0,0 0 0,0 0 0,0 0 0,0 0 0,-1 0 0,1 0-1,0 0 1,0 0 0,0 0 0,0 0 0,-1 0 0,1 0 0,0 0 0,0 0 0,0 0 0,0 0 0,0 0 0,-1 0 0,1 0 0,0 0 0,0 0 0,0 1 0,0-1 0,-2 1 239,-1-1-155,0 0 0,0 0 0,0 0 0,0 1 0,0-1 0,0 1 1,0 0-1,0 0 0,0 0 0,-4 3 0,1 0-62,0 0 1,1 1 0,-9 7-1,4-2 35,1 0 0,0 1-1,0 1 1,1-1-1,0 1 1,1 0 0,0 1-1,1 0 1,1 0-1,0 0 1,1 1 0,0-1-1,1 1 1,1 0-1,-2 19 1,4 44-17,0-74-58,1 1 1,-1-1 0,1 0 0,-1 1 0,1-1 0,0 0-1,0 1 1,1-1 0,-1 0 0,0 0 0,1 0 0,0 0-1,0 0 1,0-1 0,0 1 0,4 3 0,-2-3-33,0 0 0,0 0 0,0-1 0,0 1 1,1-1-1,-1 0 0,0 0 0,1-1 0,0 1 0,7 0 1,-1 0-472,-1-1 0,1-1 0,0 0 0,0 0 0,-1-1 1,1 0-1,0-1 0,-1 0 0,18-7 0,-16 4-1312,-1 0 1,14-10-1,16-12-6133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0.923"/>
    </inkml:context>
    <inkml:brush xml:id="br0">
      <inkml:brushProperty name="width" value="0.05" units="cm"/>
      <inkml:brushProperty name="height" value="0.05" units="cm"/>
      <inkml:brushProperty name="color" value="#FFFFFF"/>
    </inkml:brush>
  </inkml:definitions>
  <inkml:trace contextRef="#ctx0" brushRef="#br0">7 215 2713,'0'0'12373,"3"8"-11325,-3-6-959,1 0 7,-1-1 0,1 1 0,-1 0 0,1 0 0,0-1 0,0 1 0,-1-1 0,1 1 0,0-1 0,2 3 0,-3-4-73,1 0 0,-1 0 0,0 0 0,0 1 0,1-1 0,-1 0 0,0 0 0,1 0 0,-1 0 0,0 0 0,1 0 0,-1 0 0,0 0 0,1 0-1,-1 0 1,0 0 0,1 0 0,-1 0 0,0 0 0,1 0 0,-1 0 0,0 0 0,1-1 0,-1 1 0,13-12 552,3-8-122,-1-2 1,20-34-1,-30 46-307,-1 0-1,0 0 1,0 0 0,-1 0-1,-1-1 1,1 0 0,-2 1-1,2-22 1,-3 32-117,0 0 0,0 0 0,0-1 0,-1 1 0,1 0 0,0-1 0,0 1 0,0 0 0,0 0-1,0-1 1,0 1 0,0 0 0,-1-1 0,1 1 0,0 0 0,0 0 0,0-1 0,-1 1 0,1 0 0,0 0 0,0 0 0,0 0 0,-1-1 0,1 1-1,0 0 1,-1 0 0,1 0 0,0 0 0,0 0 0,-1 0 0,1-1 0,0 1 0,-1 0 0,1 0 0,0 0 0,-1 0 0,-12 1 83,10 0-80,1-1-25,-1 1 0,1 0 1,0 0-1,-1-1 0,1 1 0,0 1 0,0-1 0,0 0 0,0 0 1,0 1-1,0-1 0,0 1 0,1 0 0,-3 2 0,-2 3 2,1 1 1,-7 10-1,8-10-7,-3 4 2,1 1-1,1-1 1,0 2-1,0-1 0,-4 24 1,-4 69 63,11-31-81,3-48-6,-2-26 17,1-1 0,0 1 1,0-1-1,0 0 0,0 1 1,1-1-1,-1 1 1,0-1-1,0 1 0,0-1 1,0 1-1,0-1 0,0 0 1,1 1-1,-1-1 0,0 1 1,0-1-1,1 0 0,-1 1 1,0-1-1,1 0 0,-1 1 1,0-1-1,1 0 0,-1 0 1,0 1-1,1-1 0,-1 0 1,1 0-1,-1 0 0,1 1 1,15-1-24,-11-1 15,1 0 14,-1 0-1,1 0 0,-1-1 0,1 1 0,-1-1 0,0 0 0,0-1 1,7-4-1,3-3 24,19-16 0,-7 4-12,2 0-16,1 0 0,1 3 1,58-29-1,-84 47-4,0-1 0,1 1 1,-1-1-1,0 2 0,0-1 0,0 0 0,11 1 0,-16 0 7,0 0-1,0 0 0,0 0 0,0 0 0,0 0 1,0 0-1,0 0 0,0 0 0,1 1 0,-1-1 1,0 0-1,0 0 0,0 0 0,0 0 0,0 0 1,0 0-1,0 0 0,0 0 0,0 0 0,0 0 1,1 0-1,-1 0 0,0 0 0,0 1 0,0-1 1,0 0-1,0 0 0,0 0 0,0 0 0,0 0 1,0 0-1,0 0 0,0 0 0,0 1 1,0-1-1,0 0 0,0 0 0,0 0 0,0 0 1,0 0-1,0 0 0,0 0 0,0 0 0,0 1 1,0-1-1,0 0 0,0 0 0,0 0 0,0 0 1,-1 0-1,1 0 0,0 0 0,1 9 4,-1 0 0,-1 0 0,0 0 1,0 0-1,-1 0 0,0-1 0,0 1 0,-1-1 0,0 1 0,0-1 0,-7 10 0,-3 2-3,7-12 3,1 0-1,0 0 1,0 1-1,0 0 1,1 0-1,-3 10 1,7-18-5,0-1-1,0 0 1,0 0 0,0 0 0,0 0 0,0 0-1,0 0 1,0 0 0,0 0 0,-1 0 0,1 0-1,0 0 1,0 0 0,0 0 0,0 0 0,0 0-1,0 0 1,0 1 0,0-1 0,0 0 0,0 0-1,0 0 1,0 0 0,0 0 0,0 0 0,0 0-1,0 0 1,0 0 0,0 0 0,0 1 0,0-1-1,0 0 1,0 0 0,0 0 0,0 0 0,0 0-1,0 0 1,0 0 0,0 0 0,0 0 0,0 0 0,0 0-1,1 0 1,-1 0 0,0 1 0,0-1 0,0 0-1,0 0 1,0 0 0,0 0 0,0 0 0,0 0-1,0 0 1,0 0 0,0 0 0,0 0 0,0 0-1,1 0 1,-1 0 0,0 0 0,0 0 0,0 0-1,5-5-94,-1 1 76,24-26 25,-2-1 0,-1-2 0,-1 0 0,-2-2 0,-2-1 0,-1 0 0,26-68 0,-43 96 30,1 1 1,-1-1-1,0 0 1,0 0-1,-1 0 0,1-9 1,-3 22-32,1 1 0,-1-1 1,-2 8-1,-2 15-7,4-1-4,0 0-1,2 0 0,1 0 0,2 0 1,7 32-1,3-11-44,-6-22 10,0 0-1,-2 0 1,-1 1-1,2 38 1,-7-43-92,0-21 134,0-1-1,-1 1 0,1 0 0,0-1 0,0 1 0,0 0 0,0-1 0,-1 1 0,1-1 0,0 1 0,-1-1 1,1 1-1,0-1 0,-1 1 0,1-1 0,-1 1 0,1-1 0,-1 1 0,1-1 0,-1 1 0,1-1 1,-1 0-1,1 1 0,-1-1 0,1 0 0,-1 0 0,0 1 0,1-1 0,-1 0 0,0 0 0,1 0 0,-1 0 1,0 0-1,1 0 0,-1 0 0,1 0 0,-1 0 0,-1 0 0,-2 0 2,-70 3 111,33-2-2,-32-1-556,60 0-3252,31 0-1758</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1.875"/>
    </inkml:context>
    <inkml:brush xml:id="br0">
      <inkml:brushProperty name="width" value="0.05" units="cm"/>
      <inkml:brushProperty name="height" value="0.05" units="cm"/>
      <inkml:brushProperty name="color" value="#FFFFFF"/>
    </inkml:brush>
  </inkml:definitions>
  <inkml:trace contextRef="#ctx0" brushRef="#br0">119 5 4841,'0'0'16750,"-5"-2"-15832,4 1-900,0 1 1,0 0-1,-1 0 1,1-1-1,0 1 1,0 0-1,0 0 1,0 0-1,0 0 1,0 0-1,0 0 1,0 0-1,0 0 1,0 1-1,0-1 1,0 0-1,0 1 1,0-1 0,0 1-1,0-1 1,-2 2-1,2-1-1,-1 1 0,0 0 0,0-1 0,1 1 0,-1 0 0,1 0 0,0 0 0,-1 0 0,0 4 0,-4 9 13,1 0 0,-4 28 0,4-22 40,-11 51 29,4 1 0,-7 144-1,19-216-97,0 0-1,0 0 1,-1-1-1,1 1 1,0 0-1,0 0 0,0 0 1,0 0-1,1-1 1,-1 1-1,0 0 1,0 0-1,0 0 0,1-1 1,-1 1-1,0 0 1,1 0-1,-1-1 1,1 2-1,5-7 11,-5 4-4,14-19 47,-1 0 0,0-1 0,13-30 0,-9 18-50,123-228 60,-134 251-65,-7 10 1,0 0 0,0 0-1,0 0 1,0 0 0,1 0 0,-1 0 0,0 0 0,0 0 0,0 0-1,0 0 1,0 0 0,0 0 0,0 0 0,1 0 0,-1 0 0,0 0-1,0 0 1,0 0 0,0 0 0,0 0 0,0 1 0,0-1 0,0 0-1,1 0 1,-1 0 0,0 0 0,0 0 0,0 0 0,0 0-1,0 0 1,0 0 0,0 0 0,0 1 0,0-1 0,0 0 0,0 0-1,0 0 1,0 0 0,0 0 0,0 0 0,0 0 0,0 1 0,0-1-1,0 0 1,0 0 0,0 0 0,1 24-10,-1-17 13,0 218 17,0-218-27,0 1-1,0-1 0,1 0 0,0 0 0,1 1 0,3 12 0,-4-19 8,0 1 1,-1-1-1,1 1 0,0-1 0,0 1 0,0-1 1,0 1-1,0-1 0,1 0 0,-1 0 1,0 1-1,1-1 0,-1 0 0,0 0 0,1 0 1,0 0-1,-1-1 0,1 1 0,-1 0 0,1-1 1,0 1-1,-1-1 0,1 1 0,0-1 1,0 0-1,-1 0 0,1 0 0,0 0 0,0 0 1,-1 0-1,1 0 0,0-1 0,3 0 0,-2 0 9,0-1-1,1 0 0,-1 1 0,0-1 0,0 0 1,0 0-1,-1 0 0,1-1 0,0 1 1,-1-1-1,1 0 0,-1 1 0,0-1 0,0 0 1,0 0-1,1-4 0,-3 7-8,12-19 5,-2 0-1,0-1 1,-1 0-1,-1-1 1,-1 0-1,-1 0 1,-1 0-1,-1-1 1,0 0-1,0-42 1,-4 64-44,0 0 0,0 0 1,0 0-1,0 0 0,0 0 1,0 0-1,0 0 1,0-1-1,0 1 0,0 0 1,0 0-1,0 0 0,0 0 1,0 0-1,0 0 0,0 0 1,0 0-1,0 0 0,0 0 1,0 0-1,0 0 0,0-1 1,0 1-1,1 0 0,-1 0 1,0 0-1,0 0 0,0 0 1,0 0-1,0 0 0,0 0 1,0 0-1,0 0 0,0 0 1,0 0-1,1 0 0,-1 0 1,0 0-1,0 0 0,0 0 1,0 0-1,0 0 0,0 0 1,0 0-1,0 0 0,0 0 1,0 0-1,1 0 1,-1 0-1,0 0 0,0 0 1,0 0-1,0 1 0,5 1-1789,8 14-4709,6 5-2497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2.204"/>
    </inkml:context>
    <inkml:brush xml:id="br0">
      <inkml:brushProperty name="width" value="0.05" units="cm"/>
      <inkml:brushProperty name="height" value="0.05" units="cm"/>
      <inkml:brushProperty name="color" value="#FFFFFF"/>
    </inkml:brush>
  </inkml:definitions>
  <inkml:trace contextRef="#ctx0" brushRef="#br0">71 0 6209,'0'0'17540,"-51"110"-17012,38-74-184,6-3-112,7-5-136,0-10-96,0-3-96,0-6-264,3-3-1168,8-3-3393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2.534"/>
    </inkml:context>
    <inkml:brush xml:id="br0">
      <inkml:brushProperty name="width" value="0.05" units="cm"/>
      <inkml:brushProperty name="height" value="0.05" units="cm"/>
      <inkml:brushProperty name="color" value="#FFFFFF"/>
    </inkml:brush>
  </inkml:definitions>
  <inkml:trace contextRef="#ctx0" brushRef="#br0">1 0 9402,'0'0'10530,"13"12"-14547,4 9-4736</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2.865"/>
    </inkml:context>
    <inkml:brush xml:id="br0">
      <inkml:brushProperty name="width" value="0.05" units="cm"/>
      <inkml:brushProperty name="height" value="0.05" units="cm"/>
      <inkml:brushProperty name="color" value="#FFFFFF"/>
    </inkml:brush>
  </inkml:definitions>
  <inkml:trace contextRef="#ctx0" brushRef="#br0">240 0 1536,'0'0'16328,"-6"31"-15329,6-28-977,-18 79 662,-29 85 1,-93 295 770,131-426-1586,2 1 0,1-1 1,-1 62-1,7-95 37,0-2 18,0 0 0,0 0-1,0 0 1,0 0 0,0 0 0,0 0-1,1 0 1,-1 0 0,0 0-1,0 0 1,1 1 0,0-2 15,-1 0 0,0 1 0,1-1 0,-1 0 0,1 0 0,-1 0 1,1 0-1,-1 0 0,1 0 0,-1 0 0,1 0 0,-1 0 0,1 0 0,-1 0 0,1 0 0,-1 0 0,1-1 1,-1 1-1,0 0 0,1 0 0,-1 0 0,1-1 0,-1 1 0,0 0 0,2-1 0,1-1-190,1-1 1,0 1-1,-1-1 0,1 0 0,-1 0 0,0 0 0,1 0 0,2-5 0,103-161-7299,-61 83 3294</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3.201"/>
    </inkml:context>
    <inkml:brush xml:id="br0">
      <inkml:brushProperty name="width" value="0.05" units="cm"/>
      <inkml:brushProperty name="height" value="0.05" units="cm"/>
      <inkml:brushProperty name="color" value="#FFFFFF"/>
    </inkml:brush>
  </inkml:definitions>
  <inkml:trace contextRef="#ctx0" brushRef="#br0">61 0 2513,'0'0'13058,"7"49"-11993,-24 24-49,0 9 232,4 3-272,3 0-440,3-6-520,3 16-16,4-26-2528,0-11-5282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43.071"/>
    </inkml:context>
    <inkml:brush xml:id="br0">
      <inkml:brushProperty name="width" value="0.05" units="cm"/>
      <inkml:brushProperty name="height" value="0.05" units="cm"/>
      <inkml:brushProperty name="color" value="#FFFFFF"/>
    </inkml:brush>
  </inkml:definitions>
  <inkml:trace contextRef="#ctx0" brushRef="#br0">0 1 10842,'0'0'13515,"119"19"-13227,-57 0-216,5 3-72,6-1-56,32 9-1064,-17-4-2513,-15-7-3928</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3.970"/>
    </inkml:context>
    <inkml:brush xml:id="br0">
      <inkml:brushProperty name="width" value="0.05" units="cm"/>
      <inkml:brushProperty name="height" value="0.05" units="cm"/>
      <inkml:brushProperty name="color" value="#FFFFFF"/>
    </inkml:brush>
  </inkml:definitions>
  <inkml:trace contextRef="#ctx0" brushRef="#br0">262 385 5817,'0'0'7958,"2"-28"-6432,7-91-91,-8 110-1288,0-35 946,-1 42-1003,0 0 0,-1 0 0,1 0 0,-1 0 0,1 1 0,-1-1 0,0 0 0,1 0 0,-1 1 0,0-1 0,-2-1 0,2 1-11,-1 0 0,0 0 0,0 0 0,0 1 0,0-1 0,0 1 0,-1 0 0,1-1 0,0 1 0,-1 0 0,1 0 0,0 0 0,-1 1 0,1-1 0,-1 1 0,1-1 0,-1 1 0,0 0 0,1 0 0,-4 0 0,1 0-27,0 1-1,0-1 1,0 1 0,1 0-1,-1 0 1,0 1 0,0-1-1,1 1 1,-1 0 0,-5 4-1,2 0-31,0 1 0,0 0 0,0 0-1,1 1 1,-8 11 0,0 2-12,-13 25 0,19-28-14,0 2 0,1-1 0,1 1-1,0 0 1,2 0 0,1 1 0,0 0 0,1-1 0,1 40 0,1-48 6,1-5-20,0-1 0,1 14 1,-1-19 17,0 0-1,0 1 1,0-1 0,1 0 0,-1 0 0,0 0 0,1 0 0,-1 0 0,1 0 0,0 1 0,-1-1 0,1 0 0,0 0 0,-1-1-1,1 1 1,0 0 0,0 0 0,0 0 0,0 0 0,0-1 0,0 1 0,1 0 0,1 0-2,-1 0 0,1 0 0,0-1 0,0 1 0,0-1 0,0 1 0,-1-1 0,1 0 0,0 0-1,0-1 1,0 1 0,0-1 0,0 1 0,-1-1 0,1 0 0,0 0 0,0 0 0,-1 0 0,1 0 0,3-3 0,1-1 3,-1 0 0,1-1-1,-1 1 1,0-1 0,-1 0 0,6-7 0,14-22 7,-2-1 1,-1-1 0,-2-1-1,-2-1 1,-1-1 0,-2 0-1,-2-1 1,-2 0 0,-1-1-1,4-49 1,-12 78-8,-1 5-21,0 1 0,-1-1 1,0-9-1,-10 220-93,1-110 126,5 104-1,3-183-2,2 1 0,0-1 0,1 0 0,4 17 0,-5-27-7,1 1 0,0-1 0,-1 1 0,2-1 0,-1 0 0,0 0-1,4 5 1,-4-7 0,0 0-1,0 0 1,0 0 0,0 0-1,0-1 1,0 1-1,1-1 1,-1 1-1,0-1 1,1 0-1,-1 0 1,1 0 0,4 1-1,-5-2 5,0 1-1,0-1 1,0 0 0,1 0-1,-1 0 1,0-1-1,0 1 1,0 0-1,0-1 1,0 1 0,0-1-1,0 0 1,0 0-1,0 0 1,0 0 0,0 0-1,0 0 1,0 0-1,0 0 1,1-3-1,4-2 17,-2-1-1,1 1 1,7-13-1,-11 16-18,26-42 41,-2-1 0,38-96 1,-64 141-44,11-19 6,-11 19-6,0 1 0,0-1 0,1 1 0,-1-1 0,0 1 0,1-1 0,-1 1 0,0 0 0,1-1 0,-1 1 0,0-1 0,1 1 0,-1 0 0,1 0 0,-1-1 0,1 1 0,-1 0 0,1 0 0,-1-1 0,1 1 0,-1 0 0,1 0 0,-1 0 0,1 0 0,-1 0 0,1 0 0,-1 0 0,1 0 0,-1 0 0,1 0 0,-1 0 0,1 0 0,-1 0 0,1 0 0,-1 0 0,2 1 0,-2-1 0,1 1-1,-1 0 1,1-1-1,-1 1 1,1-1-1,-1 1 1,1 0-1,-1-1 1,0 1-1,1 0 1,-1 0-1,0-1 1,0 1-1,1 0 1,-1 1-1,12 95-4,1 6-159,-13-101 90,1 0-1,-1-1 1,1 1 0,-1 0-1,1 0 1,0-1 0,0 1-1,0 0 1,0-1 0,0 1-1,0-1 1,0 1 0,0-1-1,0 0 1,1 1 0,2 1 0,-2-2-480,0 0 0,0 0 1,1 0-1,-1-1 1,1 1-1,-1 0 1,1-1-1,-1 0 1,1 1-1,4-1 1,11 0-6191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4.301"/>
    </inkml:context>
    <inkml:brush xml:id="br0">
      <inkml:brushProperty name="width" value="0.05" units="cm"/>
      <inkml:brushProperty name="height" value="0.05" units="cm"/>
      <inkml:brushProperty name="color" value="#FFFFFF"/>
    </inkml:brush>
  </inkml:definitions>
  <inkml:trace contextRef="#ctx0" brushRef="#br0">0 0 9482,'0'0'5977</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4.673"/>
    </inkml:context>
    <inkml:brush xml:id="br0">
      <inkml:brushProperty name="width" value="0.05" units="cm"/>
      <inkml:brushProperty name="height" value="0.05" units="cm"/>
      <inkml:brushProperty name="color" value="#FFFFFF"/>
    </inkml:brush>
  </inkml:definitions>
  <inkml:trace contextRef="#ctx0" brushRef="#br0">4 135 7402,'0'0'9920,"-1"29"-8822,-1 98-50,1-105-827,2 56 680,0-69-806,1-1-1,-1 0 1,1 0 0,1 0-1,4 11 1,-6-16-59,1 0 0,-1 0 0,1 0 0,-1-1 0,1 1 0,0-1 0,0 1 0,0-1 0,0 0 0,5 4 0,-6-5 4,0 0-1,1-1 1,-1 1 0,0-1 0,0 1 0,0-1 0,0 0 0,0 1 0,1-1 0,-1 0-1,0 0 1,0 0 0,1 0 0,-1 0 0,0 0 0,0 0 0,0 0 0,1-1 0,-1 1-1,0 0 1,0-1 0,0 1 0,0-1 0,1 1 0,-1-1 0,0 1 0,0-1 0,0 0 0,0 0-1,0 1 1,0-2 0,7-7 141,-2 0 0,1 0 0,-1 0 0,-1-1 0,8-16 0,-7 13-109,39-86 70,40-132 1,-82 221-409,-1 4 231,0 0 1,0 0-1,0 1 1,5-8-1,-7 12-185,1 0-1,0 0 1,0-1-1,0 1 1,0 0-1,0 0 0,0 0 1,0 0-1,1 0 1,-1 0-1,0 1 1,0-1-1,1 0 0,-1 1 1,1-1-1,-1 1 1,1-1-1,-1 1 1,0 0-1,1-1 0,-1 1 1,3 0-1,7 0-6409</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5.081"/>
    </inkml:context>
    <inkml:brush xml:id="br0">
      <inkml:brushProperty name="width" value="0.05" units="cm"/>
      <inkml:brushProperty name="height" value="0.05" units="cm"/>
      <inkml:brushProperty name="color" value="#FFFFFF"/>
    </inkml:brush>
  </inkml:definitions>
  <inkml:trace contextRef="#ctx0" brushRef="#br0">0 314 7882,'0'0'10873,"11"-19"-10108,36-62 31,-20 38-135,-13 20 24,18-36 0,-28 50-542,-1 0-1,0 1 0,-1-1 1,0 0-1,0 0 1,-1 0-1,0-16 0,-1 24-90,-3 3-22,-5 7-31,0-1 0,0 1 1,1 1-1,0 0 0,1 0 0,-8 16 1,3-3 1,2 1 0,-8 26 0,11-22 10,1 0 0,2 0-1,0 0 1,3 46-1,0-48-8,0-24-4,0-1 0,0 1 1,0 0-1,0 0 0,0 0 0,1 0 0,-1 0 1,0-1-1,1 1 0,0 0 0,-1 0 0,1-1 1,0 1-1,0 0 0,0-1 0,0 1 0,0-1 1,2 3-1,-1-3-1,0 1 1,1-1-1,-1 0 0,0 0 1,1 0-1,-1-1 1,0 1-1,1-1 0,-1 1 1,1-1-1,-1 0 1,1 0-1,3 0 0,1 0 4,-1 0 0,0-1 0,1 0 0,-1 0 0,0 0 0,1-1 0,-1 0 0,10-5-1,-7 2 12,0 0 0,-1-1 0,1 0-1,12-13 1,11-12 8,-3-1 0,27-36 1,42-77 18,-97 144-25,-1 0-1,1 0 1,-1 0 0,1 0 0,-1 0-1,1 1 1,0-1 0,-1 0-1,1 0 1,0 0 0,0 1-1,-1-1 1,2 0 0,0 14 271,-2-7-290,0 145-162,0-150 61,0 1-1,0-1 1,0 0-1,0 1 0,0-1 1,0 0-1,1 1 1,-1-1-1,1 0 1,-1 0-1,1 1 0,-1-1 1,1 0-1,0 0 1,0 0-1,-1 0 0,1 0 1,0 0-1,2 2 1,-1-1-506,1-1 0,0 1 0,0-1 1,0 0-1,0 1 0,0-1 1,3 0-1,17 6-5007</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36.060"/>
    </inkml:context>
    <inkml:brush xml:id="br0">
      <inkml:brushProperty name="width" value="0.05" units="cm"/>
      <inkml:brushProperty name="height" value="0.05" units="cm"/>
      <inkml:brushProperty name="color" value="#FFFFFF"/>
    </inkml:brush>
  </inkml:definitions>
  <inkml:trace contextRef="#ctx0" brushRef="#br0">318 50 3137,'0'0'11374,"-20"-10"-10155,-66-24-111,84 33-1058,0 0 0,0 0 0,0 0 1,-1 1-1,1-1 0,0 1 0,0 0 0,-1 0 0,1 0 0,0 0 0,0 0 0,-1 0 0,1 1 0,0-1 0,0 1 0,-1-1 1,1 1-1,0 0 0,-3 1 0,-2 3 164,0-1 1,0 1-1,0 1 0,1 0 1,0-1-1,-10 13 0,3-1 256,-17 28-1,24-33-409,0 0 0,1 0 1,0 0-1,0 0 0,2 1 0,-1-1 1,2 1-1,-1 0 0,2 0 0,0 0 1,1 14-1,-1-16-47,1-9-18,0 0 0,0 0-1,0 0 1,0 0 0,0 1 0,1 3 0,-1-6 2,0 1 1,1-1-1,-1 1 1,0-1-1,1 1 0,-1-1 1,0 1-1,1-1 1,-1 1-1,1-1 1,-1 0-1,1 1 0,-1-1 1,1 0-1,-1 1 1,1-1-1,-1 0 1,1 0-1,-1 1 0,1-1 1,-1 0-1,1 0 1,0 0-1,-1 0 1,1 0-1,-1 0 0,1 0 1,0 0-1,0 0 1,3 0-1,0-1 0,0 0 0,1 0 1,-1 0-1,0 0 0,0-1 0,0 1 0,0-1 1,-1 0-1,1 0 0,0-1 0,-1 1 0,0-1 1,1 0-1,4-5 0,5-7 5,0 0-1,12-19 1,-19 26-5,21-35-17,-1 0-1,21-49 1,-44 84 22,-3 7-2,0 0 0,0 0 1,1 0-1,-1 1 0,0-1 0,1 0 1,-1 0-1,1 0 0,-1 1 1,1-1-1,-1 0 0,1 1 0,-1-1 1,1 0-1,0 1 0,-1-1 1,1 1-1,0-1 0,0 1 0,0-1 1,0 1-1,-1 0 1,0-1 0,0 1-1,0 0 1,0 0 0,1 0-1,-1 0 1,0 0-1,0 0 1,0 1 0,0-1-1,1 0 1,-1 0 0,0 0-1,0 0 1,0 0 0,0 0-1,0 0 1,1 0-1,-1 0 1,0 0 0,0 0-1,0 1 1,0-1 0,0 0-1,1 0 1,-1 0 0,0 0-1,0 0 1,0 0-1,0 1 1,0-1 0,0 0-1,0 0 1,0 0 0,0 1-1,3 9 31,-3-6-15,6 39 98,1 52 0,-6 51-120,-2-79 18,0 0-6,-3 0 1,-3-1-1,-16 67 0,-9 3 608,-79 203-1,96-301-568,-33 59-1,43-88-38,4-7-2,0-1 0,1 1 0,-1 0 0,0-1 0,0 1 1,0-1-1,0 1 0,0-1 0,-1 1 0,1-1 0,0 0 0,-1 1 0,1-1 1,-1 0-1,1 0 0,-1 0 0,1 0 0,-1 0 0,0-1 0,0 1 0,-1 0 0,2-1-3,1 0-1,0 0 0,-1 0 0,1 0 0,0 0 0,-1 0 0,1 0 0,0 0 1,-1 0-1,1 0 0,0 0 0,-1 0 0,1 0 0,0 0 0,-1 0 0,1 0 1,0-1-1,-1 1 0,1 0 0,0 0 0,-1 0 0,1-1 0,0 1 0,0 0 1,-1 0-1,1-1 0,0 1 0,0 0 0,-1-1 0,1 1 0,0 0 0,0-1 0,-3-7-18,1-1 0,0 1 0,1 0-1,-1-1 1,2 0 0,0-16-1,0 9 6,-1-237-16,1 140 29,0 84 28,2 0 1,5-35-1,-3 45-1,1 0-1,0 1 0,2 0 1,11-25-1,-7 22-6,0 1 0,1 0 0,1 1 0,1 1 0,1 0 0,0 1 0,33-28 0,10 2 26,2 3 0,68-35 0,31-20-30,-141 84-11,-1-2 0,0 0 0,20-21 1,-32 30 7,-1-1 1,0 0 0,0 0 0,0 0-1,-1-1 1,0 1 0,0-1 0,0 0 0,-1 0-1,1 0 1,-2 0 0,1 0 0,-1 0-1,1-1 1,-1-8 0,-1 12 8,0 2-19,0 1 1,0 0-1,1-1 0,-1 1 0,0 0 1,0-1-1,0 1 0,0 0 1,0-1-1,-1 1 0,1 0 0,0-1 1,0 1-1,0 0 0,0-1 0,0 1 1,0 0-1,0 0 0,-1-1 0,1 1 1,0 0-1,0 0 0,0-1 1,-1 1-1,1 0 0,0 0 0,0-1 1,-1 1-1,1 0 0,0 0 0,0 0 1,-1 0-1,1-1 0,0 1 0,-1 0 1,1 0-1,0 0 0,0 0 1,-1 0-1,1 0 0,0 0 0,-1 0 1,1 0-1,0 0 0,-1 0 0,1 0 1,0 0-1,-1 0 0,1 0 0,0 0 1,-1 1-1,-5-1 1,0 0 0,1 0 0,-1 1 1,0 0-1,1 0 0,-1 1 0,1-1 0,-1 1 0,1 0 1,0 1-1,0-1 0,0 1 0,0 0 0,0 1 1,-6 4-1,-2 3 38,1 0 0,-1 1 1,2 1-1,0-1 1,-12 19-1,18-22 16,-1 1 1,1-1-1,1 1 1,0 1-1,0-1 1,1 1-1,0-1 0,-3 23 1,4-10 15,1 25 0,1-41-73,0-1-1,1 0 1,0 0-1,0 0 1,0 0-1,1 0 1,0 0-1,0 0 1,4 6-1,-4-8 0,1 0-1,0 0 1,0 0-1,1 0 1,-1-1-1,1 0 0,-1 0 1,1 0-1,0 0 1,7 3-1,-3-2-14,0-1-1,0 0 0,0 0 0,0-1 0,13 2 1,6-1-492,-1-1 0,49-4 0,-54 1-132,47-5-3229,-6-8-2458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45.798"/>
    </inkml:context>
    <inkml:brush xml:id="br0">
      <inkml:brushProperty name="width" value="0.05" units="cm"/>
      <inkml:brushProperty name="height" value="0.05" units="cm"/>
      <inkml:brushProperty name="color" value="#FFFFFF"/>
    </inkml:brush>
  </inkml:definitions>
  <inkml:trace contextRef="#ctx0" brushRef="#br0">14 89 2681,'0'0'13991,"-2"-10"-12696,1 4-994,-2-12 1305,-1-36-1,4 54-1234,1 0-298,-1 1-72,1 0 0,-1 0-1,1 0 1,-1 0-1,0 0 1,1 1 0,-1-1-1,0 0 1,0 0-1,1 0 1,-1 0 0,0 1-1,0-1 1,0 0-1,-1 0 1,1 2 0,-1 5 16,-5 481 968,5-311-995,2-141-3888,-1 2-3954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1:26:46.473"/>
    </inkml:context>
    <inkml:brush xml:id="br0">
      <inkml:brushProperty name="width" value="0.05" units="cm"/>
      <inkml:brushProperty name="height" value="0.05" units="cm"/>
      <inkml:brushProperty name="color" value="#FFFFFF"/>
    </inkml:brush>
  </inkml:definitions>
  <inkml:trace contextRef="#ctx0" brushRef="#br0">149 47 5537,'0'0'15401,"-2"0"-15066,2 0-322,-1 0 0,1 0 0,-1 0 0,1 0 0,0 0 1,-1 0-1,1-1 0,-1 1 0,1 0 0,0 0 0,-1 0 1,1 0-1,0 0 0,-1 0 0,1-1 0,-1 1 0,1 0 0,0 0 1,0-1-1,-1 1 0,1 0 0,0-1 0,-1 1 0,1 0 1,0 0-1,0-1 0,-1 1 0,1-1 0,0 1 0,-1-16 153,1 11-85,0 4-73,0 0 0,0 1 0,0-1 0,0 0 0,0 1 0,0-1 0,1 0 0,-1 1 0,0-1 0,0 0 0,1 1 0,-1-1 0,1 0 0,3-8 1191,-16 9-650,9 0-528,0 1-1,0-1 1,1 1-1,-1 0 0,0 0 1,1 0-1,-1 0 1,1 1-1,-1-1 0,1 1 1,-1-1-1,1 1 0,0 0 1,0 0-1,-2 2 1,-7 8 40,-14 19 1,17-20-62,6-9 4,-26 38 53,26-37-57,0 1-1,0-1 1,1 1 0,-1 0 0,1 0-1,0 0 1,0 0 0,0 0 0,0 7 0,1-10-10,0 2-27,6-3 70,-5 0-21,8 0 46,0-1 0,0 0 0,0 0 0,-1-1-1,1 0 1,0-1 0,-1 0 0,0 0 0,0-1 0,0 0 0,0 0-1,11-8 1,-12 7-52,0 0-1,-1 0 0,11-11 1,-15 14 12,0 0 0,0 0 0,-1-1 0,1 1 0,-1-1 1,0 1-1,0-1 0,0 1 0,0-1 0,0 1 1,0-1-1,-1 0 0,1 1 0,-1-1 0,0-3 0,0 6-15,0 0-1,0 0 1,0 0-1,0 0 0,0 0 1,0-1-1,0 1 0,0 0 1,0 0-1,0 0 1,0 0-1,0 0 0,0 0 1,0 0-1,0 0 1,-1 0-1,1 0 0,0-1 1,0 1-1,0 0 0,0 0 1,0 0-1,0 0 1,0 0-1,0 0 0,0 0 1,0 0-1,-1 0 1,1 0-1,0 0 0,0 0 1,0 0-1,0 0 0,0 0 1,0 0-1,0 0 1,0 0-1,-1 0 0,1 0 1,0 0-1,0 0 1,0 0-1,0 0 0,0 0 1,0 0-1,0 0 0,0 0 1,0 0-1,-1 0 1,1 0-1,0 1 0,-5-1 23,1-1-28,1 1-1,0 0 0,-1 0 0,1 0 0,0 1 0,0-1 0,-1 1 0,1 0 1,0 0-1,0 0 0,0 0 0,0 1 0,-4 2 0,-5 7-584,1 1-1,0 1 1,1 0 0,0 0-1,-8 16 1,-7 18-6423</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7:57.771"/>
    </inkml:context>
    <inkml:brush xml:id="br0">
      <inkml:brushProperty name="width" value="0.05" units="cm"/>
      <inkml:brushProperty name="height" value="0.05" units="cm"/>
      <inkml:brushProperty name="color" value="#E71224"/>
    </inkml:brush>
  </inkml:definitions>
  <inkml:trace contextRef="#ctx0" brushRef="#br0">1 402 3529,'0'0'8498,"0"-37"-6558,0-179 1681,0 215-3628,4-5 50,22-10-366,-20 10 331,-5 5-5,0 0 0,0 1 0,-1-1-1,1 0 1,0 1 0,0-1 0,0 1 0,0-1 0,0 1 0,0 0 0,0-1 0,0 1-1,0 0 1,0 0 0,0-1 0,0 1 0,0 0 0,0 0 0,0 0 0,0 0 0,0 0-1,0 1 1,0-1 0,2 1 0,31-9 235,20-2 364,-49 9-559,-1 1-1,0-1 0,1 0 1,-1 0-1,0 0 0,0 0 1,5-3-1,21-4 571,-29 8-455,30-5 629,-15 1-592,0 2 1,0 0 0,0 1-1,1 0 1,16 3 0,1-1-1,90-13 276,265 12 199,-220-18-502,-9 12-103,-87 8-48,-38-1 2,0 0 0,45-6-1,-11-6 30,114-2-1,748 13 392,-842-2-431,-60 0 1,1 2-1,-1 0 0,1 2 0,-1 1 0,42 10 0,-27 3-8,-28-13 7,0-1-1,0 0 0,0-1 1,1-1-1,23-3 1,-27 2-2,0 0 0,0 0 0,0 2 0,0 0 1,0 0-1,0 1 0,14 4 0,27 11-1,-40-14-2,-1 1 1,0 1-1,-1 0 0,15 8 0,-17-9 0,0-1 1,0 0 0,1 0-1,-1-1 1,18 2 0,50 38 6,-26 29-1,-42-57-7,-8-12 0,0 1-1,0-1 1,0 1-1,0 0 1,-1 0-1,1 0 1,-1 0-1,1 0 1,-1 0-1,0 0 1,-1 1-1,1-1 1,0 5-1,9 36 34,0-4-12,0-9-5,0 18-10,-10 22 40,0-70-77,0-10-1207,0-13-2197,0-7-3690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1.068"/>
    </inkml:context>
    <inkml:brush xml:id="br0">
      <inkml:brushProperty name="width" value="0.05" units="cm"/>
      <inkml:brushProperty name="height" value="0.05" units="cm"/>
      <inkml:brushProperty name="color" value="#E71224"/>
    </inkml:brush>
  </inkml:definitions>
  <inkml:trace contextRef="#ctx0" brushRef="#br0">1 3068 1192,'0'0'13857,"3"-12"-13188,1 3-486,-1-1-1,1 1 1,1 0 0,0 0 0,0 0-1,1 1 1,0 0 0,0 0-1,1 0 1,0 1 0,0 0-1,0 0 1,1 1 0,1 0 0,9-6-1,84-52 1057,-50 29-855,2 3 0,111-49 0,-115 62-208,296-104 595,-42 21 395,-270 92-1101,1 2 1,0 1-1,1 1 1,0 3-1,58 0 0,-40 2 7,71-10-1,-65 4 35,0 3 0,96 6 1,-51 1-28,-66-4-47,1 1-11,1 1-1,72 11 1,-52-2 17,0-3-1,86 0 1,47-1 198,-135-6-89,52 1 16,-1-4 0,168-26-1,-238 23-147,0 2 0,79 2 0,-64 3 13,-48-2-8,-1 0 0,1 0 0,0 0 0,0-1-1,-1 1 1,1-2 0,-1 1 0,0-1 0,1 0 0,-1 0-1,0-1 1,-1 0 0,1 0 0,-1 0 0,0 0-1,0-1 1,8-10 0,-1 0 35,0 0 1,-2-1-1,0-1 0,-1 1 0,9-25 1,-6 13-37,-3 10 22,-1 0 1,0-1 0,-2 0-1,0-1 1,-2 1 0,4-25-1,2-42 242,0-10-44,0-19-26,-10-154 120,-2 253-273,1 0-1,-2 0 0,0 1 0,-1-1 0,-11-25 1,-9-44 99,15 43-77,-21-59-1,17 62-1,-15-75-1,21 76-84,3 16 2,0 0-1,0-26 1,4-380-53,2 411 42,1 1 0,1 0 1,0 1-1,1-1 0,0 1 0,1 0 0,1 0 0,1 0 1,0 1-1,11-14 0,-9 16-9,1 1 0,0 0 0,0 0 0,2 1 0,-1 1 0,1 0 0,27-14 0,-21 12-5,-10 7 11,0 0 0,0 1 0,1 0 0,-1 1 0,1 0 0,0 0 0,14 0 0,6-1 14,10-2 3,-1 2-1,63 4 1,20 1 39,-91-4 84,-31 2-113,0 0-1,0 0 1,-1 0 0,1 0 0,0 0 0,0 0-1,0 0 1,0 0 0,0 0 0,0 0-1,0-1 1,0 1 0,-1 0 0,1 0-1,0 0 1,0 0 0,0 0 0,0 0 0,0 0-1,0 0 1,0 0 0,0 0 0,0-1-1,0 1 1,0 0 0,0 0 0,0 0-1,0 0 1,0 0 0,0 0 0,0 0 0,0 0-1,0-1 1,0 1 0,0 0 0,0 0-1,0 0 1,0 0 0,0 0 0,0 0-1,0 0 1,0-1 0,0 1 0,0 0 0,0 0-1,0 0 1,0 0 0,0 0 0,0 0-1,0 0 1,0 0 0,0 0 0,1 0-1,-1-1 1,-48-11 1019,24 7-1285,-147-42 298,101 23-12,38 16-239,65 23-132,-12-5 250,256 110 140,-274-119-41,0 0-1,0 0 1,0 0-1,0 1 1,0-1-1,0 1 1,-1 0-1,1-1 1,0 1-1,-1 1 1,0-1-1,0 0 1,1 0-1,-1 1 1,0-1-1,-1 1 1,1 0-1,0 0 1,-1 0-1,0-1 1,0 1-1,0 0 1,0 1-1,0-1 1,0 0-1,-1 0 1,1 0-1,-1 0 1,0 1-1,0-1 1,0 0-1,-1 0 1,1 0-1,-1 0 1,1 0-1,-3 4 0,1-1 13,-1 0 0,0-1 0,0 1 0,0-1 0,-1 0 0,0 0 0,0 0 0,0 0 0,-1-1 0,-8 8 0,3-5 9,1 1-1,-1-2 1,-1 1 0,-18 7-1,8-11 517,13-6-1595,36-25-12960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4.519"/>
    </inkml:context>
    <inkml:brush xml:id="br0">
      <inkml:brushProperty name="width" value="0.05" units="cm"/>
      <inkml:brushProperty name="height" value="0.05" units="cm"/>
      <inkml:brushProperty name="color" value="#E71224"/>
    </inkml:brush>
  </inkml:definitions>
  <inkml:trace contextRef="#ctx0" brushRef="#br0">1 55 3593,'0'0'11272,"3"-10"-10102,10-26-148,-9 27 1033,1 12-1007,-5-2-1035,0-1 1,1 0-1,-1 0 0,0 0 0,0 0 1,1 0-1,-1 0 0,0 0 0,1 1 0,-1-1 1,0 0-1,0 0 0,1 0 0,-1 1 1,0-1-1,0 0 0,0 0 0,1 0 0,-1 1 1,0-1-1,0 0 0,0 1 0,0-1 0,0 0 1,1 0-1,-1 1 0,0-1 0,0 0 1,0 1-1,0-1 0,0 0 0,0 1 0,0-1 1,0 0-1,0 1 0,0-1 0,0 0 0,0 0 1,-1 1-1,1-1 0,0 0 0,0 1 1,0-1-1,10 245 2374,-10 49-2120,0-293-268,0 1 0,0 0 0,0-1 0,0 1 0,1 0 0,-1-1 0,0 1 1,1-1-1,0 1 0,-1 0 0,1-1 0,0 1 0,0-1 0,0 0 0,0 1 0,0-1 1,0 0-1,0 0 0,0 1 0,0-1 0,1 0 0,-1 0 0,2 1 0,1-1 20,0 1-1,0 0 0,0-1 0,0 0 1,0 1-1,1-2 0,-1 1 1,8 0-1,5-1 149,0-1 0,-1 0 1,30-7-1,113-40 206,-67 24-617,-88 22-283,-1 0 1,1 0-1,-1 0 0,1-1 0,-1 1 0,0-1 0,0 0 0,4-4 1,7-13-6831,-12 7-1441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45.998"/>
    </inkml:context>
    <inkml:brush xml:id="br0">
      <inkml:brushProperty name="width" value="0.05" units="cm"/>
      <inkml:brushProperty name="height" value="0.05" units="cm"/>
      <inkml:brushProperty name="color" value="#FFFFFF"/>
    </inkml:brush>
  </inkml:definitions>
  <inkml:trace contextRef="#ctx0" brushRef="#br0">141 1 7986,'0'0'13825,"-7"29"-13198,-44 202 747,34-152-948,-28 137 156,36-159-530,-2 106 1,11-153-2,0-11 200,0-20 186,22-330 240,25 4-693,-46 338 25,3-32 87,-4 41-130,0 3-148,26 138 120,-16-93 61,-9-42 1,19 81 9,-17-75-8,1 0 0,1-1 0,0 0 0,0 0 0,9 13 0,-12-22-4,0 1 0,0-1 1,1 1-1,-1-1 1,1 0-1,-1 0 1,1 0-1,0 0 1,0 0-1,0-1 0,0 1 1,0-1-1,0 0 1,1 0-1,-1 0 1,0 0-1,0-1 1,1 1-1,-1-1 0,1 0 1,4 0-1,-1-1-4,0 1 0,0-1 0,0-1 0,0 0 0,0 0 0,-1 0 0,1-1 0,-1 1 0,9-6 0,13-12-19,-1-1 0,47-45 1,-54 47 5,44-45-24,48-42 96,-112 106-51,0 0 0,1 0 0,-1 0 0,0-1 0,0 1 0,0 0 0,0 0 0,0 0 0,1-1 0,-1 1 0,0 0 0,0 0 0,0 0 0,1 0 0,-1 0 0,0 0 0,0-1 0,0 1 0,1 0 0,-1 0 0,0 0 0,0 0 1,1 0-1,-1 0 0,0 0 0,0 0 0,1 0 0,-1 0 0,0 0 0,0 0 0,1 0 0,-1 0 0,0 0 0,0 0 0,1 1 0,-1-1 0,0 0 0,0 0 0,1 0 0,-1 10 8,0-5-9,-2 27 65,-2 0 0,-1 0 0,-14 45 0,7-26-15,8-35-30,-37 172 317,15 1-184,25-115-267,1-46-1507</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4.974"/>
    </inkml:context>
    <inkml:brush xml:id="br0">
      <inkml:brushProperty name="width" value="0.05" units="cm"/>
      <inkml:brushProperty name="height" value="0.05" units="cm"/>
      <inkml:brushProperty name="color" value="#E71224"/>
    </inkml:brush>
  </inkml:definitions>
  <inkml:trace contextRef="#ctx0" brushRef="#br0">1 56 5641,'0'0'11559,"22"-11"-8439,-9 5-2841,0-1-1,1 2 0,0 0 1,0 0-1,1 2 0,-1-1 0,30-1 1,34 1-151,-2 5-3499,-24-1-2581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5.304"/>
    </inkml:context>
    <inkml:brush xml:id="br0">
      <inkml:brushProperty name="width" value="0.05" units="cm"/>
      <inkml:brushProperty name="height" value="0.05" units="cm"/>
      <inkml:brushProperty name="color" value="#E71224"/>
    </inkml:brush>
  </inkml:definitions>
  <inkml:trace contextRef="#ctx0" brushRef="#br0">1 6 5401,'0'0'12747,"80"18"-12315,-50-18-216,10 0-152,-10 0-64,30 0-168,1-12-1936,-21 0-2962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5.823"/>
    </inkml:context>
    <inkml:brush xml:id="br0">
      <inkml:brushProperty name="width" value="0.05" units="cm"/>
      <inkml:brushProperty name="height" value="0.05" units="cm"/>
      <inkml:brushProperty name="color" value="#E71224"/>
    </inkml:brush>
  </inkml:definitions>
  <inkml:trace contextRef="#ctx0" brushRef="#br0">1 1 4641,'0'0'10522,"0"7"-10195,0 310 4435,0-308-4753,1 1 0,0-1 0,1 1 0,0-1 0,0 1 0,1-1 0,4 10 0,-5-9-15,1-8-126,-2-2-61,-1 0 0,0 0 0,1 0 0,-1 0 0,0 0-1,1 0 1,-1-1 0,0 1 0,0 0 0,1 0 0,-1 0 0,0 0 0,0-1 0,1 1 0,-1 0 0,0 0 0,0 0 0,1-1 0,-1 1 0,0 0 0,0-1 0,0 1 0,0 0 0,0 0 0,1-1 0,-1 1 0,0 0-1,0-1 1,0 1 0,0 0 0,0-1 0,0 1 0,0 0 0,0 0 0,0-1 0,0-15-5281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6.152"/>
    </inkml:context>
    <inkml:brush xml:id="br0">
      <inkml:brushProperty name="width" value="0.05" units="cm"/>
      <inkml:brushProperty name="height" value="0.05" units="cm"/>
      <inkml:brushProperty name="color" value="#E71224"/>
    </inkml:brush>
  </inkml:definitions>
  <inkml:trace contextRef="#ctx0" brushRef="#br0">0 53 5777,'0'0'12484,"14"0"-11264,-3 0-999,134-4 1893,-124 3-2086,0-1 1,0-2-1,0 0 0,0-1 1,25-10-1,-8 3-2549,-16 6-5109</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6.890"/>
    </inkml:context>
    <inkml:brush xml:id="br0">
      <inkml:brushProperty name="width" value="0.05" units="cm"/>
      <inkml:brushProperty name="height" value="0.05" units="cm"/>
      <inkml:brushProperty name="color" value="#E71224"/>
    </inkml:brush>
  </inkml:definitions>
  <inkml:trace contextRef="#ctx0" brushRef="#br0">6 0 2777,'0'0'13073,"-1"9"-12821,-2 27 117,1 1-1,2-1 0,2 0 1,1 0-1,13 56 1,1 22 631,-14-82-743,2 0 0,1-1 0,17 50-1,-22-64-242,0-17-117,-1 0 0,1 0 0,-1-1 0,1 1 0,-1 0 0,1 0 1,-1 0-1,0 0 0,1 0 0,-1-1 0,1 1 0,-1 0 0,0 0 1,1-1-1,-1 1 0,0 0 0,1-1 0,-1 1 0,0 0 0,1-1 0,-1 1 1,0-1-1,0 1 0,1 0 0,-1-1 0,0 1 0,0-1 0,0 1 1,0-1-1,0 1 0,0 0 0,1-1 0,-1 1 0,0-1 0,0 1 0,-1-1 1,1-17-5066,0-5-2195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7.237"/>
    </inkml:context>
    <inkml:brush xml:id="br0">
      <inkml:brushProperty name="width" value="0.05" units="cm"/>
      <inkml:brushProperty name="height" value="0.05" units="cm"/>
      <inkml:brushProperty name="color" value="#E71224"/>
    </inkml:brush>
  </inkml:definitions>
  <inkml:trace contextRef="#ctx0" brushRef="#br0">0 126 2601,'0'0'14895,"20"-3"-13684,-9 2-1130,20-3 359,-1-1 0,1-1 0,-1-2 0,-1-1 0,0-1-1,31-16 1,30-26-241,-90 52-263,0 0 0,1 0 1,-1-1-1,0 1 0,0 0 0,1 0 0,-1 0 1,0 0-1,1 0 0,-1 0 0,0 0 0,0 0 1,1 0-1,-1 0 0,0 0 0,1 0 0,-1 0 0,0 0 1,0 0-1,1 0 0,-1 0 0,0 0 0,1 0 1,-1 0-1,0 0 0,0 0 0,1 0 0,-1 1 1,0-1-1,0 0 0,1 0 0,-1 0 0,0 1 0,0-1 1,0 0-1,0 0 0,1 0 0,-1 1 0,0-1 1,0 0-1,0 0 0,0 1 0,0-1 0,1 0 1,-1 1-1,0-1 0,0 0 0,0 0 0,0 1 1,0-1-1,0 0 0,0 1 0,0-1 0,0 0 0,0 0 1,0 1-1,0-1 0,-1 0 0,1 0 0,0 1 1,0-1-1,-3 20-1808,-14 10-3196,-3 0-1573</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07.565"/>
    </inkml:context>
    <inkml:brush xml:id="br0">
      <inkml:brushProperty name="width" value="0.05" units="cm"/>
      <inkml:brushProperty name="height" value="0.05" units="cm"/>
      <inkml:brushProperty name="color" value="#E71224"/>
    </inkml:brush>
  </inkml:definitions>
  <inkml:trace contextRef="#ctx0" brushRef="#br0">0 49 7986,'0'0'11834,"20"30"-11026,0-30-23,21 0-225,-11 0-192,10 0-200,0 0-80,-10 0-88,10-6-264,0-18-1433,0 0-3464,-10 0-5641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3.814"/>
    </inkml:context>
    <inkml:brush xml:id="br0">
      <inkml:brushProperty name="width" value="0.05" units="cm"/>
      <inkml:brushProperty name="height" value="0.05" units="cm"/>
      <inkml:brushProperty name="color" value="#E71224"/>
    </inkml:brush>
  </inkml:definitions>
  <inkml:trace contextRef="#ctx0" brushRef="#br0">564 2 4761,'0'0'10833,"-7"0"-9875,-19 0 157,2-1-763,0 1 0,-1 1 0,1 1 0,0 1 0,-34 9 0,23-2-315,27-9-34,0 0 1,1 1-1,0 1 1,-1-1-1,1 1 1,0 0-1,0 1 0,-6 4 1,7-4 28,0 0 0,0-1 0,0 1 0,-1-1 0,1-1 0,-8 3 0,-27 12 135,-59 25-41,97-40-129,0 0-1,0 0 1,1-1-1,-1 2 0,1-1 1,0 0-1,-1 0 1,1 1-1,0-1 0,0 1 1,1 0-1,-1 0 1,0-1-1,1 1 0,0 0 1,0 0-1,0 0 1,0 1-1,0-1 0,0 0 1,1 0-1,0 0 1,0 6-1,-3 9 0,-3 26 27,2 0 0,4 78 1,18 93 102,-3-54-70,12 61 42,-4-35-127,-14-123 43,1 28 44,0 21-14,-11-112-43,1 0-1,0 1 1,0-1-1,0 0 1,0 1-1,0-1 0,0 1 1,0-1-1,0 0 1,0 1-1,1-1 1,-1 0-1,0 1 1,1-1-1,-1 0 1,1 0-1,0 1 1,-1-1-1,1 0 1,0 0-1,0 0 1,0 0-1,-1 0 1,1 0-1,0 0 1,1 0-1,-1 0 1,0 0-1,0-1 1,0 1-1,0 0 1,1-1-1,-1 1 0,0-1 1,0 1-1,1-1 1,-1 0-1,0 0 1,1 1-1,-1-1 1,1 0-1,-1 0 1,0 0-1,1 0 1,-1-1-1,0 1 1,1 0-1,-1-1 1,0 1-1,1 0 1,1-2-1,6-1 139,-1-1 0,-1 0 0,1 0 0,0-1 0,-1 0 0,11-9 0,-8 6-21,0 0 0,0 1 1,1 1-1,0 0 1,0 0-1,1 1 0,0 0 1,-1 1-1,2 0 1,19-2-1,48-3-1581,-2 12-4578,-38 2-1752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5.402"/>
    </inkml:context>
    <inkml:brush xml:id="br0">
      <inkml:brushProperty name="width" value="0.05" units="cm"/>
      <inkml:brushProperty name="height" value="0.05" units="cm"/>
      <inkml:brushProperty name="color" value="#E71224"/>
    </inkml:brush>
  </inkml:definitions>
  <inkml:trace contextRef="#ctx0" brushRef="#br0">69 19 3849,'0'0'12824,"5"4"-11470,3 0-1125,0 0 1,0 0-1,1-1 1,-1 0-1,1-1 1,-1 0-1,1 0 1,0-1-1,0 0 1,0 0 0,0-1-1,0 0 1,-1-1-1,1 0 1,10-2-1,23-4 59,74-22-1,-111 28-280,40-6 23,-45 16-50,0 121 156,30 230 0,-14-265-140,48 267 51,-36-276-55,-22-71 4,0 1 1,-1-1-1,0 1 0,-2 1 0,1-1 0,0 20 0,6 0 110,-10 65-138,0-100 45,0 30 22,0-30-29,0 0 0,0 0 0,0-1 0,1 1 0,-1 0 0,0 0 0,0 0 0,0 0-1,0 0 1,0-1 0,-1 1 0,1 0 0,0 0 0,0 0 0,-1-1 0,1 1 0,0 0 0,-1 0 0,1-1 0,0 1 0,-1 0 0,1 0 0,-1-1 0,0 1 0,1-1 0,-1 1 0,1 0 0,-1-1 0,0 1 0,1-1 0,-1 0 0,0 1-1,0-1 1,1 1 0,-1-1 0,0 0 0,0 0 0,0 1 0,0-1 0,1 0 0,-2 0 0,-12 4 56,-57 22 721,-234 79 653,292-101-1364,-1-1 1,0 0-1,0-1 0,1 0 1,-1-1-1,0-1 0,0 0 1,-20-3-1,31 2-85,-1 0 1,0 0-1,1-1 0,-1 1 1,1-1-1,-1 1 1,1-1-1,0 0 0,0 0 1,0-1-1,0 1 1,0-1-1,0 1 0,1-1 1,-1 0-1,-2-5 1,3 6-84,2 1-6,0 1 0,0-1-1,0 1 1,0-1 0,0 1-1,0-1 1,0 1-1,0-1 1,0 1 0,0 0-1,0-1 1,1 1 0,-1-1-1,0 1 1,0-1-1,1 1 1,-1 0 0,0-1-1,0 1 1,1 0 0,-1-1-1,1 1 1,-1 0-1,0-1 1,1 1 0,-1 0-1,0 0 1,1 0 0,-1-1-1,1 1 1,-1 0 0,1 0-1,-1 0 1,1 0-1,-1 0 1,0 0 0,1 0-1,-1 0 1,1 0 0,0 0-1,24-6-5537,-24 6 4631,29-6-11918</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6.374"/>
    </inkml:context>
    <inkml:brush xml:id="br0">
      <inkml:brushProperty name="width" value="0.05" units="cm"/>
      <inkml:brushProperty name="height" value="0.05" units="cm"/>
      <inkml:brushProperty name="color" value="#E71224"/>
    </inkml:brush>
  </inkml:definitions>
  <inkml:trace contextRef="#ctx0" brushRef="#br0">122 1 6793,'0'0'9394,"20"5"-8316,0 0-793,-1 0-1,24 11 1,-41-15-213,1 1 0,-1 0 0,1 0 0,-1 0 0,1 0 0,-1 1 0,0-1 0,0 1 0,0-1 0,0 1 0,-1 0 0,1 0 0,-1-1 0,0 1 1,1 0-1,-1 0 0,-1 0 0,1 1 0,0-1 0,-1 0 0,1 0 0,-1 0 0,0 6 0,0 1 123,3 154 1675,-4-97-1408,0-47-365,0 0-1,-2 0 0,0-1 0,-1 0 0,-1 0 1,-1 0-1,-1 0 0,0-1 0,-15 26 0,-10 9 344,-65 81 0,36-52 63,59-80-479,-9 16 135,24-16-162,7-3-9,-14 1 12,9-1 4,0 2-1,0 0 0,22 4 0,-31-4-2,0 1-1,0 1 1,0-1 0,0 1-1,-1 0 1,1 0 0,-1 1 0,0 0-1,0-1 1,0 2 0,5 4-1,-1 0 2,-1 0-1,1 0 1,-2 1-1,1 0 0,-1 0 1,-1 1-1,0 0 1,0 0-1,-1 0 1,-1 1-1,0 0 0,0 0 1,-2 0-1,3 14 1,7 59 5,-4 0 0,-4 1 1,-11 150-1,-15-93 20,12-91-7,3 0 0,-1 60 0,8-4-67,0-107 39,-1 1 1,1 0-1,0-1 1,0 1-1,0 0 1,0 0-1,0-1 1,0 1-1,0 0 1,1-1-1,-1 1 1,1 0-1,-1-1 1,1 1-1,0-1 1,-1 1-1,1-1 1,0 1-1,0-1 1,0 1-1,0-1 1,0 0-1,1 0 1,-1 1-1,0-1 1,0 0-1,1 0 1,-1 0-1,1 0 1,-1-1-1,1 1 1,-1 0-1,1-1 1,0 1-1,-1-1 1,1 1-1,0-1 0,-1 0 1,1 0-1,2 1 1,3-2-265,0-1 1,0 1 0,-1-1-1,1 0 1,-1 0-1,0-1 1,0 1-1,12-8 1,-9 4-1056,0-1 0,0 0 0,15-15 0,26-35-7140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48.273"/>
    </inkml:context>
    <inkml:brush xml:id="br0">
      <inkml:brushProperty name="width" value="0.05" units="cm"/>
      <inkml:brushProperty name="height" value="0.05" units="cm"/>
      <inkml:brushProperty name="color" value="#FFFFFF"/>
    </inkml:brush>
  </inkml:definitions>
  <inkml:trace contextRef="#ctx0" brushRef="#br0">428 23 3545,'0'0'9706,"-18"29"-7744,-124 187 1164,110-166-2368,-203 328 2118,234-377-2806,1-4 96,0 0-133,1 0 1,-1 0 0,1-1-1,0 1 1,0 0 0,0 0-1,0 0 1,1 0 0,-1 0 0,1 0-1,0 1 1,3-5 0,3-5 60,334-505 589,-320 485-605,29-31 0,-32 44-46,-18 18-34,0 0-1,1 0 0,-1 1 1,1-1-1,-1 0 0,0 1 0,1-1 1,-1 1-1,1 0 0,0-1 0,-1 1 1,4 0-1,-5 0-3,1 0 0,-1 0 0,1 0 0,-1 0 0,1 0 0,-1 0 0,1 0-1,-1 0 1,1 0 0,-1 0 0,1 1 0,-1-1 0,1 0 0,-1 0 0,1 1 0,-1-1 0,0 0 0,1 1 0,-1-1 0,0 0 0,1 1-1,-1-1 1,0 0 0,1 1 0,-1-1 0,0 1 0,0-1 0,1 1 0,3 12 10,0-1-1,-1 0 1,-1 1 0,2 16 0,-2-13 16,19 322 219,-13-133-784,-8-196 614</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7.646"/>
    </inkml:context>
    <inkml:brush xml:id="br0">
      <inkml:brushProperty name="width" value="0.05" units="cm"/>
      <inkml:brushProperty name="height" value="0.05" units="cm"/>
      <inkml:brushProperty name="color" value="#E71224"/>
    </inkml:brush>
  </inkml:definitions>
  <inkml:trace contextRef="#ctx0" brushRef="#br0">14 390 5577,'0'0'7216,"-4"7"-6622,-5 18-98,17-30 692,34-47 1202,-19 23-2343,-6 5 131,-1 0 1,0-1-1,-2-1 1,-1 0-1,-2-1 1,0 0 0,9-37-1,-8 26-25,-6 21-267,7-20 1331,-13 37-1201,0 0 0,0 0 0,0 0 0,0 0 0,0 0 0,0 0 0,0 0 1,0 0-1,0 0 0,0 0 0,0 0 0,0 1 0,0-1 0,0 0 0,0 0 1,1 0-1,-1 0 0,0 0 0,0 0 0,0 0 0,0 0 0,0 0 0,0 0 0,0 0 1,0 0-1,0 0 0,0 0 0,0 0 0,0 0 0,0 0 0,1 0 0,-1 0 1,0 0-1,0 0 0,0 0 0,0 0 0,0-1 0,0 1 0,0 0 0,0 0 1,-2 23 140,-17 44-85,15-56-69,0 0 1,1 1 0,0 0 0,1 0 0,0 0 0,0 13 0,0 29 6,1-31-7,0 0 0,2 0 0,4 32 0,-4-52-5,-1-1 0,1 0 0,0 1-1,0-1 1,1 1 0,-1-1 0,1 0 0,-1 0-1,1 0 1,0 0 0,-1 0 0,1 0 0,0 0-1,0-1 1,0 1 0,1 0 0,-1-1 0,0 0-1,1 0 1,-1 0 0,0 0 0,1 0 0,-1 0-1,1 0 1,0-1 0,-1 1 0,1-1 0,-1 0-1,4 0 1,-1 0 2,0 1-1,0-1 1,0-1 0,0 1-1,0-1 1,0 0-1,0 0 1,-1-1 0,1 1-1,0-1 1,-1 0-1,1 0 1,-1-1 0,5-2-1,1-5 2,0 0 0,0 0 0,-1-1 0,-1 0 0,0-1 0,0 0 0,-1 0 0,-1 0 0,0-1 0,-1 0 0,0 0 0,3-16 0,-1-4 401,-1 0 0,-2 0 0,1-65 0,-5 97 15,-2 2-404,1-1 1,0 1-1,-1-1 1,1 1 0,0 0-1,-1-1 1,1 1-1,0 0 1,0 0-1,0 0 1,0 0-1,0 0 1,0 0-1,0 1 1,0-1-1,0 0 1,0 0-1,1 1 1,-1-1-1,0 0 1,1 1-1,-1-1 1,0 3-1,-12 43-109,11-36 97,-4 18-33,2 0-1,1 0 0,2 0 1,0 0-1,7 54 0,8-27-155,-13-53 78,0 0 0,0-1 0,0 1 0,0 0 1,1-1-1,-1 0 0,1 1 0,-1-1 0,1 0 0,0 0 0,0 1 0,0-2 1,0 1-1,1 0 0,-1 0 0,0-1 0,1 1 0,-1-1 0,5 2 0,-1-2-1021,1 0-1,0 0 1,-1-1-1,1 0 1,-1 0-1,1-1 0,12-2 1,11-12-6072</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8.746"/>
    </inkml:context>
    <inkml:brush xml:id="br0">
      <inkml:brushProperty name="width" value="0.05" units="cm"/>
      <inkml:brushProperty name="height" value="0.05" units="cm"/>
      <inkml:brushProperty name="color" value="#E71224"/>
    </inkml:brush>
  </inkml:definitions>
  <inkml:trace contextRef="#ctx0" brushRef="#br0">0 1 568,'0'0'15035,"0"33"-14736,0 241 659,0-160 1134,10-129-918,33-67-181,-21 43-959,24-59-1,-45 94-260,1-1-1,0 1 1,1 0 0,-1 0 0,1 0-1,0 0 1,0 0 0,4-3 0,17-12-7057,-14 17 420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9.108"/>
    </inkml:context>
    <inkml:brush xml:id="br0">
      <inkml:brushProperty name="width" value="0.05" units="cm"/>
      <inkml:brushProperty name="height" value="0.05" units="cm"/>
      <inkml:brushProperty name="color" value="#E71224"/>
    </inkml:brush>
  </inkml:definitions>
  <inkml:trace contextRef="#ctx0" brushRef="#br0">1 1 9210,'0'0'11842,"0"84"-11761,10-66 7,0 6-80,0-12 0,10-6-8,10-6 0,0 0-1097,0 0-5464</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19.986"/>
    </inkml:context>
    <inkml:brush xml:id="br0">
      <inkml:brushProperty name="width" value="0.05" units="cm"/>
      <inkml:brushProperty name="height" value="0.05" units="cm"/>
      <inkml:brushProperty name="color" value="#E71224"/>
    </inkml:brush>
  </inkml:definitions>
  <inkml:trace contextRef="#ctx0" brushRef="#br0">120 0 5337,'0'0'13880,"-10"20"-13293,-30 67 72,37-80-528,1 1 0,-1-1 0,1 1 0,1 0 0,-1-1 0,1 1 0,1 0-1,0 0 1,0 0 0,2 14 0,0 15 407,-2-21-386,-1 0-65,0 0 0,2 1 0,-1-1 1,2 0-1,0 0 0,1 0 0,1-1 0,0 1 0,1-1 0,1 1 0,11 20 0,-3-14-69,1-1 0,1 0-1,1-1 1,28 26 0,-33-35-16,1 0 1,0-1-1,0 0 1,1-1-1,1-1 1,0 0-1,0-1 1,17 6-1,-24-9-7,-6-3 790,-7 0-752,1 0 0,-1 0 0,1 0 0,-1 0 0,1 1 0,0 0 0,0 0 0,0 0 0,0 0-1,0 1 1,0-1 0,0 1 0,1 0 0,-1 0 0,-3 6 0,-5 3-30,1 2-1,-17 26 1,7 0 33,1 0 0,3 0-1,1 2 1,2 0 0,2 1 0,-7 46 0,12-33-25,2 1 0,4 104 0,2-77-12,1-56-1,1-1 0,1 1 0,2-1-1,13 43 1,9 41-1,-21-75 6,-3-21-1,-1 1 1,-1-1 0,0 17 0,-1-10-5,0-14 7,-1 2 0,0-1 0,0 0 1,-1 0-1,0-1 0,-1 1 1,0 0-1,0 0 0,0 0 1,-1-1-1,-6 11 0,1-5-27,3-3 45,0-1-1,-1 0 0,-1-1 1,-8 11-1,14-19-23,0 1 0,1-1 0,-1 0 0,0 0 0,0 0 0,0-1 0,0 1 0,0 0 0,0 0 0,-1 0 0,1-1 0,0 1 1,0-1-1,0 1 0,-1-1 0,1 1 0,0-1 0,-1 0 0,1 1 0,0-1 0,-1 0 0,1 0 0,0 0 0,-1 0 0,1 0 0,0-1 0,-1 1 0,1 0 0,0-1 0,-1 1 0,1 0 0,0-1 0,0 0 0,0 1 0,-1-1 0,1 0 0,0 1 1,0-1-1,0 0 0,0 0 0,0 0 0,0 0 0,0 0 0,0-1 0,-3-4-229,0 0 1,1-1 0,0 1-1,0-1 1,1 1-1,-3-10 1,-3-9-1137,-12-17-4572,0 10-5822</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0.506"/>
    </inkml:context>
    <inkml:brush xml:id="br0">
      <inkml:brushProperty name="width" value="0.05" units="cm"/>
      <inkml:brushProperty name="height" value="0.05" units="cm"/>
      <inkml:brushProperty name="color" value="#E71224"/>
    </inkml:brush>
  </inkml:definitions>
  <inkml:trace contextRef="#ctx0" brushRef="#br0">10 0 1120,'0'0'11560,"-10"26"-8635,10-21-2571,0 0 0,0 1 0,1-1 0,-1 0 0,1 0 1,0-1-1,1 1 0,-1 0 0,1 0 0,0 0 0,0-1 0,3 5 0,0-2-327,2 0 0,-1 0 0,1 0 0,0-1 0,0 0 0,9 5-1,-2-2 36,-1-1-1,2 0 0,-1-1 0,1 0 0,0-2 0,0 1 1,0-2-1,1 0 0,0-1 0,0 0 0,0-2 1,0 1-1,0-2 0,25-2 0,-5-3 158,1-1-1,-1-2 1,0-2-1,-1-1 0,42-19 1,-52 20-143,1 1 1,1 1 0,-1 2-1,1 0 1,0 2-1,43-1 1,-52 5-77,1 0-1,-1 1 1,0 1 0,1 1 0,-1 1-1,-1 0 1,1 1 0,-1 1 0,1 1 0,25 14-1,117 69 48,-140-75-81,-18-12 51,0-1 0,0 0 0,1 0-1,-1 0 1,1 0 0,0-1 0,-1 1 0,1 0 0,6 1 0,-14-22-751,0 14 190,0 1 1,-1-1-1,1 1 0,-1 0 0,0 0 0,0 1 1,-10-4-1,7 2-844,-23-13-4910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1.433"/>
    </inkml:context>
    <inkml:brush xml:id="br0">
      <inkml:brushProperty name="width" value="0.05" units="cm"/>
      <inkml:brushProperty name="height" value="0.05" units="cm"/>
      <inkml:brushProperty name="color" value="#E71224"/>
    </inkml:brush>
  </inkml:definitions>
  <inkml:trace contextRef="#ctx0" brushRef="#br0">21 84 2785,'0'0'12112,"2"10"-11607,44 161 3780,-43-124-3537,-4-34-273,1-32-288,1-2-178,-1 1 1,-1-1-1,-1 1 1,-1-1-1,-1 1 1,-1 0-1,-9-27 1,1 5 47,13 37-28,-1-1 0,-1 0 0,1 1 0,-1-1 0,0 1 1,0 0-1,-1 0 0,1-1 0,-1 1 0,-6-8 0,7 11 80,2-2-85,0 3-34,13 3-101,-1 0 105,1 0-1,-1 1 1,0 1 0,16 6-1,32 9 142,108 8 183,-95-24-6824,-53-3-2146</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5.308"/>
    </inkml:context>
    <inkml:brush xml:id="br0">
      <inkml:brushProperty name="width" value="0.05" units="cm"/>
      <inkml:brushProperty name="height" value="0.05" units="cm"/>
      <inkml:brushProperty name="color" value="#E71224"/>
    </inkml:brush>
  </inkml:definitions>
  <inkml:trace contextRef="#ctx0" brushRef="#br0">31 194 696,'-8'4'16901,"4"-2"-17289,0-4 493,-5 2-122,4 21 1020,5 246-751,0-265 148,0-27 4,0-436 1755,0 460-2125,11 1-70,0 0 42,1 1 0,-1 0-1,0 1 1,0 0 0,0 1-1,0 0 1,0 1 0,-1 0 0,1 1-1,-1 0 1,0 0 0,13 11 0,-7-7 1,-2-1 12,-1 0 0,0 1-1,-1 0 1,0 1 0,0 0-1,13 15 1,-14-7 8,-1-1-1,0 2 1,-2-1-1,0 1 1,-1 0-1,0 1 1,-2 0 0,-1 0-1,0 0 1,-1 0-1,-1 0 1,-1 26-1,-2-41 11,-1 1 0,1-1 0,-1 0 0,0 0 0,0 0 0,-1 0 1,0 0-1,1-1 0,-1 1 0,-1-1 0,1 0 0,-1 0 0,0 0 0,0 0 0,0 0 0,-6 3 0,-5 5 55,-1-1 0,0 0 0,-22 10 0,27-17 78,0-2 1,0 1 0,0-1-1,0-1 1,-1 0-1,1-1 1,0 0-1,0-1 1,-23-4 0,33 6-189,0-1 0,0 0 1,0-1-1,1 1 1,-1 0-1,0 0 0,0 0 1,0 0-1,0-1 1,0 1-1,0-1 0,0 1 1,0 0-1,0-1 1,1 1-1,-1-1 0,0 0 1,0 1-1,1-1 0,-1 0 1,0 1-1,1-1 1,-1 0-1,1 0 0,-1 0 1,1 1-1,-1-1 1,1 0-1,-1 0 0,1 0 1,0 0-1,0 0 1,-1 0-1,1 0 0,0 0 1,0 0-1,0 0 1,0 0-1,0-1 0,2-2-486,-1 1 0,1-1 0,0 1-1,0-1 1,0 1 0,0 0 0,1 0 0,-1 0-1,1 0 1,4-4 0,21-17-6265</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5.716"/>
    </inkml:context>
    <inkml:brush xml:id="br0">
      <inkml:brushProperty name="width" value="0.05" units="cm"/>
      <inkml:brushProperty name="height" value="0.05" units="cm"/>
      <inkml:brushProperty name="color" value="#E71224"/>
    </inkml:brush>
  </inkml:definitions>
  <inkml:trace contextRef="#ctx0" brushRef="#br0">3 1 6081,'0'0'11561,"0"0"-11516,-1 0 0,1 1-1,0-1 1,0 0-1,-1 1 1,1-1-1,0 1 1,0-1 0,0 0-1,0 1 1,0-1-1,-1 1 1,1-1-1,0 0 1,0 1 0,0-1-1,0 1 1,0-1-1,0 0 1,0 1 0,1-1-1,-1 1 1,0-1-1,0 1 1,0-1-1,0 0 1,0 1 0,1-1-1,-1 0 1,0 1-1,0-1 1,1 1-1,13 2-13,0-1-1,1 0 1,-1-1-1,26-1 1,22-4-6721,-41-1 587</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38:36.078"/>
    </inkml:context>
    <inkml:brush xml:id="br0">
      <inkml:brushProperty name="width" value="0.05" units="cm"/>
      <inkml:brushProperty name="height" value="0.05" units="cm"/>
      <inkml:brushProperty name="color" value="#E71224"/>
    </inkml:brush>
  </inkml:definitions>
  <inkml:trace contextRef="#ctx0" brushRef="#br0">1 0 7482,'0'0'7967,"0"11"-7174,0-3-700,-1 7 361,1 0 0,1 0-1,1 0 1,6 27 0,3 0 374,-6-22-590,1 0 1,10 24-1,-14-32-1729</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12.820"/>
    </inkml:context>
    <inkml:brush xml:id="br0">
      <inkml:brushProperty name="width" value="0.05" units="cm"/>
      <inkml:brushProperty name="height" value="0.05" units="cm"/>
      <inkml:brushProperty name="color" value="#E71224"/>
    </inkml:brush>
  </inkml:definitions>
  <inkml:trace contextRef="#ctx0" brushRef="#br0">41 13 3329,'0'0'7652,"0"17"2125,-2 1-8461,0-17-1286,0 1 1,0-1-1,0 1 0,0-1 1,1 1-1,-1-1 0,0 1 0,1 0 1,-1 0-1,1 0 0,-1 0 1,1 0-1,0 0 0,0 1 0,0-1 1,0 0-1,1 0 0,-1 1 1,1-1-1,-1 3 0,-9 19-23,10 23-48,0-46 19,0 47-130,0-47 150,-1 0-1,1 1 0,0-1 1,0 0-1,1 1 0,-1-1 1,0 0-1,0 0 1,1 1-1,-1-1 0,0 0 1,1 0-1,-1 1 1,1-1-1,0 0 0,-1 0 1,1 0-1,0 0 1,0 0-1,0 0 0,1 2 1,6 6 18,32 32-72,-38-40 37,0-1-40,64 6-218,-62-7 298,2-4-15,-2 1 0,-1 0 0,0 1 0,0-2 1,0 1-1,-1 0 0,0 0 0,1-1 1,-1 1-1,-1-1 0,1 0 0,-1 1 0,0-1 1,0 0-1,0 0 0,-1 0 0,1 0 1,-2-8-1,1 12 79,0 0-102,0-4 9,0-1 69,0 1-41,0 4-32,0-30-252,2 20 299,5 5-38,-6 5-16,-1 44 227,3-35-209,0 0-1,0 0 0,1 0 0,0 0 0,0-1 0,1 1 1,8 9-1,-10-6-17,4-10 7,-6-1 3,31 17-71,-25-16 72,10 3 5,-13-2 4,0-1-1,0 0 0,-1 0 0,1 0 1,0 0-1,0-1 0,0 1 0,0-1 0,6 0 1,21 0-29,-30 0 31,1 0 0,-1 0-1,0-1 1,0 1 0,0 0 0,0 0 0,0-1 0,0 1 0,0-1 0,0 1 0,0-1 0,0 1 0,0-1 0,0 0 0,0 1-1,0-1 1,0 0 0,-1 0 0,1 0 0,0 1 0,-1-1 0,1 0 0,0 0 0,-1 0 0,1 0 0,-1 0 0,1 0-1,-1 0 1,1-2 0,3-6 7,-3 8-10,0 0 0,0 0 0,0 0 1,0-1-1,0 1 0,-1 0 0,1 0 0,0 0 0,-1-1 0,1 1 0,-1 0 0,1-1 1,-1 1-1,0 0 0,0-1 0,1 1 0,-1-2 0,0 2 2,0 1 0,0-1 1,0 1-1,0-1 0,0 1 0,0 0 0,0-1 0,0 1 0,0-1 1,0 1-1,0-1 0,0 1 0,1 0 0,-1-1 0,0 1 1,0-1-1,0 1 0,1 0 0,-1-1 0,0 1 0,1 0 1,-1 0-1,0-1 0,1 1 0,-1 0 0,0-1 0,1 1 0,-1 0 1,1 0-1,1-2 4,-2-3-3,-1-28 79,1 32-76,0 0 1,-1 0-1,1 0 0,0 0 0,0 0 0,0 0 0,0 0 0,0 0 0,0 0 0,0 0 1,1 0-1,-1 0 0,0-1 0,1 1 0,-1 0 0,0 0 0,1 1 0,-1-1 1,1 0-1,0 0 0,-1 0 0,1 0 0,1-1 0,0-1 18,0 1-8,-1 0 3,-2-23 16,1-48 953,-8 62-676,7 10-283,0 0-1,0 0 1,0 0 0,0 0 0,0 0 0,0 0 0,0 0-1,0 0 1,1 0 0,-1-1 0,1 1 0,-1 0 0,1-1-1,-1-1 1,0 2-11,1-1-1,-1 1 1,0-1-1,0 1 1,0 0 0,0-1-1,0 1 1,0 0-1,0 0 1,0 0-1,0 0 1,0 0 0,-1 0-1,1 0 1,0 0-1,-1 0 1,1 0-1,-1 1 1,1-1 0,-1 1-1,1-1 1,-1 1-1,1-1 1,-1 1-1,0 0 1,1 0 0,-1 0-1,-2 0 1,3 0 112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48.622"/>
    </inkml:context>
    <inkml:brush xml:id="br0">
      <inkml:brushProperty name="width" value="0.05" units="cm"/>
      <inkml:brushProperty name="height" value="0.05" units="cm"/>
      <inkml:brushProperty name="color" value="#FFFFFF"/>
    </inkml:brush>
  </inkml:definitions>
  <inkml:trace contextRef="#ctx0" brushRef="#br0">1 5 3545,'0'0'18964,"175"-4"-18620,-113 4-248,2 0-96,36 13-336,-14 0-1801,-13-3-4280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16.146"/>
    </inkml:context>
    <inkml:brush xml:id="br0">
      <inkml:brushProperty name="width" value="0.05" units="cm"/>
      <inkml:brushProperty name="height" value="0.05" units="cm"/>
      <inkml:brushProperty name="color" value="#E71224"/>
    </inkml:brush>
  </inkml:definitions>
  <inkml:trace contextRef="#ctx0" brushRef="#br0">33 1 2737,'0'0'5339,"0"1"-5353,10 4 8057,-9-4-7815,-1 0 0,0 1 0,1-1 1,-1 1-1,0-1 0,0 1 0,0-1 0,0 0 0,0 1 1,0-1-1,-1 1 0,1-1 0,0 1 0,-1-1 1,1 0-1,-1 1 0,1-1 0,-1 0 0,0 0 0,0 1 1,0 0-1,-4 10-226,-4 25 154,7-32-135,0 0 0,0 0 0,1 1 0,0-1 0,0 1 0,-1 9 0,-1-2 17,2-11-31,-1 1 1,1 0-1,0-1 1,0 1-1,1 0 0,-1 0 1,0 0-1,1 0 1,0 0-1,0 0 1,0-1-1,0 1 0,0 0 1,1 4-1,-1 10-1,-1-13-7,0 1 1,1-1 0,0 1 0,0-1 0,0 1-1,0 0 1,1-1 0,0 1 0,0-1 0,0 1-1,0-1 1,4 8 0,46 31-51,-50-42 45,39-1-141,-34 1 154,-5-1-5,0 0 1,0 0-1,0 0 1,0 0-1,0 0 1,0 0 0,0 0-1,0 0 1,0 0-1,0 0 1,0 0 0,-1-1-1,1 1 1,0 0-1,0-1 1,0 1-1,0-1 1,0 1 0,-1-1-1,1 1 1,0-1-1,0 1 1,-1-1 0,1 0-1,0 1 1,-1-1-1,1 0 1,-1 0-1,1 0 1,-1 1 0,1-3-1,18-19 72,-15 18-69,0-1 1,0 1-1,-1-1 1,0 0-1,0 0 1,0 0-1,0 0 1,1-7-1,-2 9 57,8-20-109,-10 24 65,0-1 0,0 0 0,0 0 0,0 0 0,0 0 1,0 1-1,0-1 0,1 0 0,-1 0 0,0 0 0,0 0 1,0 1-1,0-1 0,0 0 0,0 0 0,1 0 0,-1 0 0,0 0 1,0 0-1,0 0 0,0 1 0,1-1 0,-1 0 0,0 0 1,0 0-1,0 0 0,0 0 0,1 0 0,-1 0 0,0 0 0,0 0 1,0 0-1,1 0 0,-1 0 0,0 0 0,0 0 0,0 0 1,1 0-1,-1 0 0,0 0 0,0 0 0,0-1 0,1 1 0,-1 46-119,0-45 84,21 18-105,6 5 192,-25-20-24,-1-2-39,36 15 112,-35-16-101,6-3 129,24 4 80,-14-2-32,-16 0-145,-2 0-43,1 0 0,-1 0-1,1 0 1,-1 0 0,1 1-1,-1-1 1,1 0 0,-1 0-1,1 0 1,-1 0 0,1 0-1,-1 0 1,1 0 0,-1 0 0,1 0-1,-1 0 1,0-1 0,1 1-1,-1 0 1,1 0 0,-1 0-1,1-1 1,-1 1 0,1 0-1,-1 0 1,0-1 0,1 1-1,-1 0 1,0-1 0,1 1 0,-1 0-1,0-1 1,1 1 0,-1-1-1,17-13 258,20-40 97,-24 0-158,-10 47-74,-1 0 1,0-1-1,0 0 1,-1 1-1,0-1 0,0 0 1,-1 1-1,0-1 1,0 0-1,-3-14 0,2-5 115,-19-4 121,20 30-350,-1-1 0,1 1 0,-1 0 0,1 0 0,-1 0 1,1 0-1,-1 0 0,0 0 0,0 0 0,1 0 0,-1 0 0,0 0 0,0 0 0,0 1 0,0-1 0,0 0 0,0 0 0,0 1 0,0-1 0,-1 1 0,1-1 0,0 1 0,0 0 0,0-1 0,0 1 0,-1 0 0,1 0 0,-3 0 1,-35-3 368,37 3-361,-8 3 329,9-3-488,1 0 1,0 0-1,0 0 1,0 0-1,-1 1 1,1-1-1,0 0 1,0 0-1,-1 0 1,1 0-1,0 0 1,0 0-1,-1 0 1,1 0-1,0 0 1,0 0-1,-1 0 1,1 0-1,0 0 1,-1 0-1,1 0 1,0 0-1,0 0 1,-1 0-1,1 0 1,0 0-1,0 0 1,-1 0-1,1 0 1,0 0-1,0-1 1,-1 1-1,1 0 1,0 0-1,0 0 1,0 0-1,-1-1 1,1 1-1,0 0 1,0 0-1,0 0 1,0-1-1,0 1 1,-1 0-1,1 0 1,0-1-1,0 1 1,0 0-1,0 0 1,0-1-1,0 1 1,0 0-1,0-1 1,0 1-1,0 0 1,0 0-1,0-1 1,0 1-1,0 0 1,0 0-1,0-1 1,0 1-1,0 0 1,0 0-1,1-1 1,-1 1-1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24.704"/>
    </inkml:context>
    <inkml:brush xml:id="br0">
      <inkml:brushProperty name="width" value="0.05" units="cm"/>
      <inkml:brushProperty name="height" value="0.05" units="cm"/>
      <inkml:brushProperty name="color" value="#E71224"/>
    </inkml:brush>
  </inkml:definitions>
  <inkml:trace contextRef="#ctx0" brushRef="#br0">114 55 2513,'0'0'12050,"-31"5"-8504,28-3-3523,-1-1 0,0 1 0,0 0-1,1 1 1,0-1 0,-1 1 0,1-1 0,0 1-1,0 0 1,0 0 0,1 0 0,-1 1-1,1-1 1,-1 1 0,1-1 0,0 1 0,1 0-1,-1 0 1,-1 6 0,-18 28 31,20-34-44,0 0 1,0 0 0,0 1 0,1-1 0,-1 0 0,1 0-1,0 0 1,0 1 0,1-1 0,0 4 0,0 9-8,-1 61 20,0-76-23,0-2 0,9 5 0,-8-1 1,29 14 7,-26-17 40,-1 0-1,1-1 0,0 1 1,-1 0-1,1-1 1,0 0-1,0 0 0,-1 0 1,1 0-1,4-2 0,9 1 193,-13-1-208,0 1 0,0-1 1,0 0-1,0 0 0,0-1 1,-1 1-1,1-1 0,-1 0 1,0 0-1,0 0 1,6-6-1,29-40 330,-35 44-305,0-1 0,0 0 0,0 0 0,-1 0 1,0 0-1,0 0 0,-1 0 0,0 0 0,0-1 0,0 1 0,-1-1 0,0-6 0,10-4-37,-9 3 52,-1 13-71,0 1 0,0 0 0,0 0 0,0 0 1,0-1-1,0 1 0,0 0 0,0 0 0,0-1 0,0 1 0,0 0 1,0 0-1,0 0 0,1 0 0,-1-1 0,0 1 0,0 0 0,0 0 1,0 0-1,0-1 0,0 1 0,0 0 0,1 0 0,-1 0 0,0 0 1,0 0-1,0 0 0,0-1 0,1 1 0,-1 0 0,0 0 0,0 0 1,0 0-1,1 0 0,-1 0 0,0 0 0,0 0 0,0 0 0,1 0 1,-1 0-1,0 0 0,0 0 0,0 0 0,1 0 0,-1 0 0,0 0 1,0 0-1,0 0 0,1 0 0,-1 0 0,0 0 0,0 0 0,0 1 1,1-1-1,-1 0 0,0 0 0,0 0 0,0 0 0,0 0 0,0 1 1,1-1-1,-1 0 0,0-1 12,0-3-21,0 3-30,-2 42 272,0-33-231,0-1 1,0 1-1,1 0 0,0 0 0,0 0 0,1 0 0,1 11 0,-1 4-16,7-13 1,26 3 18,-23-12 0,58-1 138,-66 0-141,0-1-1,0 0 1,0 1 0,0-1-1,-1 0 1,1 0-1,0 0 1,-1-1-1,1 1 1,-1 0-1,1-1 1,-1 1 0,0-1-1,1 1 1,-1-1-1,0 1 1,1-3-1,3-3 22,1 2 27,-4 4-40,0-1-1,-1 1 0,1-1 0,0 1 1,-1-1-1,1 0 0,-1 1 0,0-1 1,1 0-1,-1 0 0,0 0 1,0 0-1,0 0 0,0 0 0,0-4 1,-1 5 1,1-1 1,-1 0-1,0 0 1,1 1-1,-1-1 1,1 0-1,-1 1 1,1-1-1,0 1 1,0-1-1,0 1 1,1-3-1,0 2 8,-1 0-1,0 0 1,0 0-1,0 1 1,0-1-1,0 0 1,0-1 0,-1 1-1,1 0 1,-1 0-1,1 0 1,-1 0-1,0-3 1,10-41 399,-10-74 131,0 119-91,-1 18-5595,-8-10-950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28.536"/>
    </inkml:context>
    <inkml:brush xml:id="br0">
      <inkml:brushProperty name="width" value="0.05" units="cm"/>
      <inkml:brushProperty name="height" value="0.05" units="cm"/>
      <inkml:brushProperty name="color" value="#E71224"/>
    </inkml:brush>
  </inkml:definitions>
  <inkml:trace contextRef="#ctx0" brushRef="#br0">100 0 3041,'0'0'6765,"-15"3"-5185,10-1 2197,-16 17-2407,14-10-1352,1-1 1,0 1 0,1 0-1,0 1 1,1-1-1,0 1 1,0 0 0,1 0-1,0 0 1,-2 18-1,1 14 100,1 67-1,3-80-109,2-20-8,6-7 12,18-1 393,-24-1-365,0 1 0,0-1 0,0 0 0,0 0 0,1 1 0,-1-1 0,0-1-1,0 1 1,0 0 0,0-1 0,1 1 0,-1-1 0,0 1 0,0-1 0,0 0 0,0 0 0,0 0 0,0 0 0,-1 0 0,4-3 0,25-14 247,-26 12-175,0-1 0,0 0 1,-1 0-1,0 0 0,0 0 1,-1-1-1,0 1 0,2-9 1,6-29 789,-10 42-1087,0 5 91,0 6 105,1-1 1,-1 1-1,2-1 0,3 14 1,1-3 20,-6-16-30,0 0 1,1 1-1,0-1 1,-1 0-1,1 0 1,0 0-1,0 1 0,0-1 1,0 0-1,1 0 1,-1 0-1,3 2 1,-1-2-3,0 0 1,0 0-1,0-1 1,0 1-1,1-1 1,-1 0 0,0 0-1,1 0 1,-1 0-1,1 0 1,-1-1-1,1 0 1,-1 0-1,1 0 1,-1 0 0,1 0-1,5-2 1,7 0 13,-10 2 25,0 0 1,1 0 0,-1-1 0,0 1-1,1-2 1,6-1 0,-10 2 12,-1 0 1,0 0-1,0-1 0,0 1 1,0-1-1,0 1 1,0-1-1,0 0 0,0 1 1,0-1-1,-1 0 1,1 0-1,-1-1 0,3-3 1,15-20 246,-16 24-232,-1-1-1,1 0 0,0 0 0,-1-1 0,0 1 1,0-1-1,0 1 0,0-1 0,0 0 0,-1 1 0,0-1 1,0 0-1,0 0 0,1-7 0,8-27 570,-10 32-466,1 3-118,-1-1 0,0 1 0,-1 0 0,1-1 0,0 1 1,-1-1-1,0 1 0,1 0 0,-2 0 0,1-1 0,0 1 0,-3-4 0,2 3-46,1 1 0,-1 0 1,1 0-1,0-1 0,0 1 0,0-1 0,1 1 0,-1-1 0,1 1 0,0-1 1,0 0-1,0-4 0,0 5-6,-2-3 2,-4 5-6,4 1-98,1 0-136,0 0 0,0 0 0,0 0 1,-1 1-1,1-1 0,0 0 0,0 0 0,0 1 0,0-1 0,0 0 0,0 1 0,0-1 0,0 1 1,0-1-1,0 1 0,0 0 0,-1 1 0,-8 9-6090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30.655"/>
    </inkml:context>
    <inkml:brush xml:id="br0">
      <inkml:brushProperty name="width" value="0.05" units="cm"/>
      <inkml:brushProperty name="height" value="0.05" units="cm"/>
      <inkml:brushProperty name="color" value="#E71224"/>
    </inkml:brush>
  </inkml:definitions>
  <inkml:trace contextRef="#ctx0" brushRef="#br0">155 1 1296,'0'0'14234,"-22"5"-11044,5 2-2429,14-7-735,1 1 1,-1-1 0,1 1 0,0 0-1,-1 0 1,1 0 0,0 1 0,0-1-1,0 0 1,0 1 0,0 0 0,-4 3-1,1 1-20,0-1-10,0 0 0,1 1 1,-1-1-1,1 1 1,0 0-1,1 0 0,0 0 1,0 1-1,-4 12 1,-22 25 65,28-38-61,-1 0-1,1 0 0,1 1 1,-1-1-1,1 0 1,0 0-1,0 0 0,2 10 1,0 8-13,-2 30-29,0-53 34,11-1-15,-4 0 49,0 0 0,0 0 1,-1 0-1,1-1 1,0 0-1,0-1 1,-1 1-1,1-1 1,-1 0-1,1-1 0,9-5 1,-12 5 48,0-1 0,0 1 0,0-1 0,-1 0-1,0-1 1,0 1 0,0-1 0,0 1 0,-1-1 0,1 0 0,2-8 0,3-16 497,-8 28-333,0-17 359,0 13-586,0 4-38,-1 20-364,1-15 391,-1 0 0,1 0 0,0 1 0,0-1-1,0 0 1,0 0 0,1 0 0,0 1 0,0-1 0,0 0-1,0 0 1,0 0 0,1 0 0,2 3 0,10 16-14,-12-20 11,0 0 0,-1 0 0,1 0-1,0 0 1,0 0 0,1-1-1,-1 1 1,0-1 0,4 4 0,-2-5 0,0 1 1,0-1-1,0 1 1,0-1-1,0 0 1,1-1-1,-1 1 1,0-1-1,0 0 1,0 0-1,1 0 1,6-1-1,20 0 57,-27-1-50,-1 1 0,0-1 0,0 1 0,0-1 0,0 0-1,0 0 1,-1 0 0,1 0 0,-1-1 0,1 1 0,-1-1 0,0 0 0,0 1 0,0-1 0,0 0 0,1-4-1,1 2 21,0-1-1,-1 0 0,0 0 1,-1 1-1,1-2 0,-1 1 1,0 0-1,1-8 0,7-172 1214,-10 177-2703,0 17-2660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34"/>
    </inkml:context>
    <inkml:brush xml:id="br0">
      <inkml:brushProperty name="width" value="0.05" units="cm"/>
      <inkml:brushProperty name="height" value="0.05" units="cm"/>
      <inkml:brushProperty name="color" value="#E71224"/>
    </inkml:brush>
  </inkml:definitions>
  <inkml:trace contextRef="#ctx0" brushRef="#br0">161 1 3025,'0'0'11722,"-3"3"-10399,-17 12 1090,-27 27 342,26-22-2674,18-18-72,0 1 0,0-1 1,1 1-1,-1-1 0,1 1 0,0 0 1,-1 0-1,1 0 0,1 0 0,-1 0 1,0 0-1,-1 5 0,-11 30 97,10-27-90,-1-1 0,2 1 1,-1 1-1,2-1 0,-1 0 1,2 1-1,-1 15 0,2-20-15,-1-2-3,1 0 0,0 0 0,0 0 0,1 0 0,0 0 1,0 0-1,2 6 0,-2-8 1,1 0 0,0 0 0,1-1 1,-1 1-1,0-1 0,1 1 0,0-1 0,-1 0 1,1 0-1,0 0 0,6 3 0,51 25 25,-59-29-22,1 0 0,-1 0-1,1-1 1,-1 1 0,1 0-1,-1 0 1,1-1 0,-1 1-1,1-1 1,0 1 0,-1-1-1,1 0 1,0 0 0,-1 0 0,1 0-1,0 0 1,-1 0 0,1 0-1,0 0 1,-1-1 0,1 1-1,0-1 1,-1 1 0,1-1-1,-1 0 1,1 0 0,-1 1-1,1-1 1,-1 0 0,0 0-1,1 0 1,0-2 0,2-2 45,0 0 0,0-1 0,0 0 0,-1 1 0,0-1 0,3-9 0,4-5 172,19-34 236,-26 48-447,0 2-3,-1 1 0,0-1 0,0 1 1,0-1-1,-1 0 0,1 0 0,-1 0 0,0 0 0,0 0 0,0-7 0,3 4 58,-3 6-60,-1 1-1,1-1 1,-1 0 0,1 0 0,-1 0-1,1 1 1,-1-1 0,1 0 0,-1 0-1,0 0 1,1 0 0,-1 0 0,0 0-1,0 0 1,0 0 0,0 0-1,0-2 1,0-1 1,0 2-3,0 1 0,0 0 0,0-1 0,0 1 0,0-1 0,0 1-1,0-1 1,0 1 0,0 0 0,1-1 0,-1 1 0,1 0 0,-1-1 0,1 1 0,-1 0 0,1-1 0,0 1 0,0 0 0,-1 0 0,3-2 0,-2 2 107,-1 31-408,0-16 304,0-9 0,-1 0 1,1 0-1,0 0 1,0 0-1,1 0 1,-1 1-1,1-1 1,0 0-1,1 0 1,-1-1-1,1 1 0,0 0 1,0 0-1,6 7 1,-7-7-19,-1-1-9,12 4 12,-4-2 17,7-1-9,31 9 25,14-13 16,-58-1-30,0 0 1,0 0 0,0 0 0,1 0 0,-1-1-1,0 1 1,0-1 0,0 1 0,0-1 0,0 0-1,0 1 1,0-1 0,0 0 0,0 0 0,0-1-1,0 1 1,0 0 0,-1-1 0,1 1 0,-1-1-1,1 1 1,-1-1 0,1 0 0,0-2 0,2 0 62,-1-2 0,0 1 1,-1 0-1,1-1 0,-1 1 1,0-1-1,-1 0 0,1 0 1,-1 1-1,0-1 0,0-11 1,-2-78 423,-1 46-374,-8-11 358,10 59-471,0 25-4285,0-12-1386</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42:41.444"/>
    </inkml:context>
    <inkml:brush xml:id="br0">
      <inkml:brushProperty name="width" value="0.05" units="cm"/>
      <inkml:brushProperty name="height" value="0.05" units="cm"/>
      <inkml:brushProperty name="color" value="#E71224"/>
    </inkml:brush>
  </inkml:definitions>
  <inkml:trace contextRef="#ctx0" brushRef="#br0">90 19 1408,'0'0'16006,"-10"13"-14247,-30 23-1440,35-30-316,0 1 0,1 0 0,0 0 0,0 0 0,0 1 0,1-1 0,0 1-1,1 0 1,0 0 0,-2 8 0,4 87 37,1-101-40,-1-1-1,1 0 1,-1 0-1,1 0 1,-1 0-1,1 0 1,0 0-1,0 0 1,-1 0-1,1 0 1,0 0 0,0 0-1,0-1 1,0 1-1,0 0 1,0-1-1,0 1 1,1-1-1,-1 1 1,0-1-1,0 1 1,0-1-1,0 0 1,1 0-1,-1 1 1,0-1-1,0 0 1,1 0 0,1 0-1,15 5-16,-17-1 24,0-4-6,-1 1 1,1 0-1,-1-1 0,1 1 1,0 0-1,-1-1 0,1 1 0,0-1 1,-1 1-1,1-1 0,0 1 0,0-1 1,0 0-1,-1 1 0,1-1 1,0 0-1,0 0 0,0 0 0,0 1 1,0-1-1,-1 0 0,1 0 0,0 0 1,0 0-1,0 0 0,0-1 1,0 1-1,-1 0 0,2-1 0,26-5 655,-21-2-530,-1 0 1,0 0-1,0 0 1,-1 0-1,0-1 1,0 0-1,5-17 1,-2 7 65,-4 25-39,-6 38 0,1-22-180,1-20 23,1 0 0,0 0 0,0 0 1,0-1-1,0 1 0,0 0 0,0-1 1,0 1-1,1-1 0,-1 1 0,0-1 1,4 2-1,6 9 3,12-4-53,-21-7 56,1 1 0,-1 0 0,0-1 1,1 1-1,-1-1 0,1 0 1,-1 1-1,1-1 0,-1-1 0,1 1 1,0 0-1,-1-1 0,1 1 1,5-1-1,53 2 89,-38-2 41,11-35 361,-33 33-475,1 0-1,0 1 0,-1-1 0,0 0 0,1 1 0,-1-1 0,0 0 0,0 0 0,0 0 0,0 0 0,0 0 0,-1-1 0,1 1 1,0 0-1,-1-3 0,9-22 439,-7 22-389,-1-1 0,0 0 0,0 0-1,0 0 1,-1 0 0,0 0 0,0 0 0,-2-10 0,0-5 222,2-88 1212,0 107-1480,0 1-1,0-1 0,0 1 1,-1-1-1,1 1 0,-1-1 1,1 1-1,-1 0 0,1-1 0,-1 1 1,0 0-1,0-1 0,1 1 1,-1 0-1,0 0 0,0 0 0,0-1 1,-1 1-1,1 0 0,0 1 1,0-1-1,-2-1 0,1 2 31,-2 0 573,0 0-1838</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3.121"/>
    </inkml:context>
    <inkml:brush xml:id="br0">
      <inkml:brushProperty name="width" value="0.05" units="cm"/>
      <inkml:brushProperty name="height" value="0.05" units="cm"/>
      <inkml:brushProperty name="color" value="#FFFFFF"/>
    </inkml:brush>
  </inkml:definitions>
  <inkml:trace contextRef="#ctx0" brushRef="#br0">81 193 6009,'0'0'13685,"-2"4"-12913,2-4-738,0 0 0,0 0 0,0 0 0,0 0 0,-1 0-1,1 0 1,0 0 0,0 0 0,0 0 0,0 0 0,0 0 0,0 0 0,0 0 0,0 0 0,-1 0 0,1 0 0,0 0 0,0 0 0,0 0 0,0 0 0,0 0 0,0 0 0,0 0 0,0 0 0,0 0 0,-1 0 0,1 0 0,0 0 0,0 0 0,0 0-1,0 0 1,0 0 0,0 0 0,0 0 0,0 0 0,0 0 0,-1 0 0,1 0 0,0 0 0,0 1 0,0-1 0,0 0 0,0 0 0,0 0 0,0 0 0,0 0 0,0 0 0,0 0 0,0 0 0,0 1 0,-1-21 882,5-51-440,-1 8-6,-3 56-428,-4-21 355,3 27-386,0 0 0,0 0 0,0 0 0,0 0 0,0 1 0,0-1 0,0 1 0,0-1 0,0 0 0,0 1 0,0 0 0,0-1 0,-1 1 0,1 0 0,0 0 0,0-1 0,0 1 0,-1 0 0,1 0 0,0 0 0,-2 1 0,1-1-13,1 1 1,0-1-1,0 1 0,0 0 0,0-1 0,0 1 0,0 0 1,0 0-1,0-1 0,0 1 0,0 0 0,0 0 0,0 0 0,1 0 1,-1 0-1,0 1 0,1-1 0,-1 0 0,1 0 0,-1 0 1,1 1-1,0-1 0,-1 0 0,1 0 0,0 1 0,0-1 0,0 0 1,0 0-1,0 3 0,-1 49-82,1-42 71,-1 19 6,0-21-2,0-1 0,1 1-1,0 0 1,0 0 0,1 0 0,3 14-1,-3-22 9,-1 0 0,1 0 0,-1 0 0,1 0 0,-1 0 0,1 0 0,0 0 0,-1 0 0,1 0 0,0 0 0,0-1 0,0 1 0,0 0 0,0-1 0,0 1 0,0-1 0,0 1 0,0-1 0,0 1 0,0-1 0,0 0 0,0 1 1,0-1-1,0 0 0,0 0 0,1 0 0,-1 0 0,0 0 0,0 0 0,0 0 0,0 0 0,0 0 0,0-1 0,1 1 0,-1 0 0,0-1 0,1 0 0,0 0 2,0 1 0,0-1 0,0 0 0,0-1 0,-1 1 0,1 0 0,0 0 0,-1-1 0,1 1 0,-1-1 0,1 0 0,-1 1 0,0-1 0,1 0 0,-1 0 0,0 0 0,0 0 0,-1 0 0,2-2 0,0-6 38,-1-1 1,0 1 0,0-1-1,-2-14 1,1 23-35,0 0 0,0 1 0,0-1 0,0 0 0,0 0 0,0 1 0,0-1 0,-1 0 0,1 1 0,-1-1 0,1 0 0,-1 1 0,0-1 0,0 1 0,0-1 0,0 1 0,0-1 1,0 1-1,0 0 0,0-1 0,0 1 0,-1 0 0,1 0 0,0 0 0,-1 0 0,1 0 0,-1 0 0,1 0 0,-1 1 0,1-1 0,-1 0 0,0 1 0,-1-1 0,0 1-100,1 0-1,0 0 1,-1 0-1,1 0 1,0 0-1,0 0 1,-1 1 0,1-1-1,0 1 1,0 0-1,0 0 1,-1-1-1,1 1 1,0 1-1,0-1 1,0 0-1,-1 2 1,0 0-377,1 1 1,0-1 0,0 1 0,1-1-1,-1 1 1,1-1 0,0 1-1,-2 5 1,0 1-482,-7 21-5713</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138"/>
    </inkml:context>
    <inkml:brush xml:id="br0">
      <inkml:brushProperty name="width" value="0.05" units="cm"/>
      <inkml:brushProperty name="height" value="0.05" units="cm"/>
      <inkml:brushProperty name="color" value="#FFFFFF"/>
    </inkml:brush>
  </inkml:definitions>
  <inkml:trace contextRef="#ctx0" brushRef="#br0">121 14 4321,'0'0'16291,"-7"-2"-15452,6 2-812,-1-1-1,1 1 1,-1-1 0,1 1-1,-1 0 1,1-1-1,-1 1 1,1 0-1,-1 0 1,1 0 0,-1 0-1,1 0 1,-1 1-1,0-1 1,1 0-1,0 1 1,-1-1 0,1 1-1,-1-1 1,1 1-1,-1 0 1,1 0-1,0 0 1,0-1 0,-1 1-1,0 1 1,-2 4 38,0 0-1,1 0 1,-1 0 0,1 1 0,1-1-1,-3 8 1,-7 23 24,1 1 0,3 0 0,1 1 0,2 0 0,1 0 0,2 57 0,2-93-92,0-1 0,0 0 0,0 0 0,1 0 0,-1 0 0,1 0 0,-1 0 0,1 0 1,-1 0-1,1 0 0,0 0 0,0-1 0,0 1 0,0 0 0,0 0 0,1-1 0,-1 1 0,0-1 0,1 1 0,-1-1 0,1 1 0,-1-1 0,1 0 1,0 0-1,0 0 0,0 0 0,-1 0 0,1 0 0,4 1 0,-3-2-3,1 1 0,-1-1 0,1 1 0,-1-1 0,0 0 1,1-1-1,-1 1 0,1 0 0,-1-1 0,0 0 0,1 0 0,-1 0 0,0 0 0,0 0 1,0-1-1,0 0 0,0 1 0,4-4 0,7-9 5,0-1 1,-2 0-1,0 0 1,0-1-1,12-24 1,-5 9 3,-7 12 9,-2 0 0,12-28 0,24-51 77,-44 95-106,-2 8-82,-1 31 74,0-6 12,5 50 0,-3-72 13,1 0 1,-1 0-1,2 1 0,-1-1 0,1 0 0,0 0 0,0-1 0,1 1 1,0-1-1,10 13 0,-13-18-1,1 0 0,-1-1-1,1 1 1,0-1 0,0 1 0,-1-1 0,1 0 0,0 0 0,0 0-1,0 0 1,0 0 0,0 0 0,1 0 0,-1-1 0,0 1-1,0-1 1,0 0 0,1 0 0,-1 1 0,0-1 0,0 0 0,1-1-1,-1 1 1,0 0 0,0-1 0,0 1 0,0-1 0,1 0 0,-1 0-1,3-1 1,0-1-2,-1 0-1,1 0 1,0 0 0,-1 0-1,1-1 1,-1 0-1,0 0 1,0 0-1,-1 0 1,7-9 0,-3 0 22,-1 0 0,0-1 0,0 0 0,-1 0 0,-1-1 0,-1 1 0,4-24 0,-3-10-571,-2-48 0,-2 77 35,0 19 277,0-1 1,0 0-1,0 1 0,0-1 0,1 0 0,-1 0 0,0 1 0,0-1 1,1 0-1,-1 1 0,1-1 0,-1 0 0,0 1 0,1-1 0,-1 1 0,1-1 1,0 1-1,-1-1 0,1 1 0,-1-1 0,1 1 0,0-1 0,-1 1 1,1 0-1,0 0 0,-1-1 0,1 1 0,0 0 0,0 0 0,-1 0 1,1-1-1,0 1 0,0 0 0,-1 0 0,1 0 0,0 0 0,0 1 1,-1-1-1,1 0 0,0 0 0,-1 0 0,1 1 0,0-1 0,0 0 1,-1 0-1,1 1 0,-1-1 0,2 1 0,10 9-8502</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525"/>
    </inkml:context>
    <inkml:brush xml:id="br0">
      <inkml:brushProperty name="width" value="0.05" units="cm"/>
      <inkml:brushProperty name="height" value="0.05" units="cm"/>
      <inkml:brushProperty name="color" value="#FFFFFF"/>
    </inkml:brush>
  </inkml:definitions>
  <inkml:trace contextRef="#ctx0" brushRef="#br0">6 0 6313,'0'0'16899,"-5"0"-15776,143 0 380,-44 0-5023,-91 0 761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4.891"/>
    </inkml:context>
    <inkml:brush xml:id="br0">
      <inkml:brushProperty name="width" value="0.05" units="cm"/>
      <inkml:brushProperty name="height" value="0.05" units="cm"/>
      <inkml:brushProperty name="color" value="#FFFFFF"/>
    </inkml:brush>
  </inkml:definitions>
  <inkml:trace contextRef="#ctx0" brushRef="#br0">61 193 8482,'-61'-174'13499,"72"168"-13043,19 6-264,-10 0-120,10-6-72,10 6-112,0 0-624,20 0-1041,-20 0-2368,0-6-3216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22.755"/>
    </inkml:context>
    <inkml:brush xml:id="br0">
      <inkml:brushProperty name="width" value="0.05" units="cm"/>
      <inkml:brushProperty name="height" value="0.05" units="cm"/>
      <inkml:brushProperty name="color" value="#FFFFFF"/>
    </inkml:brush>
  </inkml:definitions>
  <inkml:trace contextRef="#ctx0" brushRef="#br0">1 61 2561,'0'0'13911,"3"7"-12705,12 37 265,-8-23-894,0-1-1,1 0 1,13 23-1,-11-28-435,1 0 0,1-1 0,0 0 0,20 18 0,-24-25-129,1 0 0,1 0 1,-1-1-1,1 0 1,0-1-1,0 0 1,1 0-1,14 3 0,-6-3 1,0-2-1,0 0 0,22 0 0,59-4 224,-72 0-92,11-2 10,-1-2 1,1-1 0,37-12 0,-12 2-84,12 0 107,0 3 0,2 3 0,78 0 0,483 10 1004,-595 2-1097,47 9 1,-21-3-46,30 2 23,205 23 89,-147-2-84,-135-26-64,-4-2-2,-14-2 1,-1-1-1,0 1 0,0 0 0,5 2 0,-7-2-1,0-1 0,-1 1 0,1 0-1,-1 0 1,1 0 0,-1 1-1,0-1 1,1 0 0,-1 0 0,0 1-1,0-1 1,0 1 0,2 2 0,9 15 11,1 0 0,31 32 0,-28-33-8,178 226 5,-182-228-6,2 4 1,1-1-1,29 30 0,-43-49-2,-1 0 0,0 0-1,0 0 1,0 0 0,0 0-1,1 0 1,-1 0-1,0 0 1,0 0 0,0 0-1,0 0 1,1 0 0,-1 0-1,0 0 1,0 0 0,0 0-1,0 0 1,1 0 0,-1 0-1,0 0 1,0 0 0,0-1-1,0 1 1,1 0 0,-1 0-1,0 0 1,0 0 0,0 0-1,0 0 1,0 0 0,0-1-1,1 1 1,-1 0 0,0 0-1,0 0 1,0 0 0,0-1-1,0 1 1,0 0 0,0 0-1,0 0 1,4-10 20,-4 10-20,21-68 1,-15 43 0,2 1 0,12-28 0,-9 28-8,26-41 0,-32 58 4,1-1 1,0 1-1,1 0 1,-1 0-1,1 1 1,1 0-1,-1 0 1,15-8-1,-5 6-6,0 0-1,1 1 1,28-8-1,58-7 0,-67 14 12,43-5-1,124-5 0,84 15 136,-171 4-32,126-22 44,-1-1-18,-221 22-112,-3 0-2,32 3 1,-6 0 4,-30-2-18,-1 0 1,25-1-1,-7-1-7,326 1 28,-341 0-22,-1 2 0,0 0 0,-1 0 0,1 1 0,19 8 0,-32-11-4,7 2 0,-1-1 0,1 0 1,11-1-1,-19 0 0,11 0 0,152 2-2,-116 1 2,65 13 1,-66-7-1,1-1 0,78 3 0,-121-12 0,-1 1 1,1-1 0,0 0 0,0 0-1,-1-1 1,1 1 0,-1-1 0,8-4-1,33-22 10,-38 24-9,5-5 3,-1 0 0,1-1-1,-2 0 1,1-1 0,-1 0 0,-1-1-1,13-19 1,-16 20 8,0 1 1,0-1-1,-1-1 0,-1 1 0,0-1 0,0 0 1,-1 0-1,-1 0 0,2-17 0,-3 13-16,0-30 49,-1 43-61,0 0 1,-1 0-1,1-1 1,-1 1-1,0 0 1,0 0 0,0 0-1,0 0 1,0 0-1,-4-5 1,3 5-334,1 1 0,-1-1 0,1 0 0,-1 0 1,1 0-1,0 0 0,0 0 0,0 0 0,1-1 0,-1 1 1,1 0-1,-1 0 0,1 0 0,0-1 0,1-3 0,-1-13-6560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48.985"/>
    </inkml:context>
    <inkml:brush xml:id="br0">
      <inkml:brushProperty name="width" value="0.05" units="cm"/>
      <inkml:brushProperty name="height" value="0.05" units="cm"/>
      <inkml:brushProperty name="color" value="#FFFFFF"/>
    </inkml:brush>
  </inkml:definitions>
  <inkml:trace contextRef="#ctx0" brushRef="#br0">1 7 11859,'0'0'12450,"140"0"-11658,-97-4-336,0 2-231,-3 2-209,-4 0-16,-5 0-137,-3 0-543,-2 0-744,-14 19-1529,-5-4-3416,-7 2-3521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5.276"/>
    </inkml:context>
    <inkml:brush xml:id="br0">
      <inkml:brushProperty name="width" value="0.05" units="cm"/>
      <inkml:brushProperty name="height" value="0.05" units="cm"/>
      <inkml:brushProperty name="color" value="#FFFFFF"/>
    </inkml:brush>
  </inkml:definitions>
  <inkml:trace contextRef="#ctx0" brushRef="#br0">1 414 6425,'0'0'13855,"31"-27"-12960,101-89-220,-121 106-550,0 0 1,-1-1-1,0 0 1,-1-1-1,13-21 1,-8 10 57,78-138 839,-92 161-1023,0 0 1,0 1 0,0-1-1,0 0 1,0 0-1,0 0 1,0 0-1,0 0 1,0 0 0,0 0-1,0 1 1,0-1-1,0 0 1,0 0 0,0 0-1,0 0 1,0 0-1,0 0 1,0 1 0,0-1-1,0 0 1,0 0-1,0 0 1,0 0 0,0 0-1,0 0 1,0 0-1,0 0 1,0 1-1,0-1 1,0 0 0,0 0-1,0 0 1,0 0-1,1 0 1,-1 0 0,0 0-1,0 0 1,0 0-1,0 0 1,0 0 0,0 0-1,0 1 1,1-1-1,-1 0 1,0 0-1,0 0 1,0 0 0,0 0-1,0 0 1,0 0-1,0 0 1,1 0 0,-1 0-1,0 0 1,0 0-1,0 0 1,0-1 0,0 1-1,0 0 1,0 0-1,1 0 1,-1 0 0,0 0-1,0 0 1,0 0-1,3 21-21,-2 28 38,-1-47-14,-8 280 54,6-193-814,2-87 644,0-1-1,0 1 1,0-1-1,0 1 1,0-1-1,0 1 1,0-1 0,0 1-1,1-1 1,-1 1-1,1-1 1,-1 0-1,1 1 1,-1-1-1,1 0 1,0 1-1,0-1 1,-1 0-1,1 0 1,0 0 0,0 1-1,0-1 1,0 0-1,2 1 1,25 3-7034,1-5-2732</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5.696"/>
    </inkml:context>
    <inkml:brush xml:id="br0">
      <inkml:brushProperty name="width" value="0.05" units="cm"/>
      <inkml:brushProperty name="height" value="0.05" units="cm"/>
      <inkml:brushProperty name="color" value="#FFFFFF"/>
    </inkml:brush>
  </inkml:definitions>
  <inkml:trace contextRef="#ctx0" brushRef="#br0">11 0 784,'0'0'24405,"-10"12"-24213,10-6-488,0 0-800,0 12-928,0 0-2113,0 6-2113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6.085"/>
    </inkml:context>
    <inkml:brush xml:id="br0">
      <inkml:brushProperty name="width" value="0.05" units="cm"/>
      <inkml:brushProperty name="height" value="0.05" units="cm"/>
      <inkml:brushProperty name="color" value="#FFFFFF"/>
    </inkml:brush>
  </inkml:definitions>
  <inkml:trace contextRef="#ctx0" brushRef="#br0">10 0 14635,'0'0'12283,"-10"0"-12723,20 0-2169,0 0-1832</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6.644"/>
    </inkml:context>
    <inkml:brush xml:id="br0">
      <inkml:brushProperty name="width" value="0.05" units="cm"/>
      <inkml:brushProperty name="height" value="0.05" units="cm"/>
      <inkml:brushProperty name="color" value="#FFFFFF"/>
    </inkml:brush>
  </inkml:definitions>
  <inkml:trace contextRef="#ctx0" brushRef="#br0">364 34 6913,'0'0'15098,"-28"-8"-14572,-2 0-405,-59-10-1,85 18-115,0 1 0,0-1-1,0 1 1,1-1 0,-1 1 0,0 0 0,0 1-1,1-1 1,-1 1 0,1-1 0,-1 1-1,1 0 1,-1 1 0,1-1 0,0 0-1,0 1 1,0 0 0,1 0 0,-1 0-1,1 0 1,-1 0 0,1 0 0,0 0-1,-3 8 1,-5 4-2,-4 4 1,1 1 1,1 0 0,1 1 0,0 0 0,2 1 0,1 0-1,-9 36 1,8-20-310,2 1-1,2 1 0,0 63 0,5-101 254,0 0 0,0-1 0,0 1 0,0-1 0,0 1 0,1-1 0,-1 1 0,0-1 0,1 1 0,-1-1-1,1 1 1,0-1 0,-1 0 0,1 1 0,0-1 0,0 0 0,0 1 0,0-1 0,0 0 0,0 0 0,0 0 0,0 0 0,1 0 0,-1 0-1,0 0 1,1 0 0,-1-1 0,0 1 0,1-1 0,-1 1 0,4 0 0,-3 0-4,1-1 0,0 0 0,-1 0 0,1 0 0,0-1 0,0 1 0,-1-1 0,1 1 0,-1-1-1,1 0 1,0 0 0,-1 0 0,1 0 0,-1 0 0,0-1 0,1 1 0,-1-1 0,3-3 0,7-6 11,-1-1 0,-1 0 0,0-1 0,-1 0-1,13-24 1,33-82-138,-23 48 145,36-86 457,-68 157-411,0 0-1,0 0 1,0 0 0,0 0 0,0 0 0,0-1 0,0 1-1,0 0 1,0 0 0,1 0 0,-1 0 0,0 0 0,0-1 0,0 1-1,0 0 1,0 0 0,0 0 0,0 0 0,0 0 0,0 0-1,0 0 1,1-1 0,-1 1 0,0 0 0,0 0 0,0 0 0,0 0-1,0 0 1,0 0 0,1 0 0,-1 0 0,0 0 0,0 0-1,0 0 1,0 0 0,0 0 0,1 0 0,-1 0 0,0 0 0,0 0-1,0 0 1,0 0 0,0 0 0,1 0 0,-1 0 0,0 0-1,0 0 1,0 0 0,0 0 0,0 0 0,0 0 0,1 0 0,-1 0-1,0 0 1,0 1 0,0-1 0,0 0 0,0 0 0,4 14 180,-1 29-117,-2-31 38,8 426 1260,-10-281-729,-2-58-317,-5 0-1,-26 130 1,-70 190 122,96-388-421,1-3-3,-1 0 0,-2 0 0,0-1 0,-29 51 0,38-76-1,0 0 0,-1 1 0,1-1 1,-1 0-1,0 0 0,0 0 0,0 0 0,0-1 0,0 1 0,0 0 1,0-1-1,-1 0 0,1 1 0,-4 0 0,5-1-8,-1-1 0,1 0 0,0 0 0,0 0 0,0 0 0,-1 0 0,1 0 0,0 0 0,0-1 0,0 1 0,-1 0 1,1-1-1,0 1 0,0-1 0,0 1 0,0-1 0,0 1 0,0-1 0,0 0 0,0 0 0,0 0 0,-1 0 0,-2-4 7,1 0 1,-1 0 0,1 0-1,0 0 1,1-1 0,-1 1-1,1-1 1,0 1 0,0-1-1,-1-8 1,-3-36-24,1-1 0,3 1 0,7-80 0,-2 104-80,1-1 0,2 2 0,0-1 0,2 1 0,1 0 0,1 0 0,0 1 0,2 0 1,17-24-1,24-30-2550,75-86 1,-80 105-319,15-26-3748</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7.660"/>
    </inkml:context>
    <inkml:brush xml:id="br0">
      <inkml:brushProperty name="width" value="0.05" units="cm"/>
      <inkml:brushProperty name="height" value="0.05" units="cm"/>
      <inkml:brushProperty name="color" value="#FFFFFF"/>
    </inkml:brush>
  </inkml:definitions>
  <inkml:trace contextRef="#ctx0" brushRef="#br0">143 166 4065,'0'0'13159,"1"-27"-11739,6-78-162,-11 77 543,4 27-1769,0 1 0,0 0 0,-1-1 0,1 1 0,0 0-1,-1-1 1,1 1 0,0 0 0,-1-1 0,1 1 0,-1 0-1,1-1 1,0 1 0,-1 0 0,1 0 0,-1 0 0,1 0-1,-1-1 1,1 1 0,-1 0 0,1 0 0,-1 0 0,1 0-1,0 0 1,-1 0 0,1 0 0,-2 0 0,-20 14 422,12-3-428,2 1 1,0 0-1,0 0 1,1 1-1,0 0 1,-5 16-1,-27 86 12,35-95-46,0 1 1,1 1-1,1-1 1,2 0-1,1 25 1,-1-6-71,0-39 70,0 0 0,0 0 0,0 0 1,0-1-1,1 1 0,-1 0 0,0 0 0,0 0 0,0 0 1,1-1-1,-1 1 0,0 0 0,1 0 0,-1-1 1,1 1-1,-1 0 0,1-1 0,-1 1 0,1 0 0,-1-1 1,1 1-1,0-1 0,-1 1 0,1-1 0,0 1 0,-1-1 1,1 1-1,0-1 0,0 0 0,0 1 0,-1-1 0,1 0 1,0 0-1,0 0 0,0 1 0,0-1 0,-1 0 0,1 0 1,0 0-1,0 0 0,1-1 0,2 1-7,-1-1-1,0 0 1,0 0 0,0 0-1,0 0 1,0 0 0,0 0-1,0-1 1,0 1 0,4-5 0,0 0 14,-1-1 0,1 0 1,-2 0-1,1-1 0,-1 0 1,0 0-1,5-12 0,26-71 45,-14 34 15,-16 42-15,-1-1 0,0 1-1,-1-1 1,-1 1 0,0-1 0,-1 0 0,0-29 0,-2 299-115,0-249 68,0 0 0,0 0 0,1 0 1,0 0-1,0 0 0,0 0 0,1-1 0,-1 1 0,1 0 0,0-1 1,1 1-1,3 6 0,-4-9 0,0 1 1,0-1-1,1 0 0,-1 0 1,0 0-1,1 0 1,-1 0-1,1 0 0,0-1 1,-1 1-1,1-1 0,0 0 1,0 0-1,0 0 1,0 0-1,0 0 0,0-1 1,0 1-1,1-1 1,2 0-1,-3 0 3,0-1 1,-1 0-1,1 1 1,0-1-1,-1 0 1,1-1-1,-1 1 1,1 0-1,-1-1 1,0 1-1,0-1 1,1 0-1,-1 0 1,0 0-1,-1 0 1,1 0-1,0 0 1,1-3-1,33-53 37,-25 38-31,3-5 18,-2 0 0,-1-1 0,-1 0 0,13-52 0,-17 53 136,-9 40-106,-11 44-75,7-27 5,1 1 0,2 0-1,0 54 1,5-85 12,-1 1-1,0-1 1,0 1-1,1-1 1,-1 0 0,1 1-1,0-1 1,0 0 0,0 1-1,0-1 1,0 0-1,0 0 1,0 0 0,1 0-1,-1 0 1,1 0 0,0 0-1,-1-1 1,1 1-1,0-1 1,0 1 0,0-1-1,0 0 1,0 1 0,0-1-1,1 0 1,-1 0-1,0-1 1,1 1 0,-1 0-1,0-1 1,1 1 0,-1-1-1,1 0 1,-1 0-1,0 0 1,1 0 0,-1 0-1,1-1 1,-1 1 0,0-1-1,1 1 1,-1-1-1,0 0 1,1 0 0,-1 0-1,0 0 1,0-1 0,3-1-1,3-7 3,0 0 0,0 0 0,-1-1 0,-1 0 0,8-15-1,3-6 4,4-5 42,18-46 0,-47 226 614,8-142-729,0 0 1,1 0-1,-1 0 1,0 0-1,1 0 0,-1 0 1,0 0-1,1 0 0,-1 0 1,1 0-1,0-1 1,-1 1-1,1 0 0,0 0 1,-1-1-1,1 1 0,0 0 1,0-1-1,0 1 1,-1 0-1,1-1 0,0 1 1,0-1-1,0 0 0,0 1 1,0-1-1,0 0 1,0 1-1,0-1 0,0 0 1,0 0-1,0 0 0,0 0 1,2 0-1,42-5-4445,-7-10-1278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8.295"/>
    </inkml:context>
    <inkml:brush xml:id="br0">
      <inkml:brushProperty name="width" value="0.05" units="cm"/>
      <inkml:brushProperty name="height" value="0.05" units="cm"/>
      <inkml:brushProperty name="color" value="#FFFFFF"/>
    </inkml:brush>
  </inkml:definitions>
  <inkml:trace contextRef="#ctx0" brushRef="#br0">135 148 4001,'0'0'11586,"2"-14"-10019,6-105 2866,-8 119-4395,0-1 0,0 0-1,-1 0 1,1 1-1,0-1 1,0 0 0,-1 1-1,1-1 1,-1 0-1,1 1 1,0-1 0,-1 1-1,1-1 1,-1 0 0,1 1-1,-1-1 1,0 1-1,1 0 1,-1-1 0,1 1-1,-1-1 1,0 1-1,1 0 1,-1 0 0,0-1-1,0 1 1,1 0 0,-1 0-1,0 0 1,0 0-1,1 0 1,-1 0 0,0 0-1,1 0 1,-1 0-1,0 0 1,0 0 0,1 0-1,-1 0 1,0 1 0,0-1-1,-3 1-17,1 0-1,-1 0 1,1 0-1,-1 0 1,1 0-1,0 1 1,-1 0-1,1-1 1,-4 4-1,-1 3-20,1 0-1,0 1 0,0-1 0,1 2 1,0-1-1,0 0 0,1 1 0,0 0 1,1 1-1,0-1 0,1 1 0,0-1 1,0 1-1,-1 20 0,3-20-21,0 0 1,0 0-1,1 1 1,1-1-1,0 0 0,0 0 1,1 1-1,1-1 1,0 0-1,0-1 0,1 1 1,1-1-1,-1 1 1,12 15-1,0-6-69,-13-17 77,0 1 1,1-1-1,-2 1 0,1 0 0,0 0 0,-1 0 0,0 0 0,0 0 1,0 1-1,0-1 0,-1 0 0,1 1 0,-1 0 0,0-1 0,0 7 1,-3-10 20,1 0 0,-1 0 0,0 0 0,0 0 1,1-1-1,-1 1 0,0-1 0,0 1 0,0-1 1,0 0-1,1 0 0,-1 0 0,0 0 0,0 0 1,0 0-1,0 0 0,-2-1 0,-1 1 2,0-1 0,0 1 0,0-1 0,0 0 0,1 0-1,-1 0 1,-5-3 0,8 2-55,1-1 0,-1 1 0,0-1 0,1 0 0,0 0-1,-1 1 1,1-1 0,0 0 0,0 0 0,1 0 0,-1 0 0,1-1 0,-1 1-1,1 0 1,0 0 0,0 0 0,1 0 0,-1 0 0,2-6 0,-1 3-344,-1 1 1,2-1-1,-1 1 1,1 0 0,0-1-1,0 1 1,0 0-1,1 0 1,-1 1 0,6-8-1,27-14-5373,-3 2-3813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8.701"/>
    </inkml:context>
    <inkml:brush xml:id="br0">
      <inkml:brushProperty name="width" value="0.05" units="cm"/>
      <inkml:brushProperty name="height" value="0.05" units="cm"/>
      <inkml:brushProperty name="color" value="#FFFFFF"/>
    </inkml:brush>
  </inkml:definitions>
  <inkml:trace contextRef="#ctx0" brushRef="#br0">175 7 6793,'0'0'13007,"-10"-2"-11940,7 1-1019,0 0 0,-1 0 0,1 1 0,0-1 0,0 0 0,0 1 0,-1 0 0,1 0 0,0 0 0,-1 0-1,1 1 1,0-1 0,0 1 0,0 0 0,0 0 0,-1 0 0,1 0 0,0 1 0,1-1 0,-1 1 0,0-1 0,0 1 0,1 0 0,-1 0 0,1 1 0,-1-1-1,1 0 1,0 1 0,0-1 0,0 1 0,0 0 0,1 0 0,-1-1 0,1 1 0,-1 0 0,0 6 0,-2 5-20,1-1 1,1 1-1,0 0 1,1 0-1,1 0 1,1 20 0,0-1-17,-1-27-12,1 0 1,0 1-1,1-1 0,0 0 1,0 0-1,0 0 1,0 0-1,1-1 0,6 10 1,37 48 3,-38-53-3,-6-8 107,-11 0-28,1-1-1,-1 2 1,1-1-1,0 1 1,0 0-1,0 1 1,-14 8-1,3-2-41,-8 6 421,19-12-1388,31-22-11891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09.221"/>
    </inkml:context>
    <inkml:brush xml:id="br0">
      <inkml:brushProperty name="width" value="0.05" units="cm"/>
      <inkml:brushProperty name="height" value="0.05" units="cm"/>
      <inkml:brushProperty name="color" value="#FFFFFF"/>
    </inkml:brush>
  </inkml:definitions>
  <inkml:trace contextRef="#ctx0" brushRef="#br0">40 79 8586,'0'0'13467,"-40"0"-13355,50 0-200,10-6 88,20 0-16,0-6-296,41-6-817,-11 0-1551,-10 0-3562</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0.329"/>
    </inkml:context>
    <inkml:brush xml:id="br0">
      <inkml:brushProperty name="width" value="0.05" units="cm"/>
      <inkml:brushProperty name="height" value="0.05" units="cm"/>
      <inkml:brushProperty name="color" value="#FFFFFF"/>
    </inkml:brush>
  </inkml:definitions>
  <inkml:trace contextRef="#ctx0" brushRef="#br0">284 0 7522,'0'0'8577,"-32"8"-8118,-9 3-221,-52 19 0,88-27-202,-1 0 0,0 0 0,1 0 0,0 1 0,0 0 0,0 0 0,0 0-1,0 0 1,1 1 0,0 0 0,0 0 0,0 0 0,-4 7 0,3 1 38,-1-1 0,1 1 1,1 0-1,-3 14 0,2-7 5,1-4-11,0 0 1,2 0 0,0 1 0,0 0 0,2-1-1,0 1 1,1 0 0,0-1 0,5 19 0,2-5 0,1-1 0,1 0 0,27 55 0,-9-31-54,42 95-1,-63-130-14,-1 1 0,-1-1 0,0 1 1,-2 0-1,0 0 0,1 27 0,-4-42 2,0-1 1,0 0-1,0 0 0,-1 0 0,1 0 0,-1 0 0,0 0 0,0 0 0,0 0 0,0 0 0,0 0 0,-1 0 1,1-1-1,-1 1 0,0 0 0,1-1 0,-1 1 0,0-1 0,-1 0 0,1 0 0,0 0 0,-6 4 0,3-4 3,0 0-1,0 0 0,0 0 0,0-1 0,0 1 1,-1-1-1,1-1 0,-1 1 0,1-1 0,0 0 1,-1 0-1,-9-1 0,12-1-13,0 1 1,0 0-1,0-1 0,0 1 0,0-1 1,0 0-1,1 0 0,-1 0 1,1 0-1,0-1 0,-1 1 0,1-1 1,0 1-1,0-1 0,1 0 0,-1 0 1,0 0-1,1 0 0,0 0 0,0 0 1,0 0-1,0 0 0,-1-5 1,0-1-1,0 0 0,0-1 0,1 1 1,0 0-1,1-1 0,-1 1 0,2 0 1,1-11-1,-1 17 8,0 1 1,0-1-1,0 0 0,0 0 1,1 1-1,-1-1 0,1 1 0,0 0 1,0-1-1,0 1 0,0 0 1,0 0-1,0 0 0,1 0 1,-1 0-1,1 1 0,4-3 1,54-20-37,-40 17 37,29-14 49,-1-1 0,-1-3 0,-1-2 0,-1-2 0,-2-2 0,-1-2 0,-1-1 0,-2-3-1,-2-1 1,36-46 0,-72 81 66,1 0-1,-1 0 0,0 0 1,0 0-1,-1-1 0,1 1 1,-1 0-1,1-1 0,1-7 1,-3 11-78,0-1 1,0 1-1,0-1 0,0 0 1,0 1-1,0-1 0,0 1 1,0-1-1,0 1 1,-1-1-1,1 0 0,0 1 1,0-1-1,0 1 1,-1-1-1,1 1 0,0-1 1,-1 1-1,1-1 0,0 1 1,-1-1-1,1 1 1,-1 0-1,1-1 0,-1 0 1,-1 1-8,1-1-1,-1 1 1,1-1 0,-1 1 0,1 0 0,-1 0 0,0 0 0,1 0-1,-1 0 1,1 0 0,-1 0 0,1 0 0,-1 1 0,-2 0 0,-2 2-11,0 0-1,0 0 1,0 0 0,0 1 0,0 0 0,1 0 0,0 1-1,0-1 1,0 1 0,1 0 0,-7 10 0,-43 64 23,43-59-46,1 0 0,2 0 1,0 1-1,0 0 0,2 0 0,1 1 1,1 0-1,0 0 0,2 0 1,1 0-1,0 0 0,2 0 0,4 31 1,-4-49-2,1 0 0,-1 0 1,1 0-1,0 0 0,0-1 1,0 1-1,0-1 0,1 1 1,-1-1-1,1 0 1,0 0-1,0 0 0,0 0 1,0-1-1,1 1 0,-1-1 1,1 0-1,-1 0 0,1 0 1,0 0-1,0-1 0,0 1 1,0-1-1,0 0 0,0 0 1,6 0-1,0 1 7,0-1 0,1 0-1,-1-1 1,1 0 0,0 0 0,-1-1-1,1 0 1,-1-1 0,19-6 0,-15 2 1,-1-1 0,0 0 0,0-1 0,-1 0 0,0-1 0,18-17 0,62-72 9,-64 67-13,6-11 1,-34 41 0,0 1 0,0 0 0,0 0 0,0 0 0,0 0 0,0-1 0,0 1 0,0 0 0,0 0 0,1 0 0,-1-1 0,0 1 0,0 0 0,0 0 0,0 0 0,0 0 0,1 0 0,-1 0 0,0-1 0,0 1 0,0 0 0,0 0 0,1 0 0,-1 0 0,0 0 0,0 0 0,0 0 0,1 0 0,-1 0 0,0 0 0,0 0 0,0 0 0,1 0 0,-1 0 0,0 0 0,0 0 0,0 0 0,1 0 0,-1 0 0,0 0 0,0 0 0,0 0 0,1 0 0,-1 1 0,0-1 0,0 0 0,0 0 0,0 0 0,1 0 0,-1 0 0,0 1 0,0-1 0,0 0 0,0 0 0,0 0 0,0 0 0,1 1 0,-1-1 0,0 0 0,0 0 0,0 0 0,0 1 0,0-1 0,0 0 0,0 0 0,0 0 0,0 1 0,0-1 0,0 0 0,-1 12 0,-8 31-35,-1-3-77,3 1-1,1-1 1,-1 52 0,8-91 5,-1 0 1,0 0 0,0-1 0,0 1-1,1 0 1,-1-1 0,0 1 0,1 0-1,-1-1 1,0 1 0,1-1 0,-1 1-1,1-1 1,-1 1 0,1-1 0,-1 1 0,1-1-1,0 1 1,-1-1 0,1 1 0,0-1-1,-1 0 1,1 1 0,0-1 0,-1 0-1,1 0 1,0 0 0,-1 1 0,1-1-1,0 0 1,0 0 0,0 0 0,12-6-5652,-3-9-2162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0.685"/>
    </inkml:context>
    <inkml:brush xml:id="br0">
      <inkml:brushProperty name="width" value="0.05" units="cm"/>
      <inkml:brushProperty name="height" value="0.05" units="cm"/>
      <inkml:brushProperty name="color" value="#FFFFFF"/>
    </inkml:brush>
  </inkml:definitions>
  <inkml:trace contextRef="#ctx0" brushRef="#br0">1 1 10242,'0'0'4641,"30"42"-15083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49.349"/>
    </inkml:context>
    <inkml:brush xml:id="br0">
      <inkml:brushProperty name="width" value="0.05" units="cm"/>
      <inkml:brushProperty name="height" value="0.05" units="cm"/>
      <inkml:brushProperty name="color" value="#FFFFFF"/>
    </inkml:brush>
  </inkml:definitions>
  <inkml:trace contextRef="#ctx0" brushRef="#br0">0 0 2473,'0'0'19788,"143"28"-19692,-91-15-96,19 15-296,-14-5-1569,-9-1-4224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1.958"/>
    </inkml:context>
    <inkml:brush xml:id="br0">
      <inkml:brushProperty name="width" value="0.05" units="cm"/>
      <inkml:brushProperty name="height" value="0.05" units="cm"/>
      <inkml:brushProperty name="color" value="#FFFFFF"/>
    </inkml:brush>
  </inkml:definitions>
  <inkml:trace contextRef="#ctx0" brushRef="#br0">301 599 208,'0'0'15865,"-12"-9"-14857,-39-27-412,48 35-575,1 0-1,0 0 1,0 0-1,0 0 1,-1 1-1,1-1 1,0 1-1,-1-1 1,1 1 0,0 0-1,-1 0 1,1 0-1,-1 1 1,1-1-1,0 0 1,-1 1-1,1 0 1,0-1-1,0 1 1,0 0 0,-1 0-1,1 0 1,0 0-1,0 1 1,0-1-1,1 1 1,-1-1-1,0 1 1,0-1-1,1 1 1,-3 3-1,-1 0 23,-11 11 0,1 1 0,0 1 0,1 0 0,1 1 0,0 0 0,2 1 0,0 1 0,2 0-1,0 0 1,1 1 0,1-1 0,1 2 0,1-1 0,1 1 0,1 0 0,0 34 0,5-57-45,0 1 0,0-1 0,0 1 0,-1-1 0,1 0-1,0 1 1,0-1 0,0 0 0,0 0 0,0 0 0,0-1 0,0 1 0,-1 0 0,3-1 0,1-1 32,0-1 0,0 1 0,0-1-1,-1 0 1,1 0 0,-1 0 0,0-1 0,0 0-1,0 1 1,4-7 0,36-49 251,-30 39-187,59-99 336,-16 24-32,-55 92-408,1-1 54,0 0 1,0 0 0,0 0 0,-1-1-1,0 1 1,1-1 0,-2 0-1,1 1 1,0-1 0,-1 0-1,0 0 1,0 0 0,-1 0 0,1-8-1,0 4-13,0 0-1,1 0 0,0 0 1,1 1-1,6-17 1,3-11 106,70-232 9,-74 238-96,-1-1 1,-2 1 0,3-51-1,-9 95-27,-1 0 0,0 0-1,-1 0 1,-1 0-1,0-1 1,-8 16 0,-10 35-10,-21 151-4,16-68 6,12-64 74,3 1 0,4 0-1,3 86 1,5-168-86,0 1 0,0 0 0,0 0-1,1 0 1,-1 0 0,1 0 0,-1-1 0,1 1 0,0 0-1,0-1 1,0 1 0,1 0 0,-1-1 0,1 0-1,-1 1 1,1-1 0,0 0 0,0 0 0,0 0 0,0 0-1,0 0 1,0 0 0,5 2 0,-3-2 11,0 0 0,0-1 0,1 0 0,-1 0 0,0 0 0,0 0 0,1-1 0,-1 0 0,0 0 0,1 0 0,-1 0 0,0-1 0,1 0 0,-1 1 0,0-1 0,7-3 0,2-2 53,0 0 0,0-1 1,-1-1-1,0 1 0,-1-2 1,0 0-1,19-18 0,-3-2 14,38-52 0,-56 70-24,-1-1 0,0 0 1,-1-1-1,0 1 0,-1-2 1,-1 1-1,0 0 0,-1-1 1,0 0-1,-1 0 0,-1 0 1,0-1-1,0-22 1,-4 36-47,1 1 0,-1 0 1,1-1-1,-1 1 1,0 0-1,1 0 1,-1 0-1,0 0 1,1 0-1,-1 0 1,1 1-1,-1-1 0,0 1 1,1-1-1,-1 1 1,-2 1-1,-13 14-53,0 0 0,-28 38 0,40-47 40,1 1 0,-1-1 0,1 1 0,1 0 0,-1 0 0,1 0 0,1 0 0,-1 1 0,-1 12 0,2 5-18,0 47-1,2-55-2,0-15 19,0 1 1,0 0 0,1-1 0,-1 1 0,1 0 0,0-1 0,0 1-1,1-1 1,-1 0 0,1 1 0,-1-1 0,1 0 0,0 0 0,0 0-1,1 0 1,-1 0 0,4 4 0,-1-3 2,0-1 1,0 1-1,1-1 1,-1 0-1,1 0 0,-1 0 1,1-1-1,0 0 1,12 3-1,-9-3 6,0 0 0,0-1 0,0-1 0,0 1-1,0-1 1,0-1 0,0 1 0,0-2 0,0 1 0,0-1 0,0-1 0,-1 0-1,1 0 1,16-8 0,16-20 20,0-2 0,-3-1 0,0-3 0,-3 0 0,-1-2 0,-1-2 0,-3-1 1,25-46-1,-38 56-12,-1 0 1,-2-1 0,-1-1 0,-2 0 0,-1 0 0,-2-1 0,-2 0-1,0-1 1,-3 0 0,-1 1 0,-1-1 0,-7-55 0,6 90-13,0-1 0,0 0 1,-1 0-1,1 0 0,0 0 1,-1 1-1,1-1 0,-1 0 1,0 0-1,1 1 0,-1-1 0,0 0 1,0 1-1,0-1 0,0 1 1,0-1-1,-1 1 0,1 0 1,0-1-1,-1 1 0,1 0 1,-1 0-1,1 0 0,-1 0 1,1 0-1,-1 0 0,0 0 1,0 1-1,1-1 0,-1 1 1,0-1-1,-3 0 0,3 2-6,-1-1 0,0 0 1,1 1-1,-1 0 0,0-1 0,1 1 0,-1 0 0,1 0 0,-1 0 0,1 1 0,0-1 1,0 1-1,-1-1 0,1 1 0,0 0 0,0 0 0,1 0 0,-1 0 0,0 0 0,0 0 1,-2 4-1,-11 25 0,0 0 0,2 1 1,1 0-1,2 1 0,1 0 1,-5 40-1,-14 211 42,26-254-45,-1 7 15,2 1 1,5 57-1,-3-86-15,0 0 0,1 0 0,0 0-1,0 0 1,1-1 0,0 1 0,1-1 0,0 1 0,0-1-1,0 0 1,1-1 0,1 1 0,-1-1 0,1 0 0,12 11 0,-13-15-160,0 0 0,0 0-1,0 0 1,0 0 0,1-1 0,-1 0 0,1 0 0,0-1 0,0 1 0,-1-1 0,1 0 0,0-1 0,0 0 0,0 0 0,0 0 0,0 0 0,0-1 0,-1 0 0,8-2 0,-7 1-465,1 0-1,-1 0 1,0 0 0,0-1 0,0 0 0,-1 0-1,1-1 1,-1 0 0,10-8 0,9-18-6775</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3.445"/>
    </inkml:context>
    <inkml:brush xml:id="br0">
      <inkml:brushProperty name="width" value="0.05" units="cm"/>
      <inkml:brushProperty name="height" value="0.05" units="cm"/>
      <inkml:brushProperty name="color" value="#FFFFFF"/>
    </inkml:brush>
  </inkml:definitions>
  <inkml:trace contextRef="#ctx0" brushRef="#br0">41 57 7946,'0'0'10835,"-20"-5"-7325,20 4-3243,-1 1-253,0 0 0,1 0 0,-1 0 0,0 1 0,0-1 0,0 0 0,0 0 0,1 1 0,-1-1 0,0 1 0,1-1 0,-1 1 0,0-1 0,1 1 0,-1-1 0,0 1 0,1 0 0,-1-1 0,1 1 0,-1 0 0,1-1 0,-1 1 0,1 0 0,0 0 0,-1 0 0,1-1 0,0 1 0,0 0 0,-1 0 0,1 0 0,0 0 0,0 0 0,0-1 0,0 1 0,0 2 0,-2 37-191,2-37 201,0 0-27,0 1 0,0-1 0,0 1-1,0-1 1,1 1 0,-1-1 0,1 0 0,0 1 0,0-1 0,0 0-1,0 0 1,1 1 0,1 2 0,-1-4-6,0-1-1,0 1 1,0-1-1,0 1 1,1-1 0,-1 0-1,0 0 1,1 0-1,-1 0 1,0 0 0,1 0-1,-1-1 1,1 1-1,-1-1 1,1 0-1,-1 1 1,1-1 0,4-1-1,-4 1 7,-1 0 0,1 0-1,0 0 1,-1 0 0,1-1-1,-1 1 1,1-1 0,-1 0 0,1 1-1,-1-1 1,0 0 0,1 0-1,-1-1 1,0 1 0,0 0-1,1-1 1,-1 0 0,-1 1 0,5-5-1,-3 1 10,0-1-1,0 1 0,0-1 1,0 0-1,-1 0 1,2-9-1,4-10 9,-5 16 12,-1 1 1,0-1 0,0 1 0,-1-1-1,-1 0 1,0-16 0,0 24-17,0 0-7,0 1 1,0-1-1,0 1 0,0 0 1,0-1-1,0 1 1,0-1-1,0 1 0,0 0 1,-1-1-1,1 1 1,0 0-1,0-1 0,0 1 1,-1 0-1,1-1 1,0 1-1,0 0 0,-1 0 1,1-1-1,0 1 0,-1 0 1,1 0-1,0-1 1,-1 1-1,1 0 0,0 0 1,-1 0-1,1 0 1,-1 0-1,1-1 0,0 1 1,-1 0-1,1 0 1,-1 0-1,-21 3 3,-17 16-70,34-13 47,1 0 0,-1 1 0,1 0-1,1 0 1,-1 0 0,1 0 0,0 1 0,1 0 0,0-1 0,0 1 0,0 0 0,1 0 0,0 0-1,1 0 1,0 0 0,1 11 0,2-19 7,-1 0 0,0 0 0,1 0 0,-1-1-1,0 1 1,0-1 0,1 1 0,-1-1 0,0 0 0,0 0-1,0 0 1,3-1 0,-1-2 24,0 0-1,-1 0 1,1 0 0,-1-1-1,0 0 1,0 1-1,-1-1 1,1 0-1,-1 0 1,0 0 0,-1-1-1,1 1 1,-1 0-1,0-1 1,0 1 0,-1-1-1,1 1 1,-1-1-1,0 1 1,-2-7 0,2 11-13,0 1 0,0-1 0,0 1 0,0 0 0,0-1 0,-1 1 0,1-1 0,0 1 0,0 0 0,0-1 0,-1 1 1,1-1-1,0 1 0,-1 0 0,1 0 0,0-1 0,-1 1 0,1 0 0,0-1 0,-1 1 0,1 0 0,0 0 1,-1 0-1,1-1 0,-1 1 0,1 0 0,0 0 0,-1 0 0,1 0 0,-1 0 0,1 0 0,-1 0 0,1 0 0,-1 0 1,1 0-1,0 0 0,-1 0 0,1 0 0,-1 0 0,1 1 0,-1-1 0,1 0 0,0 0 0,-1 0 0,1 0 0,0 1 1,-1-1-1,1 0 0,-1 1 0,-20 13-365,17-6-28,0 1 0,1 0 0,0 0 0,0 1-1,1-1 1,0 0 0,1 1 0,0-1 0,1 1 0,0 0-1,1 11 1,-1-5-559,4 38-4143,12-10-2496</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4.186"/>
    </inkml:context>
    <inkml:brush xml:id="br0">
      <inkml:brushProperty name="width" value="0.05" units="cm"/>
      <inkml:brushProperty name="height" value="0.05" units="cm"/>
      <inkml:brushProperty name="color" value="#FFFFFF"/>
    </inkml:brush>
  </inkml:definitions>
  <inkml:trace contextRef="#ctx0" brushRef="#br0">71 0 5113,'0'0'14031,"-7"2"-12971,4 0-1010,0-1 0,0 1 0,0 0 0,0 0 0,0 0-1,1 0 1,-1 1 0,1-1 0,-1 1 0,1 0 0,0-1 0,0 1-1,0 0 1,0 0 0,1 0 0,-1 1 0,1-1 0,0 0 0,0 1 0,0-1-1,-1 7 1,-3 15 103,2 0 0,-1 28 0,1-13 45,1 73 192,3-72-343,-1-40-48,0 0-1,0 0 1,0 0 0,0 0-1,0 0 1,1 0-1,-1 0 1,0 0-1,1 0 1,-1 0-1,0 0 1,1 0-1,-1 0 1,1-1-1,0 1 1,-1 0-1,1 0 1,0 0-1,-1-1 1,1 1-1,0 0 1,0-1-1,0 1 1,-1-1-1,1 1 1,0-1-1,0 1 1,0-1-1,0 0 1,0 1-1,0-1 1,0 0 0,0 0-1,0 0 1,0 0-1,0 0 1,0 0-1,0 0 1,0 0-1,0 0 1,0 0-1,0 0 1,0-1-1,0 1 1,2-1-1,1 0-3,0 0-1,1-1 0,-1 1 0,0-1 1,0 0-1,0 0 0,0-1 1,0 1-1,5-5 0,7-12 23,-1 0-1,0-1 0,19-36 1,16-23 4,-43 70-10,-6 8-5,0 0-1,1-1 1,-1 1-1,0 0 1,0-1 0,0 0-1,0 1 1,0-1-1,-1 1 1,1-1-1,0 0 1,-1 0-1,1 1 1,-1-5-1,2 4 13,-1 3-20,-1-1-1,1 1 1,0-1 0,-1 1 0,1-1 0,0 1 0,-1 0 0,1-1-1,-1 1 1,1-1 0,-1 1 0,1 0 0,-1 0 0,0-1-1,1 1 1,-1 0 0,0 0 0,0-1 0,1 1 0,-1 0 0,0 0-1,0 0 1,0-1 0,0 1 0,0 0 0,0 0 0,0 0-1,0 0 1,0-1 0,-1 1 0,1 0 0,0 1 0,-1 0-7,0 35-3,-1-14 22,2 1 0,0-1 1,5 26-1,-5-45-10,1 0 0,-1 0 0,1 0 1,0-1-1,0 1 0,1 0 0,-1 0 0,1-1 0,0 1 0,0-1 0,0 1 0,0-1 0,0 0 1,1 0-1,0 0 0,-1 0 0,1 0 0,0 0 0,0-1 0,1 0 0,-1 1 0,1-1 1,-1-1-1,6 3 0,-4-3 1,0 0 1,0 0 0,1-1-1,-1 1 1,1-1 0,-1 0-1,0-1 1,1 0 0,-1 1-1,0-2 1,0 1-1,1-1 1,-1 1 0,0-1-1,-1-1 1,1 1 0,0-1-1,-1 0 1,1 0-1,-1 0 1,0-1 0,0 1-1,0-1 1,0 0 0,-1 0-1,1 0 1,-1-1 0,4-6-1,0-1 11,0 1 0,-1-1 0,-1 0-1,0 0 1,0-1 0,-1 0 0,-1 0 0,0 0 0,0 0-1,0-22 1,-3-138-681,8 197-5985,-4-18 4701,14 23-8064</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6.345"/>
    </inkml:context>
    <inkml:brush xml:id="br0">
      <inkml:brushProperty name="width" value="0.05" units="cm"/>
      <inkml:brushProperty name="height" value="0.05" units="cm"/>
      <inkml:brushProperty name="color" value="#FFFFFF"/>
    </inkml:brush>
  </inkml:definitions>
  <inkml:trace contextRef="#ctx0" brushRef="#br0">502 1 7762,'0'0'10983,"-13"15"-9730,0-1-955,-4 5 212,-1 0 0,-29 23 0,-47 55 1241,-53 62-1131,28-27-549,113-126-58,4-4-8,-1 0-1,1 0 0,-1 1 1,1-1-1,0 1 1,0 0-1,0-1 1,0 1-1,0 0 1,1 0-1,-3 6 1,4-8 37,10-25 166,-7 20-202,0 0 0,0 0 0,0 1-1,1 0 1,-1-1 0,1 1 0,0 0-1,0 1 1,0-1 0,0 1 0,0-1-1,1 1 1,-1 0 0,1 1 0,6-2 0,-7 2-9,0 0 1,0 0 0,0 0-1,0 1 1,0-1 0,0 1 0,0 0-1,0 0 1,1 1 0,-1-1-1,0 1 1,0 0 0,-1 0 0,1 0-1,0 1 1,0-1 0,0 1-1,-1 0 1,6 4 0,19 20 1,-1 1 1,27 37-1,26 26 50,-13-10 97,-48-54-1618,37 37 0,-29-42-3591,-6-12-4305</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145"/>
    </inkml:context>
    <inkml:brush xml:id="br0">
      <inkml:brushProperty name="width" value="0.05" units="cm"/>
      <inkml:brushProperty name="height" value="0.05" units="cm"/>
      <inkml:brushProperty name="color" value="#FFFFFF"/>
    </inkml:brush>
  </inkml:definitions>
  <inkml:trace contextRef="#ctx0" brushRef="#br0">0 520 3809,'0'0'13131,"2"5"-12227,-2-4-869,0 0 0,0 0 0,1 0 1,-1-1-1,0 1 0,1 0 0,-1 0 0,0 0 0,1-1 1,-1 1-1,1 0 0,-1-1 0,1 1 0,0 0 0,-1-1 1,1 1-1,0 0 0,-1-1 0,1 1 0,0-1 1,0 0-1,-1 1 0,1-1 0,0 0 0,0 1 0,0-1 1,0 0-1,-1 0 0,1 1 0,0-1 0,1 0 1,1-1 24,-1 0 0,1 1 0,-1-1 0,0 0 0,1 0 0,-1 0 0,0-1 0,0 1 1,0 0-1,0-1 0,3-2 0,9-10 199,0-1 0,16-21 0,-28 33-229,123-174 1034,-109 150-839,-2-1 0,-1 0 0,0 0 0,15-60 1,-25 75-168,16-55 310,-19 68-366,0 0-1,0 0 1,0 0 0,0 0 0,0 0-1,0 1 1,0-1 0,0 0 0,1 0-1,-1 0 1,0 0 0,0 0 0,0 0-1,0 0 1,0 0 0,0 0 0,1 0-1,-1 0 1,0 0 0,0 0 0,0 0-1,0 0 1,0 0 0,1 0 0,-1 0-1,0 0 1,0 0 0,0 0 0,0 0-1,0 0 1,0 0 0,1 0 0,-1 0-1,0 0 1,0 0 0,0 0 0,0 0-1,0 0 1,0 0 0,1 0 0,-1 0-1,0 0 1,0-1 0,0 1 0,0 0-1,0 0 1,0 0 0,0 0 0,0 0-1,0 0 1,1-1 0,-1 1 0,0 0-1,0 0 1,0 0 0,0 0 0,2 38-18,-2-5 35,-1 15 11,3-1 0,7 47 1,2-8 41,8 38-15,-12-90 98,-1 0 0,1 66 0,-7-99-40,-30 10 691,3-10-704,-9-1 152,36 0-233,-1 0 0,0 0 0,1 0 0,-1 0 0,0 0 0,1 0 0,-1 0 0,0 0 0,1 1 0,-1-1 0,0 0 0,1 0 0,-1 1 0,0-1 0,1 0 0,-1 1 0,1-1 0,-1 0 0,1 1 0,-1-1 0,1 1 0,-1-1 0,1 1 0,-1-1 0,1 1 0,0 0 0,-1-1 0,1 1 0,0-1 0,-1 1 0,1 0 0,1 1-26,1-1 1,-1 0 0,1 0-1,0 1 1,0-1 0,-1-1-1,1 1 1,0 0-1,0 0 1,0-1 0,0 1-1,3 0 1,1 1 0,157 42-290,-126-35 177,33-2-2068,-21-9-3455,-19-3-1648</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490"/>
    </inkml:context>
    <inkml:brush xml:id="br0">
      <inkml:brushProperty name="width" value="0.05" units="cm"/>
      <inkml:brushProperty name="height" value="0.05" units="cm"/>
      <inkml:brushProperty name="color" value="#FFFFFF"/>
    </inkml:brush>
  </inkml:definitions>
  <inkml:trace contextRef="#ctx0" brushRef="#br0">21 7 9354,'0'0'15331,"-20"-6"-15347,20 12-1608,10 18-809,0 6-2704,0-6-3256</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17.859"/>
    </inkml:context>
    <inkml:brush xml:id="br0">
      <inkml:brushProperty name="width" value="0.05" units="cm"/>
      <inkml:brushProperty name="height" value="0.05" units="cm"/>
      <inkml:brushProperty name="color" value="#FFFFFF"/>
    </inkml:brush>
  </inkml:definitions>
  <inkml:trace contextRef="#ctx0" brushRef="#br0">21 1 14187,'0'0'13507,"-20"12"-13507,30-12-3281,0 0 273,0-6-3850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0.290"/>
    </inkml:context>
    <inkml:brush xml:id="br0">
      <inkml:brushProperty name="width" value="0.05" units="cm"/>
      <inkml:brushProperty name="height" value="0.05" units="cm"/>
      <inkml:brushProperty name="color" value="#FFFFFF"/>
    </inkml:brush>
  </inkml:definitions>
  <inkml:trace contextRef="#ctx0" brushRef="#br0">0 663 8914,'0'0'5757,"21"-7"-5198,-10 3-485,-2 1-19,1 0 0,-1 0 1,0-1-1,0 0 0,0-1 0,-1 0 1,1 0-1,-1-1 0,0 0 0,-1 0 1,1-1-1,-1 0 0,-1-1 1,7-7-1,20-38 322,-3-2 1,38-91-1,29-124 617,-95 262-946,9-15 154,-11 23-200,0-1 0,0 0-1,0 1 1,1-1 0,-1 1-1,0-1 1,0 1-1,1-1 1,-1 1 0,0 0-1,1-1 1,-1 1 0,1-1-1,-1 1 1,1 0 0,-1-1-1,1 1 1,-1 0 0,1 0-1,-1-1 1,1 1 0,-1 0-1,1 0 1,-1 0-1,1-1 1,-1 1 0,1 0-1,-1 0 1,1 0 0,0 0-1,-1 0 1,1 0 0,0 1-1,4 4-78,1 10 88,0 0 0,-1 0-1,0 0 1,-1 0 0,-1 1 0,2 24 0,1-6 9,5 54 51,-5 1 0,-3 90 1,-3-146-39,-1-28-27,1 0 1,-1 0-1,0 0 1,0-1-1,-1 1 1,1 0 0,-1-1-1,0 1 1,0-1-1,-4 5 1,6-8 1,-1 1 1,0-1-1,0 0 1,0 1 0,0-1-1,0 0 1,0 0-1,0 0 1,0 0-1,-1 0 1,1 0 0,0 0-1,-1 0 1,1 0-1,0-1 1,-1 1 0,1-1-1,-1 1 1,1-1-1,-1 1 1,1-1-1,-1 0 1,1 0 0,-1 0-1,0 0 1,1 0-1,-1 0 1,1 0-1,-1 0 1,1-1 0,-1 1-1,1 0 1,-1-1-1,1 0 1,-1 1 0,-1-2-1,1 0-4,0 0 1,1 1-1,-1-1 0,1 0 0,-1 0 0,1 0 1,0 0-1,0 0 0,0-1 0,0 1 1,0 0-1,1 0 0,-1-1 0,0 1 1,1 0-1,0-1 0,0-1 0,-3-7 0,-6-23-4,4 17 9,0-1 0,1 1 0,-3-36 0,7 52-248,5 2-136,0 0 0,-1 0 0,1-1 0,-1 1 0,1-1-1,0 0 1,-1-1 0,8 0 0,10-1-2007,8 2-2707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0.801"/>
    </inkml:context>
    <inkml:brush xml:id="br0">
      <inkml:brushProperty name="width" value="0.05" units="cm"/>
      <inkml:brushProperty name="height" value="0.05" units="cm"/>
      <inkml:brushProperty name="color" value="#FFFFFF"/>
    </inkml:brush>
  </inkml:definitions>
  <inkml:trace contextRef="#ctx0" brushRef="#br0">61 0 5193,'0'0'11619,"0"14"-11285,-5 38 381,-2 1-1,-19 69 0,18-81-360,2 0-1,2 1 1,0 47-1,4-87-352,0 1-1,0-1 1,0 1-1,0-1 1,1 1-1,-1 0 1,1-1-1,-1 1 1,1-1-1,0 0 1,0 1-1,0-1 1,0 0-1,0 1 1,1-1-1,-1 0 1,3 2-1,-3-3-3,0 0 0,1 0-1,-1 0 1,1 0-1,-1-1 1,1 1 0,-1-1-1,1 1 1,-1-1 0,1 1-1,0-1 1,-1 0-1,1 0 1,-1 0 0,1 0-1,0 0 1,-1 0 0,1 0-1,0 0 1,1-1-1,3-1 0,-1 0 0,1 0 0,-1-1 0,0 0 0,1 0-1,-1 0 1,0 0 0,-1-1 0,1 0 0,-1 0-1,0 0 1,8-9 0,13-29-52,-1-1 1,-3-1-1,-1-1 1,25-85-1,8-18 110,-51 144-9,-4 26 185,-6 24-157,-3 6-36,3 0 0,-3 76 0,10-111-93,4 31-6,-3-46-32,1-1 0,-1 1-1,1 0 1,-1-1 0,1 1-1,0-1 1,0 1 0,0-1-1,0 0 1,0 1 0,0-1-1,0 0 1,0 0 0,0 1-1,1-1 1,-1 0 0,0 0-1,1 0 1,-1-1 0,1 1 0,-1 0-1,1-1 1,-1 1 0,1-1-1,2 1 1,65 1-6761,-31-2 2556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1.175"/>
    </inkml:context>
    <inkml:brush xml:id="br0">
      <inkml:brushProperty name="width" value="0.05" units="cm"/>
      <inkml:brushProperty name="height" value="0.05" units="cm"/>
      <inkml:brushProperty name="color" value="#FFFFFF"/>
    </inkml:brush>
  </inkml:definitions>
  <inkml:trace contextRef="#ctx0" brushRef="#br0">255 4 5697,'0'0'12960,"-13"-1"-12124,-42-2-87,52 3-653,0 0 0,1 0 0,-1 1 0,0-1 1,1 1-1,-1-1 0,0 1 0,1 0 0,-1 0 0,1 0 1,-1 0-1,1 0 0,0 1 0,-1-1 0,1 1 1,0-1-1,0 1 0,0 0 0,-3 4 0,-7 4 405,2 0-387,0-1 0,0 2 0,1-1 1,0 1-1,1 0 0,0 1 0,0 0 0,2 0 0,0 1 0,0 0 0,1 0 0,0 0 1,-3 21-1,2-6-125,2 0 0,2 0 0,0 0 0,2 0 0,5 51 0,-4-74-78,-1-1 0,1 0 0,0 1 0,0-1 0,0 0 0,1 0 0,0 0 0,-1 0 0,1 0 0,1 0 0,-1 0 0,0-1 0,1 1 0,0-1 0,0 0 0,0 0 0,0 0 0,0 0 0,1 0 0,-1-1 0,1 1 0,0-1 0,0 0 0,0 0 0,0-1 0,0 1 0,0-1 0,0 0 0,0 0 0,1 0 0,6 0-1,0 0-457,-1-1 0,1-1-1,0 1 1,-1-2 0,1 1-1,-1-2 1,1 1 0,-1-1-1,0-1 1,0 0-1,-1 0 1,10-6 0,31-20-4605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49.715"/>
    </inkml:context>
    <inkml:brush xml:id="br0">
      <inkml:brushProperty name="width" value="0.05" units="cm"/>
      <inkml:brushProperty name="height" value="0.05" units="cm"/>
      <inkml:brushProperty name="color" value="#FFFFFF"/>
    </inkml:brush>
  </inkml:definitions>
  <inkml:trace contextRef="#ctx0" brushRef="#br0">46 241 10202,'0'0'10536,"2"19"-9649,-2-11-774,7 135 1518,-11 156-283,8-308-1508,7-28 183,-2 0 0,-1 0 0,6-72 0,-8-118-30,-6 222 5,-4-101-103,2 85 61,-1 0 1,-10-38 0,12 57 40,-7-22-7,7 23 8,0 0 0,1 0 0,-1 0-1,0 0 1,0 0 0,1 0-1,-1 0 1,0 0 0,0 0 0,0 0-1,0 0 1,0 1 0,0-1-1,-1 0 1,-1 0 0,2 1-5,1 0 0,-1-1 0,0 1 0,1 0 0,-1 0 0,0 0-1,1 0 1,-1 0 0,0 0 0,1 0 0,-1 0 0,1 0 0,-1 1 0,0-1 0,1 0 0,-1 0 0,0 1 0,1-1 0,-1 0 0,1 1 0,-1-1 0,1 0 0,-1 1 0,1-1 0,-2 2-1,0 0-25,1 0-1,-1 0 0,1 0 0,0 1 0,-3 4 0,-1 7-15,1-1 0,0 1 0,1 0 0,-3 22 0,2 59-46,4-91 90,0 1 0,0-1 0,1 1 1,-1-1-1,1 1 0,0-1 0,0 0 0,1 1 0,0-1 1,2 6-1,-2-8 4,0 1-1,0 0 1,0-1 0,1 1 0,-1-1 0,1 0 0,-1 0-1,1 0 1,0 0 0,0 0 0,-1 0 0,1-1 0,1 1 0,4 0-1,-1 1 0,1-1-1,0-1 0,0 0 1,1 0-1,-1 0 1,0-1-1,0 0 0,0-1 1,0 0-1,11-2 0,-2-1-4,-1-1 0,-1-1 0,1 0-1,15-9 1,22-13 24,63-31 80,-99 51-92,0 2 1,1 0-1,-1 1 1,1 1-1,19-2 1,-32 5-26,1 1 1,0 0-1,-1 0 1,1 0-1,0 0 0,-1 1 1,9 2-1,-12-2 15,-1-1-1,1 1 0,0 0 0,0 0 1,0 0-1,0 1 0,-1-1 1,1 0-1,0 1 0,-1-1 0,0 1 1,1 0-1,-1-1 0,0 1 0,0 0 1,1 0-1,-1 0 0,-1-1 1,1 1-1,0 0 0,0 0 0,0 3 1,1 11 5,1-1 0,-2 2 1,0-1-1,-2 25 0,1-38 3,-2 18 46,0 0 1,-11 41-1,-18 38 69,20-67-87,-13 37-95,-17 53 306,35-101-731,1 1 0,1-1-1,-1 35 1,4-20-2970,1-12-1217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1.516"/>
    </inkml:context>
    <inkml:brush xml:id="br0">
      <inkml:brushProperty name="width" value="0.05" units="cm"/>
      <inkml:brushProperty name="height" value="0.05" units="cm"/>
      <inkml:brushProperty name="color" value="#FFFFFF"/>
    </inkml:brush>
  </inkml:definitions>
  <inkml:trace contextRef="#ctx0" brushRef="#br0">225 14 2681,'0'0'16487,"-8"-2"-15239,2 0-1092,-45-7 1587,47 9-1654,1-1-1,0 1 0,0 1 1,-1-1-1,1 0 0,0 1 1,0-1-1,0 1 1,-1 0-1,1 0 0,0 0 1,0 1-1,0-1 0,1 1 1,-6 3-1,-3 6-66,1 2 1,0-1-1,0 1 0,2 1 0,0 0 1,0 0-1,1 0 0,1 1 1,0 0-1,1 0 0,1 1 0,0-1 1,1 1-1,1 0 0,1 0 0,0 0 1,1 0-1,0 0 0,5 29 1,-4-43-46,0 0 1,-1 0 0,1-1 0,0 1 0,0 0 0,0-1 0,0 1 0,0-1 0,1 1 0,-1-1 0,0 1 0,1-1 0,-1 0 0,1 0 0,-1 0 0,1 0 0,-1 0 0,1 0 0,0 0 0,0-1 0,-1 1 0,1 0 0,0-1 0,0 1 0,0-1 0,0 0 0,3 0-1,66-1-1914,-59 0 1511,13-3-1151,0-1 0,0-1 0,0-1 0,39-17 1,16-7-3500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2.870"/>
    </inkml:context>
    <inkml:brush xml:id="br0">
      <inkml:brushProperty name="width" value="0.05" units="cm"/>
      <inkml:brushProperty name="height" value="0.05" units="cm"/>
      <inkml:brushProperty name="color" value="#FFFFFF"/>
    </inkml:brush>
  </inkml:definitions>
  <inkml:trace contextRef="#ctx0" brushRef="#br0">11 461 4545,'0'0'10845,"2"9"-10074,7 17-166,-8-26-584,-1 0 0,1 0 0,-1 1 0,0-1 0,1 0 1,-1 0-1,1 1 0,-1-1 0,1 0 0,-1 0 0,1 0 0,-1 0 0,1 0 0,-1 0 1,1 0-1,-1 0 0,1 0 0,-1 0 0,1 0 0,-1 0 0,0 0 0,1 0 0,-1 0 1,1-1-1,-1 1 0,1 0 0,-1 0 0,1 0 0,-1-1 0,0 1 0,1-1 0,7-5 193,-1-1 0,-1-1 0,1 1 0,9-17 0,-10 16-106,4-4 69,0-1 0,-1 0 1,-1-1-1,0 0 0,-1 0 0,0-1 0,-1 0 1,-1 0-1,0 0 0,3-18 0,3-96 1142,-10 128-1313,-1 0-1,0 0 0,0 1 1,0-1-1,0 0 0,0 0 0,0 1 1,0-1-1,0 0 0,0 0 1,0 1-1,-1-1 0,1 0 1,0 0-1,0 1 0,-1-1 0,1 0 1,0 1-1,-1-1 0,1 1 1,-1-1-1,1 0 0,-1 1 1,1-1-1,-1 1 0,1-1 0,-1 1 1,0-1-1,1 1 0,-1 0 1,0-1-1,1 1 0,-1 0 0,0-1 1,1 1-1,-1 0 0,0 0 1,0 0-1,1 0 0,-1 0 1,0 0-1,0 0 0,1 0 0,-1 0 1,0 0-1,0 0 0,1 0 1,-1 0-1,0 0 0,1 1 1,-1-1-1,0 0 0,0 1 0,-3 1-16,0 0 0,0 0 0,1 0 0,-1 0-1,1 1 1,-1-1 0,1 1 0,-4 5 0,-7 8-7,2 1 0,1 0 0,0 1 1,1 1-1,0-1 0,2 2 0,-10 33 0,10-22-32,2 1 0,1-1 1,2 1-1,0 43 0,3-72 33,0-1 1,0 1 0,0-1-1,0 0 1,0 1 0,0-1-1,1 1 1,-1-1 0,1 0 0,0 0-1,0 1 1,0-1 0,0 0-1,0 0 1,0 0 0,1 0-1,-1 0 1,1 0 0,-1 0 0,1 0-1,0-1 1,-1 1 0,1-1-1,0 1 1,0-1 0,0 0-1,0 0 1,1 0 0,-1 0-1,0 0 1,0 0 0,1 0 0,-1-1-1,0 1 1,1-1 0,4 0-1,-2 0 14,0 0 0,0 0-1,1-1 1,-1 0-1,0 0 1,0 0 0,0 0-1,0-1 1,0 0-1,0 0 1,0-1 0,-1 1-1,1-1 1,-1 0 0,6-4-1,75-86 111,-67 71-89,0 0-1,2 1 1,1 2-1,1 0 1,34-24-1,-49 39-20,0 0 0,0 0 0,0 1 0,1-1 0,10-1 0,-17 4-1,1 1 0,0-1 0,0 1 0,-1 0 0,1 0 0,0 0-1,0 0 1,0 0 0,-1 1 0,1-1 0,0 0 0,0 1 0,-1-1 0,1 1 0,0 0 0,-1-1 0,1 1 0,-1 0 0,1 0 0,-1 0 0,1 0 0,-1 0 0,0 1-1,1-1 1,-1 0 0,0 1 0,0-1 0,1 3 0,8 11 37,-2 1 1,0 0-1,-1 0 0,-1 1 0,0 0 1,-2 0-1,1 0 0,-2 1 0,-1 0 0,0-1 1,-1 26-1,-1-41-21,0 0 0,-1 0 0,1 0 0,-1 1 0,1-1 0,-1 0 0,0 0 0,0 0 0,0 0 1,0 0-1,0 0 0,-1 0 0,1-1 0,0 1 0,-1 0 0,1-1 0,-4 4 0,4-5-12,0 1 0,1-1-1,-1 1 1,1-1 0,-1 1 0,0-1-1,0 0 1,1 1 0,-1-1 0,0 0-1,0 1 1,1-1 0,-1 0 0,0 0-1,0 0 1,0 0 0,1 0 0,-1 0-1,0 0 1,0 0 0,0 0 0,1 0-1,-1 0 1,0-1 0,0 1 0,1 0-1,-1 0 1,0-1 0,0 1 0,1 0-1,-1-1 1,0 1 0,1-1 0,-1 1-1,1-1 1,-1 1 0,0-1 0,1 0-1,-1 1 1,1-1 0,0 0 0,-1 1-1,1-1 1,-1 0 0,1 0 0,0 0-1,-3-5-21,2 1 0,-1 0-1,1-1 1,0 1 0,0-1-1,0 0 1,1 1 0,0-1-1,0 0 1,0 1-1,1-1 1,0 1 0,0-1-1,0 1 1,4-10 0,4-4-5,0 1 1,0 1 0,15-21-1,9-14-90,49-76 91,-55 90 47,-2 0-1,38-80 1,-61 237 490,-3-91-505,1 0-1,1 0 1,2 0 0,0 0 0,2 0-1,14 43 1,10-1-8,-11-31 7,14 50-1,-32-89 2,0 1 1,0 0 0,0 0 0,1-1 0,-1 1 0,0 0-1,0 0 1,0 0 0,0-1 0,0 1 0,0 0 0,0 0-1,-1 0 1,1-1 0,0 1 0,0 0 0,-1 0 0,1-1-1,0 1 1,-1 0 0,1-1 0,0 1 0,-1 0 0,1-1-1,-1 1 1,0-1 0,1 1 0,-1 0 0,1-1-1,-1 1 1,0-1 0,1 0 0,-2 1 0,-1 0-3,0 0 1,0 0-1,0 0 1,0-1-1,0 1 1,0-1-1,0 0 0,-1 0 1,-3 0-1,0-1-6,-1 1 0,1-1-1,0-1 1,0 0-1,0 0 1,0 0-1,1-1 1,-12-5-1,15 5 0,1 0-1,0 0 1,-1-1-1,1 1 0,0 0 1,1-1-1,-1 1 1,1-1-1,-1 0 0,1 1 1,0-1-1,0 0 1,1 0-1,-1 0 0,1 0 1,0 0-1,0 1 1,1-7-1,-1 0-13,1 0 1,1 0-1,-1 0 1,1 0-1,1 0 1,4-11-1,5 0 8,0 0 0,1 1-1,1 1 1,1 0 0,1 1-1,1 0 1,0 1 0,1 1-1,1 1 1,27-17 0,-38 27-1,0 1-1,0 0 1,0 0 0,0 1 0,1 0 0,0 1 0,-1 0 0,1 0 0,0 1 0,0 0 0,0 1 0,10 0 0,-15 0 8,0 1 1,0-1-1,0 1 1,0 0-1,0 1 1,0-1-1,0 1 1,0-1-1,0 1 1,0 0-1,-1 1 1,1-1-1,-1 1 1,0-1 0,0 1-1,1 0 1,-2 0-1,1 0 1,0 1-1,-1-1 1,0 1-1,1-1 1,-1 1-1,-1 0 1,1 0-1,2 8 1,0 6 14,-1 1 0,-1 0 1,0 0-1,-3 38 0,1-23 1,0-31-20,0-1 0,0-1 0,1 0 1,-1 0-1,0 0 1,0 1-1,0-1 1,-1 0-1,1 0 1,0 0-1,0 1 1,-1-1-1,1 0 1,0 0-1,-1 0 1,1 0-1,-1 0 1,1 0-1,-1 0 1,0 0-1,0 0 1,1 0-1,-2 1 1,0-1-566,2-80-8031,0 32 1771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220"/>
    </inkml:context>
    <inkml:brush xml:id="br0">
      <inkml:brushProperty name="width" value="0.05" units="cm"/>
      <inkml:brushProperty name="height" value="0.05" units="cm"/>
      <inkml:brushProperty name="color" value="#FFFFFF"/>
    </inkml:brush>
  </inkml:definitions>
  <inkml:trace contextRef="#ctx0" brushRef="#br0">1 1 9354,'0'0'8674,"10"30"-10579,0-18-2552</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559"/>
    </inkml:context>
    <inkml:brush xml:id="br0">
      <inkml:brushProperty name="width" value="0.05" units="cm"/>
      <inkml:brushProperty name="height" value="0.05" units="cm"/>
      <inkml:brushProperty name="color" value="#FFFFFF"/>
    </inkml:brush>
  </inkml:definitions>
  <inkml:trace contextRef="#ctx0" brushRef="#br0">11 2 3369,'0'0'9626,"-1"29"-8461,-3 11-861,1-4 58,1 1-1,4 60 1,0-80-176,0-1 1,1 1 0,0-1 0,2 0 0,0 0 0,1-1 0,0 1-1,1-1 1,14 22 0,-20-36-155,0 1 0,-1-1 0,1 0 0,0 0 1,0 1-1,0-1 0,0 0 0,0 0 0,0 0 0,0 0 0,0 0 0,0 0 0,0 0 0,1 0 0,-1 0 1,0-1-1,1 1 0,-1 0 0,1-1 0,-1 1 0,1-1 0,-1 0 0,1 1 0,-1-1 0,1 0 1,-1 0-1,1 0 0,-1 0 0,1 0 0,-1-1 0,1 1 0,-1 0 0,1-1 0,-1 1 0,1-1 0,-1 1 1,0-1-1,1 1 0,-1-1 0,0 0 0,1 0 0,-1 0 0,0 0 0,0 0 0,2-2 0,3-4 226,0-1-1,0 0 0,-1 0 0,0 0 0,8-17 0,115-318 852,-116 323-1683,-12 20 399,0-1-1,1 1 1,-1 0-1,1-1 1,-1 1-1,1 0 1,-1 0-1,1-1 1,-1 1-1,1 0 1,-1 0-1,1 0 0,-1 0 1,1-1-1,-1 1 1,1 0-1,-1 0 1,1 0-1,-1 0 1,1 0-1,0 0 1,-1 1-1,1-1 0,-1 0 1,1 0-1,-1 0 1,1 0-1,-1 1 1,1-1-1,-1 0 1,1 0-1,-1 1 1,1-1-1,-1 0 1,0 1-1,1 0 0,9 14-6954</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3.939"/>
    </inkml:context>
    <inkml:brush xml:id="br0">
      <inkml:brushProperty name="width" value="0.05" units="cm"/>
      <inkml:brushProperty name="height" value="0.05" units="cm"/>
      <inkml:brushProperty name="color" value="#FFFFFF"/>
    </inkml:brush>
  </inkml:definitions>
  <inkml:trace contextRef="#ctx0" brushRef="#br0">161 129 5977,'0'0'13332,"1"-18"-12199,4-55-326,-4 71-775,-1 1 0,0-1 0,-1 1 0,1 0 1,0-1-1,0 1 0,-1-1 0,1 1 1,-1 0-1,1-1 0,-1 1 0,1-1 1,-1 1-1,0 0 0,0 0 0,0 0 0,1-1 1,-1 1-1,0 0 0,0 0 0,-1 0 1,1 0-1,0 1 0,0-1 0,0 0 1,-1 0-1,1 1 0,0-1 0,-1 1 0,1-1 1,-1 1-1,-1-1 0,0 0-18,0 1 1,-1 0-1,1 0 1,0 0-1,-1 0 0,1 0 1,0 0-1,-1 1 0,1 0 1,-4 1-1,3 0-13,1 0 0,-1 1 0,1 0 0,0 0 0,0-1 0,0 2 0,0-1 0,0 0-1,0 1 1,1-1 0,-4 8 0,-21 48 11,19-30-14,1 0 1,1 0 0,1 1-1,2 0 1,0 55 0,3-84 0,0 1 0,1-1 0,-1 0 1,0 1-1,0-1 0,1 1 0,-1-1 0,0 0 1,1 1-1,0-1 0,-1 0 0,1 1 0,0-1 1,-1 0-1,1 0 0,0 0 0,0 0 0,0 0 1,0 0-1,0 0 0,0 0 0,3 2 0,-1-2 0,0 1-1,1-1 0,-1 0 0,1 0 0,-1 0 0,1 0 0,0 0 1,-1-1-1,5 1 0,5-1-32,-1-1 1,1 0 0,-1-1-1,0 0 1,14-4-1,-6-3-640,0 0-1,0-1 1,-1-1-1,-1-1 1,0-1-1,18-16 1,-11 10-2138,26-23-6357</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5.442"/>
    </inkml:context>
    <inkml:brush xml:id="br0">
      <inkml:brushProperty name="width" value="0.05" units="cm"/>
      <inkml:brushProperty name="height" value="0.05" units="cm"/>
      <inkml:brushProperty name="color" value="#FFFFFF"/>
    </inkml:brush>
  </inkml:definitions>
  <inkml:trace contextRef="#ctx0" brushRef="#br0">0 528 6857,'0'0'7993,"30"-12"-7252,99-46-165,-118 52-503,-1 0-1,0-1 1,0-1-1,0 1 0,-1-2 1,0 1-1,0-1 1,-1-1-1,8-11 0,4-5 125,-5 8 42,0-1 1,-1-1-1,-1 0 1,0 0-1,-2-1 1,-1-1-1,0 0 0,-2-1 1,0 1-1,-2-2 1,0 1-1,-2-1 1,3-39-1,-8 72-244,0 1-1,-1-1 1,-1 0-1,1 0 1,-1-1-1,-1 1 1,-7 14-1,-10 29 8,11-14 7,2 0 0,2 1 0,2-1 0,0 59 0,4-91-13,1-1 0,-1 1 0,1-1 0,0 1 0,1-1-1,-1 0 1,1 0 0,0 0 0,1 0 0,-1 0 0,1 0 0,0 0 0,0-1 0,0 1 0,1-1-1,0 0 1,-1 0 0,8 5 0,-9-7 4,1 0-1,0-1 1,-1 1-1,1-1 1,0 0-1,0 1 1,0-1-1,0-1 1,0 1-1,0 0 1,0-1-1,0 0 1,0 1-1,0-1 1,0 0-1,1-1 1,-1 1 0,0 0-1,0-1 1,0 0-1,0 0 1,0 0-1,0 0 1,-1 0-1,1 0 1,0-1-1,0 0 1,-1 1-1,1-1 1,-1 0-1,0 0 1,1 0-1,-1-1 1,3-4-1,18-18 12,-2-2 0,0-1 0,-2 0 0,-2-2 1,0 0-1,-2 0 0,-1-2 0,-2 0 0,-1 0 0,8-42 0,-10 42 91,-6 26-48,-5 20-96,-8 34 44,2-1-1,2 1 0,2 1 1,5 92-1,1-131-3,-1-1 1,1 0-1,1 1 0,0-1 1,0 0-1,1 0 0,7 13 1,-9-19 0,0 1 0,0-1 0,0 0 0,0 0 0,1 0 0,-1-1 0,1 1 0,0 0 0,-1-1 0,1 0 0,0 0 0,1 0 1,-1 0-1,0 0 0,1 0 0,-1-1 0,1 0 0,-1 0 0,1 0 0,-1 0 0,1 0 0,4 0 0,-2-2 4,0 1-1,0-1 1,0-1 0,0 1-1,0-1 1,0 0-1,-1 0 1,1 0-1,-1-1 1,1 0-1,-1 0 1,0 0 0,0-1-1,0 0 1,-1 0-1,1 0 1,-1-1-1,0 1 1,0-1-1,4-6 1,7-14 17,0 0 1,-2 0-1,13-33 0,-8 16-16,-13 31-5,9-19 30,-1 0 1,14-48-1,-26 66-27,0 8-1,0 0 1,0 1 0,0-1-1,0 1 1,0-1 0,1 1-1,-1 0 1,1-1 0,4-5-1,-7 16-26,1-1 0,-1 0-1,1 1 1,0-1 0,2 11-1,0 4-10,-2 242 99,0-262-64,1 0 1,-1-1-1,1 1 0,-1 0 0,1-1 1,0 1-1,-1-1 0,1 1 0,0-1 1,-1 1-1,1-1 0,0 0 0,0 1 1,-1-1-1,1 0 0,0 0 0,0 1 0,0-1 1,-1 0-1,1 0 0,0 0 0,0 0 1,0 0-1,0 0 0,0 0 0,-1 0 1,2-1-1,27-3-10,-17-2-8,-1-2 0,0 0 0,0 0 0,-1-1-1,14-14 1,9-8-31,-15 15 42,-9 7 7,0 1 0,1 0 0,0 0 0,0 1 0,0 1 0,1-1 0,20-7 0,-29 13 6,0 1 1,-1 0-1,1-1 0,0 1 1,-1 0-1,1 0 1,0 0-1,-1 0 0,1 0 1,0 1-1,-1-1 1,1 0-1,-1 1 1,1-1-1,0 1 0,-1 0 1,1-1-1,-1 1 1,1 0-1,-1 0 1,0 0-1,1 0 0,-1 0 1,0 0-1,0 0 1,0 1-1,1 0 0,26 48 1108,-8-12-376,-17-33-699,1 0-1,0 0 0,0-1 0,0 1 1,1-1-1,0 0 0,-1-1 0,1 1 1,1-1-1,-1 0 0,0 0 0,10 3 1,-7-4-112,0 0 1,0-1 0,0 0-1,0 0 1,0-1 0,0 0-1,1-1 1,-1 0-1,0 0 1,9-3 0,6-3-1020,0 0 0,0-2 0,0-1 0,37-23 0,2-4-5957</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6.719"/>
    </inkml:context>
    <inkml:brush xml:id="br0">
      <inkml:brushProperty name="width" value="0.05" units="cm"/>
      <inkml:brushProperty name="height" value="0.05" units="cm"/>
      <inkml:brushProperty name="color" value="#FFFFFF"/>
    </inkml:brush>
  </inkml:definitions>
  <inkml:trace contextRef="#ctx0" brushRef="#br0">235 457 5129,'0'0'12739,"-21"-3"-11619,-70-9-302,88 11-778,0 1 0,0-1 0,0 1 1,0 0-1,0 0 0,0 0 1,-1 1-1,1-1 0,0 1 1,0-1-1,0 1 0,0 0 1,0 1-1,0-1 0,1 0 1,-1 1-1,0-1 0,1 1 0,-1 0 1,1 0-1,-1 0 0,-2 4 1,1-1-37,1 1 0,-1 0 0,1 0 0,1 0 1,-1 0-1,1 1 0,-2 8 0,-2 4 84,1-2-80,0 0 0,1 1-1,1-1 1,0 1 0,2 0 0,0-1 0,1 1 0,0 0 0,5 25-1,-4-41-22,-1-1 0,1 1 0,-1-1 0,1 1 0,0-1 0,0 0 0,-1 1 0,1-1 0,0 0 0,0 0 0,0 0 0,0 1-1,0-1 1,1 0 0,-1 0 0,0-1 0,0 1 0,1 0 0,-1 0 0,1-1 0,-1 1 0,1-1 0,-1 1 0,0-1-1,1 1 1,0-1 0,-1 0 0,3 0 0,-1 0 4,-1 0 0,1 0-1,0 0 1,-1 0 0,1-1-1,0 1 1,-1-1 0,1 0-1,-1 0 1,1 0 0,-1 0 0,1 0-1,-1 0 1,0-1 0,0 1-1,4-4 1,7-10 14,1-1 0,-2 0 0,0-1 0,-1-1 0,12-24 0,39-99 40,-53 115-29,-1 0 1,-2 0-1,0 0 0,4-50 0,-7-106 54,-4 113-21,1 65-41,1 2 9,-1 0 0,1 0 0,-1 0 1,0-1-1,0 1 0,0 0 0,0 0 0,0 0 0,-1 0 0,1 0 0,-1 0 1,1 0-1,-1 0 0,0 0 0,1 0 0,-1 1 0,0-1 0,0 0 0,-1 0 1,1 1-1,0-1 0,0 0 0,-1 1 0,1 0 0,-1-1 0,-3-1 0,5 3-6,-1 0-1,0 0 1,1 1-1,-1-1 0,0 0 1,1 1-1,-1-1 0,1 0 1,-1 1-1,1-1 0,-1 1 1,1-1-1,-1 1 0,1 0 1,-1-1-1,1 1 0,0-1 1,-1 1-1,1 0 1,0-1-1,0 1 0,-1 0 1,1-1-1,0 1 0,0 0 1,0-1-1,0 1 0,0 1 1,-7 32-24,5-22 28,-9 71 21,4 1 1,4 139 0,4-123-35,-3-42 2,0-39 7,1-1 0,1 1-1,0 0 1,1-1 0,2 1-1,-1-1 1,9 27 0,-10-42-11,1 1 0,-1-1 0,1 1 0,0-1 0,0 0 0,0 0 1,0 0-1,1 0 0,-1 0 0,1 0 0,0 0 0,-1-1 0,1 1 0,1-1 1,-1 0-1,0 0 0,0 0 0,1-1 0,3 2 0,-2-2 3,0 0-1,0 0 1,0-1-1,-1 0 1,1 0-1,0 0 1,0 0-1,0-1 1,0 0-1,-1 0 1,1 0 0,0-1-1,4-2 1,10-5 31,-1-1 1,0 0-1,0-2 1,-1 0-1,26-25 1,-35 30-16,22-19 16,-1-2 0,35-44 0,-57 63 24,0 0 0,-1-1 0,0 0 0,-1 0 0,0-1 0,0 1 0,-1-1 0,-1 0 0,0 0 0,0-1 0,-1 1 0,0-1-1,-1-11 1,0 20-37,-1 1 1,0 0-1,0 0 0,-1-1 0,1 1 0,0 0 0,-1 0 0,1 0 0,-1-1 0,0 1 0,0 0 0,0 0 0,0 0 0,0 0 0,-2-2 0,1 3-15,1 0 0,0 0 0,-1 0 0,1 0 0,-1 1 0,1-1 0,-1 0 0,0 1 0,1 0 0,-1-1 0,1 1 0,-1 0 0,0 0 0,1 0 0,-1 0 0,0 0 0,1 0 0,-1 0 0,0 1 0,1-1 0,-1 1 0,1-1 0,-3 2 0,2 0-6,-1 1 1,1 0-1,-1-1 1,1 1-1,0 0 1,0 1-1,0-1 1,1 0-1,-1 0 1,1 1-1,0-1 1,0 1-1,0-1 1,0 1 0,1 0-1,-1 4 1,-2 5-6,-7 30 0,2 1 0,2 0 0,0 88 0,6-129 5,0 0 0,0-1-1,0 1 1,0-1 0,1 1 0,-1-1-1,1 1 1,0-1 0,-1 1 0,1-1-1,0 1 1,0-1 0,1 0 0,-1 1-1,0-1 1,1 0 0,0 0 0,-1 0-1,1 0 1,3 2 0,-1-2-7,0 0 0,0 0 0,0 0 1,0-1-1,0 1 0,0-1 0,0 0 0,1 0 0,-1-1 1,1 1-1,-1-1 0,6 0 0,-2-1 6,-1 0 1,1 0-1,-1-1 0,1 0 0,-1 0 1,1 0-1,-1-1 0,0 0 0,0-1 1,-1 0-1,1 0 0,-1 0 0,0-1 1,10-8-1,6-9 1,0-2-1,23-31 1,-40 49-1,35-50-27,47-89 0,-73 113 14,4-2 28,-17 32 7,1 37-357,0-26 344,0 0-1,1 0 1,1 0 0,-1-1 0,1 1-1,1-1 1,-1 1 0,2-2 0,-1 1 0,1 0-1,8 8 1,-10-9 89,0 0-1,-1 0 1,0 0-1,-1 0 1,1 1-1,-1-1 1,-1 1 0,0-1-1,0 1 1,0 0-1,-1 0 1,0 0-1,0-1 1,-3 14-1,1 16 32,3-34-140,-1-1 0,1 0 0,-1 0-1,1 1 1,0-1 0,-1 0-1,1 0 1,1 0 0,-1 0 0,0 0-1,0 0 1,1 0 0,-1-1-1,1 1 1,-1 0 0,1-1-1,0 1 1,-1-1 0,1 1 0,0-1-1,0 0 1,0 0 0,0 0-1,1 0 1,-1 0 0,0 0 0,0-1-1,0 1 1,1-1 0,2 1-1,9 1-450,0 0-1,0 0 0,21-2 1,-33 0 339,48 0-3490,-8 0-1354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7.460"/>
    </inkml:context>
    <inkml:brush xml:id="br0">
      <inkml:brushProperty name="width" value="0.05" units="cm"/>
      <inkml:brushProperty name="height" value="0.05" units="cm"/>
      <inkml:brushProperty name="color" value="#FFFFFF"/>
    </inkml:brush>
  </inkml:definitions>
  <inkml:trace contextRef="#ctx0" brushRef="#br0">1 90 4721,'0'0'14811,"80"-48"-14619,-40 36-112,0-6-80,0 12-608,0 0-1512,10 6-585,1 12-1784,-21 12-4761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8.175"/>
    </inkml:context>
    <inkml:brush xml:id="br0">
      <inkml:brushProperty name="width" value="0.05" units="cm"/>
      <inkml:brushProperty name="height" value="0.05" units="cm"/>
      <inkml:brushProperty name="color" value="#FFFFFF"/>
    </inkml:brush>
  </inkml:definitions>
  <inkml:trace contextRef="#ctx0" brushRef="#br0">0 479 8090,'0'0'7375,"7"-28"-6517,47-196 1520,-53 215-2226,1 0 0,0 0-1,0 0 1,1 0-1,1 1 1,-1-1-1,1 1 1,1 0 0,-1 0-1,1 0 1,1 0-1,0 1 1,0 0 0,9-8-1,-13 13-157,-1 1 0,1 0 0,0 0 0,0-1 0,0 1 0,0 1-1,0-1 1,0 0 0,0 0 0,0 1 0,0-1 0,0 1 0,0 0 0,0-1 0,0 1-1,1 0 1,-1 0 0,0 0 0,0 1 0,0-1 0,0 1 0,0-1 0,0 1 0,0-1 0,0 1-1,0 0 1,0 0 0,0 0 0,0 0 0,0 1 0,-1-1 0,1 0 0,0 1 0,-1-1-1,1 1 1,-1-1 0,0 1 0,1 0 0,-1 0 0,0-1 0,0 1 0,0 0 0,0 0 0,0 3-1,1 20 9,0 1 0,-4 27 0,1-30 9,0 0 0,2-1 1,0 1-1,6 27 0,-5-44-11,-1 0 0,1 0 0,0 0 0,1-1 1,-1 1-1,1-1 0,0 1 0,1-1 0,-1 0 0,1 0 0,0 0 0,0-1 0,1 0 1,-1 1-1,1-1 0,0-1 0,0 1 0,0-1 0,1 0 0,5 3 0,-7-5 2,1 1 0,-1 0 0,0-1 0,1 0-1,-1 0 1,1-1 0,-1 1 0,1-1-1,-1 0 1,1 0 0,0 0 0,-1-1 0,1 0-1,-1 0 1,0 0 0,1 0 0,-1 0-1,0-1 1,1 0 0,-1 0 0,0 0-1,0-1 1,-1 1 0,7-6 0,5-5 17,-1-2 1,0 0 0,-1 0-1,15-23 1,-5 7 0,-20 27-13,12-13 15,-1-2 1,0 1 0,-1-2-1,-2 0 1,0 0 0,-1-1-1,9-26 1,-13 26 46,-1-1 0,-2 1 0,3-38 0,-6 58-58,0 0 1,-1 1-1,1-1 0,0 0 0,-1 1 0,1-1 1,-1 1-1,1-1 0,0 0 0,-1 1 0,1-1 1,-1 1-1,0-1 0,1 1 0,-1 0 0,1-1 1,-1 1-1,0 0 0,1-1 0,-1 1 0,0 0 1,1 0-1,-1 0 0,0-1 0,1 1 1,-1 0-1,0 0 0,1 0 0,-1 0 0,0 0 1,0 0-1,1 0 0,-1 1 0,0-1 0,1 0 1,-1 0-1,0 0 0,1 1 0,-1-1 0,0 0 1,1 1-1,-1-1 0,1 1 0,-2-1 0,-1 1-1,0 1 0,0-1 0,1 0 0,-1 1 0,0-1 0,0 1 0,1 0 0,-1 0 0,-3 4 0,1 2-4,0 1-1,1 0 1,1 0-1,-1 0 1,1 1-1,1-1 1,0 1-1,-1 13 1,1 80-25,3-60 20,-1-35 1,1 0 0,0 0 0,1 0 0,0-1 0,0 1 0,1 0 0,-1-1-1,2 0 1,7 14 0,-9-18-24,0 1 1,0-1-1,0 1 0,1-1 1,0 0-1,-1 0 0,1 0 0,0-1 1,1 1-1,-1-1 0,0 1 1,1-1-1,-1 0 0,1 0 1,0-1-1,-1 1 0,1-1 0,0 0 1,0 0-1,0 0 0,5 1 1,9-4-1063,0-1 1,-1 0 0,1-1 0,-1 0 0,0-2 0,0 0-1,-1-1 1,0-1 0,24-15 0,4-2-3501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8.558"/>
    </inkml:context>
    <inkml:brush xml:id="br0">
      <inkml:brushProperty name="width" value="0.05" units="cm"/>
      <inkml:brushProperty name="height" value="0.05" units="cm"/>
      <inkml:brushProperty name="color" value="#FFFFFF"/>
    </inkml:brush>
  </inkml:definitions>
  <inkml:trace contextRef="#ctx0" brushRef="#br0">71 0 6673,'0'0'11520,"-10"19"-10406,3-5-921,0-4-81,2 1 0,-1 0 0,1 0 0,1 0 0,0 0 0,1 1 0,0 0 0,1 0 0,0-1 0,0 21 0,-8 552 1707,10-578-1867,0 1 0,0-1 0,0 0 0,1 0 0,0 0 0,1 0-1,-1 0 1,1 0 0,0 0 0,1-1 0,-1 1 0,7 9 0,-5-10-356,1 0 1,-1 0-1,1-1 1,0 1 0,0-1-1,0 0 1,9 5 0,16 5-4445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51.480"/>
    </inkml:context>
    <inkml:brush xml:id="br0">
      <inkml:brushProperty name="width" value="0.05" units="cm"/>
      <inkml:brushProperty name="height" value="0.05" units="cm"/>
      <inkml:brushProperty name="color" value="#FFFFFF"/>
    </inkml:brush>
  </inkml:definitions>
  <inkml:trace contextRef="#ctx0" brushRef="#br0">0 706 10322,'0'0'8955,"11"-24"-8202,-7 14-678,20-44 457,48-79 0,53-62 290,11 11-274,-117 161-488,38-35 1,-55 55-74,1 1 1,-1 0-1,1 0 1,-1 0 0,1 0-1,0 0 1,-1 1 0,1-1-1,0 1 1,0 0 0,0 0-1,1 0 1,-1 0-1,4 0 1,-6 1 4,-1 0 0,1 0 0,0 0-1,0 0 1,-1 0 0,1 0 0,0 0 0,-1 0-1,1 0 1,0 1 0,0-1 0,-1 0 0,1 0 0,-1 1-1,1-1 1,0 0 0,-1 1 0,1-1 0,-1 1-1,1-1 1,0 1 0,-1-1 0,0 1 0,1-1-1,0 2 1,0 1 11,0-1-1,0 1 1,0 0 0,0 0-1,0 4 1,0-3 5,4 24 152,1 54 0,-6 32-8,-1-45-99,-6 142 35,0-2-725,7-206 166,0 5 272,0-8 96,0 0-1,0 0 1,0 0-1,0 1 1,0-1-1,0 0 1,0 0-1,0 0 1,0 0-1,0 0 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275"/>
    </inkml:context>
    <inkml:brush xml:id="br0">
      <inkml:brushProperty name="width" value="0.05" units="cm"/>
      <inkml:brushProperty name="height" value="0.05" units="cm"/>
      <inkml:brushProperty name="color" value="#FFFFFF"/>
    </inkml:brush>
  </inkml:definitions>
  <inkml:trace contextRef="#ctx0" brushRef="#br0">223 94 1672,'0'0'15234,"-5"-15"-14032,-18-45-226,22 59-940,0-1 1,0 1-1,0 0 0,0 0 1,0-1-1,0 1 1,0 0-1,0 0 0,0 0 1,-1 1-1,1-1 0,0 0 1,-1 0-1,1 1 0,0-1 1,-1 0-1,1 1 0,-1 0 1,1-1-1,-1 1 0,1 0 1,-1 0-1,1 0 0,-1 0 1,1 0-1,-1 0 0,0 0 1,1 0-1,-1 1 0,1-1 1,0 0-1,-1 1 1,1 0-1,-1-1 0,-1 2 1,-3 1 11,0 0 0,0 1 0,1 0 0,-1 0 1,-6 6-1,2-1-21,1 1 0,0 0 0,0 1 0,1 0 0,1 0 0,-1 1 0,2 0 0,0 0 1,0 1-1,1 0 0,1-1 0,0 2 0,1-1 0,0 0 0,-2 26 0,5-16 16,-1-16-78,0-1 0,1 0 0,0 1 0,1-1 0,0 0 1,0 1-1,2 7 0,-2-12 11,-1-1 0,1 1 1,0-1-1,0 1 1,0-1-1,1 0 0,-1 0 1,0 1-1,0-1 0,1 0 1,-1 0-1,0 0 1,1 0-1,0 0 0,-1-1 1,1 1-1,-1 0 0,1-1 1,0 1-1,-1-1 0,1 1 1,0-1-1,-1 0 1,1 0-1,0 0 0,0 0 1,-1 0-1,1 0 0,0 0 1,0-1-1,-1 1 1,3-1-1,2-1 21,-1-1 1,1 1-1,-1-1 0,0 0 0,0-1 1,0 1-1,0-1 0,-1 0 0,1 0 1,-1 0-1,0-1 0,0 0 0,6-9 1,6-9-26,22-43 1,-19 35 17,-15 26 12,0 0-1,-1 0 1,0-1-1,0 0 1,0 1-1,-1-1 1,1 0-1,-1 0 0,-1 0 1,2-8-1,-3 14-2,0-1-1,0 1 1,0-1-1,1 1 1,-1-1-1,0 1 1,0 0-1,0-1 1,0 1-1,1-1 1,-1 1-1,0 0 1,1-1-1,-1 1 1,0 0-1,0-1 1,1 1-1,-1 0 1,1 0-1,-1-1 1,0 1-1,1 0 1,-1 0-1,1 0 1,-1-1-1,0 1 1,1 0-1,-1 0 0,1 0 1,-1 0-1,1 0 1,-1 0-1,0 0 1,1 0-1,-1 0 1,1 0-1,-1 0 1,1 0-1,-1 0 1,1 0-1,-1 1 1,0-1-1,1 0 1,-1 0-1,1 0 1,-1 1-1,0-1 1,1 0-1,-1 0 1,0 1-1,1-1 1,-1 1-1,19 46 10,-17-38-8,1 0-1,0-1 0,1 0 0,0 0 0,0 0 1,8 10-1,-9-13-179,0-1 0,1 0 1,0-1-1,0 1 0,0 0 0,0-1 1,1 0-1,-1 0 0,1-1 0,0 1 1,0-1-1,6 2 0,0-1-1240,0-2 1,0 1-1,1-1 0,16-2 0,-20 1 558,22 0-4694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646"/>
    </inkml:context>
    <inkml:brush xml:id="br0">
      <inkml:brushProperty name="width" value="0.05" units="cm"/>
      <inkml:brushProperty name="height" value="0.05" units="cm"/>
      <inkml:brushProperty name="color" value="#FFFFFF"/>
    </inkml:brush>
  </inkml:definitions>
  <inkml:trace contextRef="#ctx0" brushRef="#br0">1 1 6129,'0'0'10895,"12"20"-9938,-3-4-810,9 16 164,1 0 0,1-1-1,32 35 1,-43-56-254,0-2 0,1 1 0,0-1 0,12 7 0,-18-13-407,-1 1 0,1-1 0,0 0 0,1-1 0,-1 1 0,0-1 0,0 1 0,1-1 0,-1-1 0,0 1 0,1-1 0,-1 1 0,1-1 0,8-2 0,6-3-4590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29.990"/>
    </inkml:context>
    <inkml:brush xml:id="br0">
      <inkml:brushProperty name="width" value="0.05" units="cm"/>
      <inkml:brushProperty name="height" value="0.05" units="cm"/>
      <inkml:brushProperty name="color" value="#FFFFFF"/>
    </inkml:brush>
  </inkml:definitions>
  <inkml:trace contextRef="#ctx0" brushRef="#br0">242 1 6305,'0'0'14563,"-141"150"-13906,121-96-273,0 0-184,0-5-56,0-1-144,0-12-168,20-6-905,0-18-1399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0.645"/>
    </inkml:context>
    <inkml:brush xml:id="br0">
      <inkml:brushProperty name="width" value="0.05" units="cm"/>
      <inkml:brushProperty name="height" value="0.05" units="cm"/>
      <inkml:brushProperty name="color" value="#FFFFFF"/>
    </inkml:brush>
  </inkml:definitions>
  <inkml:trace contextRef="#ctx0" brushRef="#br0">241 44 5193,'0'0'12208,"-12"-7"-11190,6 3-867,-39-21 435,43 24-529,-2-1-1,1 1 1,0 0 0,0 1-1,0-1 1,0 0-1,0 1 1,-1 0 0,1 0-1,0 0 1,0 0 0,-1 0-1,1 1 1,0-1 0,0 1-1,-6 2 1,1 1-23,1 0 1,0 1-1,0 0 1,0 0-1,1 1 1,0 0-1,0 0 1,0 0-1,1 1 1,0 0-1,0 0 1,1 0-1,0 0 1,-4 10-1,2-3-55,1 0 0,1 0-1,0 0 1,1 1 0,1 0-1,0-1 1,0 23 0,42-37-253,-35-2 257,0 0-1,-1 0 1,1 0 0,-1 0-1,0 0 1,0-1-1,1 0 1,-2 0 0,7-5-1,37-38-81,-34 32 72,-7 8 11,18-12-28,-24 18 29,1 0-1,-1 0 1,1 0-1,-1-1 1,1 1-1,-1 0 1,1 0-1,-1 0 1,1 0-1,-1 0 1,1 0-1,-1 0 1,1 0-1,-1 1 1,1-1-1,-1 0 1,1 0-1,-1 0 1,1 0-1,-1 1 1,0-1-1,1 0 1,-1 0-1,1 1 1,-1-1-1,0 0 1,1 1-1,-1-1 1,0 0-1,1 1 1,-1-1 0,1 1-1,11 19 6,-6-10-9,-2-5-40,0-1 0,1 0-1,-1-1 1,1 1 0,-1-1 0,1 0-1,0 0 1,0 0 0,1-1 0,-1 0-1,0 0 1,1 0 0,-1-1 0,10 2-1,-8-2-505,0-1 0,-1 1 0,1-1 0,0-1 0,-1 1 0,1-1 0,12-4 0,11-10-4204</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1.170"/>
    </inkml:context>
    <inkml:brush xml:id="br0">
      <inkml:brushProperty name="width" value="0.05" units="cm"/>
      <inkml:brushProperty name="height" value="0.05" units="cm"/>
      <inkml:brushProperty name="color" value="#FFFFFF"/>
    </inkml:brush>
  </inkml:definitions>
  <inkml:trace contextRef="#ctx0" brushRef="#br0">7 1 7498,'0'0'7925,"-1"26"-7095,-1-3-633,-1 7 132,2 1 1,1 0-1,7 51 1,44 219 1601,-31-29-2519,-30-436 440,10 161 160,1 0 0,-1 0 0,1 0 0,0 0 1,0 0-1,0 0 0,1 1 0,-1-1 0,1 0 0,0 1 1,-1-1-1,1 1 0,0-1 0,0 1 0,1 0 0,-1 0 1,0 0-1,1 0 0,-1 0 0,1 1 0,0-1 0,-1 1 1,1-1-1,0 1 0,0 0 0,0 0 0,0 1 0,6-2 1,7-1 0,-1 0 1,1 0 0,32 1 0,-41 2-11,-1 0 0,1 0 0,-1 1 0,0 0 0,1 0 0,-1 0 0,0 1 0,0 0 0,8 4 0,-11-4 2,0 0 0,0 0-1,0 0 1,-1 0 0,1 0-1,-1 1 1,0-1 0,1 1-1,-1 0 1,0 0 0,-1 0-1,1 0 1,0 0 0,-1 0-1,0 0 1,0 0 0,0 1-1,0-1 1,1 5 0,1 20 56,-1 0 0,-2 1 0,-2 27 0,0 4-3710,2-51-1015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1.519"/>
    </inkml:context>
    <inkml:brush xml:id="br0">
      <inkml:brushProperty name="width" value="0.05" units="cm"/>
      <inkml:brushProperty name="height" value="0.05" units="cm"/>
      <inkml:brushProperty name="color" value="#FFFFFF"/>
    </inkml:brush>
  </inkml:definitions>
  <inkml:trace contextRef="#ctx0" brushRef="#br0">1 1 5801,'0'0'9090,"10"72"-12531,-10-36-2488</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2.175"/>
    </inkml:context>
    <inkml:brush xml:id="br0">
      <inkml:brushProperty name="width" value="0.05" units="cm"/>
      <inkml:brushProperty name="height" value="0.05" units="cm"/>
      <inkml:brushProperty name="color" value="#FFFFFF"/>
    </inkml:brush>
  </inkml:definitions>
  <inkml:trace contextRef="#ctx0" brushRef="#br0">51 319 5097,'0'0'10725,"15"7"-10109,48 22 55,-61-29-612,1 1 1,-1-1-1,0 1 0,0-1 1,0 1-1,0-1 0,0 0 1,1 0-1,-1 0 0,0 0 1,0-1-1,0 1 0,1-1 1,-1 1-1,0-1 0,0 0 1,0 1-1,0-1 0,0 0 0,0 0 1,-1-1-1,1 1 0,0 0 1,0-1-1,-1 1 0,1-1 1,-1 1-1,1-1 0,-1 0 1,2-2-1,2-4 167,0 0-1,0-1 1,-1 0 0,6-16 0,-9 21-141,2-3 36,-1 0 0,0 0 0,0 0 0,-1 0-1,0 0 1,0 0 0,-1-1 0,1 1 0,-2 0 0,1-1 0,-1 1 0,-2-9 0,2 13-100,0 0-1,0 0 1,-1 0-1,1 0 1,-1 0-1,1 1 1,-1-1-1,0 0 1,0 1 0,0 0-1,-1-1 1,1 1-1,0 0 1,-1 0-1,0 0 1,1 0-1,-1 1 1,0-1-1,0 1 1,0 0-1,0 0 1,0 0-1,0 0 1,0 0-1,0 0 1,0 1 0,0 0-1,-1 0 1,-5 0-1,3 0-19,1 1 1,-1 0-1,0 0 0,1 0 1,-1 1-1,1 0 0,-1 0 1,1 0-1,0 1 0,0 0 0,0 0 1,0 0-1,1 0 0,-1 1 1,1 0-1,0 0 0,0 0 1,0 0-1,1 1 0,-1-1 0,1 1 1,0 0-1,0 0 0,-3 9 1,0 0-15,0 0 0,1 1-1,1 0 1,0 0 0,1 1 0,1-1 0,-1 31 0,3-46 13,0 1 0,1-1 0,-1 1 0,1-1 0,-1 1 0,1-1 0,-1 1 0,1-1-1,-1 1 1,1-1 0,0 0 0,-1 1 0,1-1 0,0 0 0,-1 1 0,1-1 0,0 0 0,-1 0 0,1 0 0,0 0 0,-1 0 0,1 0-1,0 0 1,-1 0 0,1 0 0,0 0 0,0 0 0,-1 0 0,1 0 0,0 0 0,-1-1 0,2 1 0,29-9 103,-16-2-55,0-1-1,0 0 1,-1-1-1,-1-1 1,16-18-1,-16 16 30,0 1-1,1 0 0,1 1 1,1 1-1,22-15 0,-35 26-66,0 0 0,0 0 0,0 1 0,0-1 0,1 1 0,-1-1 0,0 1 0,1 0 0,-1 0 0,1 1 0,-1-1 0,1 1 0,-1 0 0,1 0 0,-1 0-1,1 0 1,-1 1 0,1-1 0,-1 1 0,1 0 0,-1 0 0,6 2 0,-4 1 2,0-1 0,0 1 1,0 0-1,-1 0 0,0 1 0,0-1 0,0 1 0,0 0 0,-1 0 1,0 0-1,0 0 0,4 9 0,1 3 31,-4-11-20,-1 0-1,0 0 1,0 1-1,-1-1 1,1 1 0,1 10-1,-4-16-7,12-16 14,67-117 78,-10 16-150,-68 114 36,0 1-1,-1 0 1,1 0-1,0-1 0,0 1 1,0 0-1,0 0 0,0 0 1,0 0-1,0 0 1,0 0-1,0 0 0,0 1 1,1-1-1,-1 0 0,0 1 1,1-1-1,-1 1 0,0-1 1,3 0-1,-3 2 2,1-1 0,-1 0 1,0 1-1,0-1 0,0 0 0,0 1 0,0 0 0,0-1 0,0 1 0,0-1 0,0 1 1,0 0-1,-1 0 0,1 0 0,0-1 0,0 1 0,-1 0 0,1 0 0,0 0 1,0 1-1,4 9-10,-1-1 1,0 1 0,0 0-1,2 12 1,-4-13 37,0-4-15,0 0 1,0 0 0,1 0 0,0 0 0,0 0-1,0-1 1,1 1 0,-1-1 0,1 0 0,1 0-1,-1-1 1,1 1 0,0-1 0,0 0-1,7 5 1,-9-7-69,1 0-1,0 0 0,0-1 1,-1 0-1,1 1 1,0-1-1,0-1 0,0 1 1,0 0-1,0-1 0,0 0 1,1 0-1,-1 0 1,0-1-1,0 1 0,0-1 1,0 0-1,0 0 0,0 0 1,-1-1-1,1 1 1,0-1-1,-1 0 0,1 0 1,3-3-1,25-24-3600,-2-6-4108</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3.889"/>
    </inkml:context>
    <inkml:brush xml:id="br0">
      <inkml:brushProperty name="width" value="0.05" units="cm"/>
      <inkml:brushProperty name="height" value="0.05" units="cm"/>
      <inkml:brushProperty name="color" value="#FFFFFF"/>
    </inkml:brush>
  </inkml:definitions>
  <inkml:trace contextRef="#ctx0" brushRef="#br0">43 163 5841,'0'0'8910,"0"-8"-8203,1-11-334,1 8 432,-1-1 0,-1 0-1,0 0 1,-1 0-1,-3-23 1,3 34-776,1 1 1,-1-1-1,1 0 1,-1 1-1,0-1 0,1 0 1,-1 1-1,0-1 0,1 1 1,-1-1-1,0 1 0,0-1 1,0 1-1,1-1 1,-1 1-1,0 0 0,0 0 1,0-1-1,0 1 0,0 0 1,0 0-1,0 0 1,1 0-1,-1 0 0,0 0 1,0 0-1,0 0 0,0 0 1,0 0-1,0 1 0,0-1 1,1 0-1,-1 1 1,0-1-1,0 1 0,0-1 1,1 1-1,-1-1 0,0 1 1,0-1-1,1 1 1,-1 0-1,1-1 0,-1 1 1,0 0-1,1-1 0,-1 2 1,-1 6-31,1 1 0,0-1 0,1 0 0,0 1 0,1 13 0,0 3 39,-1-24-38,0-1 0,1 1 0,-1-1 0,0 1 1,0-1-1,1 1 0,-1-1 0,0 0 0,0 1 0,1-1 1,-1 1-1,0-1 0,1 0 0,-1 0 0,1 1 0,-1-1 1,0 0-1,1 1 0,-1-1 0,1 0 0,-1 0 0,1 0 0,-1 0 1,1 0-1,-1 1 0,1-1 0,-1 0 0,1 0 0,-1 0 1,1 0-1,-1 0 0,1 0 0,-1 0 0,1-1 0,-1 1 1,0 0-1,1 0 0,-1 0 0,1 0 0,-1-1 0,1 1 1,0-1-1,21-12 41,-18 6-2,-1 0 1,1 0-1,-2-1 0,1 1 1,-1-1-1,0 0 1,1-12-1,-3 17 12,0 0 1,0 0-1,0 0 1,0 0-1,0 0 1,-1-1-1,1 1 0,-1 0 1,0 0-1,-1-3 1,1 5-21,1 0-1,-1 0 1,0 0 0,1 0 0,-1 0 0,0 0 0,0 0 0,0 0-1,0 0 1,0 1 0,0-1 0,0 0 0,0 1 0,0-1-1,0 1 1,0-1 0,0 1 0,-1-1 0,1 1 0,0 0 0,0-1-1,0 1 1,-1 0 0,1 0 0,-2 0 0,2 0-74,0 0 0,0 1 0,0-1 0,0 0 0,0 1 0,0-1 0,0 0 0,0 1 0,0-1 0,0 1 0,0 0 0,1-1 0,-1 1 0,0 0 0,0-1 0,0 1 0,1 0 0,-1 0-1,1 0 1,-1-1 0,0 1 0,1 0 0,-1 0 0,1 0 0,0 0 0,-1 2 0,-6 27-1710,7-27 1435,-2 29-4654,2-2-3245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4.744"/>
    </inkml:context>
    <inkml:brush xml:id="br0">
      <inkml:brushProperty name="width" value="0.05" units="cm"/>
      <inkml:brushProperty name="height" value="0.05" units="cm"/>
      <inkml:brushProperty name="color" value="#FFFFFF"/>
    </inkml:brush>
  </inkml:definitions>
  <inkml:trace contextRef="#ctx0" brushRef="#br0">55 0 8386,'0'0'11457,"-8"16"-10848,1-3-451,2-5-57,0 1 0,1-1 0,0 1 1,0 0-1,1 1 0,1-1 0,-1 0 1,1 1-1,1 0 0,-1 16 0,0 49 514,0-38-300,1 1 1,8 55 0,-7-90-313,0 0 0,1-1-1,-1 1 1,1-1 0,0 1 0,0-1-1,0 1 1,0-1 0,0 1 0,1-1-1,-1 0 1,1 0 0,-1 0 0,1 0-1,0 0 1,0 0 0,0 0 0,0 0 0,0-1-1,0 1 1,1-1 0,3 3 0,-4-4-2,0 0 0,0 1 0,0-1 0,0 0 1,0 0-1,-1 0 0,1 0 0,0-1 0,0 1 0,0 0 1,0-1-1,-1 1 0,1-1 0,0 0 0,0 1 0,-1-1 1,1 0-1,-1 0 0,1 0 0,-1 0 0,1-1 1,-1 1-1,0 0 0,1-1 0,-1 1 0,0-1 0,0 1 1,0-1-1,0 1 0,0-1 0,1-2 0,16-29 44,-4 6-21,1 1-1,28-37 0,-43 63-28,0-1 1,1 1-1,-1-1 1,0 1-1,1-1 1,-1 1-1,0-1 0,1 1 1,-1 0-1,1-1 1,-1 1-1,0 0 1,1 0-1,-1-1 1,1 1-1,-1 0 0,1 0 1,-1-1-1,1 1 1,0 0-1,-1 0 1,1 0-1,-1 0 0,1 0 1,-1 0-1,1 0 1,-1 0-1,1 0 1,-1 0-1,1 0 0,-1 0 1,1 1-1,0-1 1,-1 0-1,1 0 1,-1 0-1,0 1 0,1-1 1,-1 0-1,1 1 1,-1-1-1,1 0 1,-1 1-1,0-1 0,1 1 1,-1-1-1,0 0 1,1 1-1,-1-1 1,1 2-1,14 32-4,-10-20 10,-3-10-1,38 75-5,-36-72-2,0 0 0,1 0 0,0-1-1,0 1 1,0-1 0,1-1 0,0 1 0,11 7-1,-15-11 9,0-1-1,-1 0 0,1 1 1,1-1-1,-1-1 0,0 1 1,0 0-1,0 0 0,0-1 1,1 1-1,-1-1 0,0 0 1,0 1-1,1-1 1,-1 0-1,0 0 0,1-1 1,-1 1-1,0 0 0,0-1 1,1 0-1,-1 1 0,0-1 1,0 0-1,0 0 0,0 0 1,0 0-1,0 0 0,0-1 1,0 1-1,-1-1 0,1 1 1,0-1-1,-1 0 1,1 1-1,-1-1 0,0 0 1,1 0-1,-1 0 0,0 0 1,1-3-1,8-19 102,-1-1-1,-1-1 1,0 0-1,4-40 1,-9 48 6,-2 0 1,0 0-1,-1 0 0,0-1 1,-2 1-1,0 0 1,-8-28-1,-5 17-5,13 27-105,0 0-1,1 0 1,-1-1-1,1 1 1,0-1-1,-1 1 1,1-1-1,0 0 1,1 1-1,-2-6 1,3 7-213,0 1 1,0-1-1,0 0 0,1 0 1,-1 0-1,0 1 1,0-1-1,1 0 0,-1 1 1,0-1-1,1 1 1,-1 0-1,0 0 0,1-1 1,-1 1-1,1 0 1,-1 0-1,1 0 0,-1 0 1,0 0-1,1 1 0,-1-1 1,3 1-1,4-1-1102,30 0-4284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5.302"/>
    </inkml:context>
    <inkml:brush xml:id="br0">
      <inkml:brushProperty name="width" value="0.05" units="cm"/>
      <inkml:brushProperty name="height" value="0.05" units="cm"/>
      <inkml:brushProperty name="color" value="#FFFFFF"/>
    </inkml:brush>
  </inkml:definitions>
  <inkml:trace contextRef="#ctx0" brushRef="#br0">0 1 6001,'0'0'12588,"22"8"-11545,155 63 1231,-170-68-2167,7 4 45,0-1-1,1-1 1,-1 0 0,1-1-1,0 0 1,0-1 0,16 1-1,-29-4-138,-1 1 0,1-1 0,-1 1 0,0 0 0,1-1 0,-1 1 0,0 0 0,1 0 0,-1 0 0,0 0 0,0 0-1,0 0 1,0 0 0,0 0 0,0 1 0,0-1 0,-1 0 0,1 1 0,0-1 0,-1 0 0,1 1 0,-1-1 0,1 1 0,-1-1 0,1 1-1,-1-1 1,0 1 0,0-1 0,0 1 0,0-1 0,0 1 0,0-1 0,-1 3 0,-4 57 331,4-54-290,-1 0-1,-1 0 0,1-1 0,-1 1 1,-1-1-1,1 1 0,-1-1 0,0 0 1,0-1-1,-8 8 0,-58 56 571,45-46-421,-12 16-14,28-28-224,-1 0 1,0-1 0,-1-1-1,-22 17 1,31-25-747,12-3-3948,1-8-1494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51.828"/>
    </inkml:context>
    <inkml:brush xml:id="br0">
      <inkml:brushProperty name="width" value="0.05" units="cm"/>
      <inkml:brushProperty name="height" value="0.05" units="cm"/>
      <inkml:brushProperty name="color" value="#FFFFFF"/>
    </inkml:brush>
  </inkml:definitions>
  <inkml:trace contextRef="#ctx0" brushRef="#br0">0 5 11859,'0'0'11058,"124"-4"-10730,-62 4-216,11 0-112,32 11-744,-15 1-1745,-16 8-5160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006"/>
    </inkml:context>
    <inkml:brush xml:id="br0">
      <inkml:brushProperty name="width" value="0.05" units="cm"/>
      <inkml:brushProperty name="height" value="0.05" units="cm"/>
      <inkml:brushProperty name="color" value="#FFFFFF"/>
    </inkml:brush>
  </inkml:definitions>
  <inkml:trace contextRef="#ctx0" brushRef="#br0">0 540 8834,'0'0'10449,"10"-1"-9452,-5 1-892,-1-1 0,1 0 1,-1 0-1,1 0 0,-1-1 0,1 1 0,-1-1 0,0 0 0,0-1 0,0 1 0,0-1 0,5-3 0,-2-1 27,0-1-1,-1 1 0,1-1 0,-1 0 0,-1-1 1,6-10-1,190-404 1575,-191 406-1583,-9 17-122,-1-1 1,0 1-1,0-1 0,1 1 0,-1 0 1,0-1-1,1 1 0,-1-1 1,0 1-1,1 0 0,-1-1 0,0 1 1,1 0-1,-1-1 0,1 1 1,-1 0-1,1-1 0,-1 1 0,1 0 1,-1 0-1,1 0 0,-1 0 1,1-1-1,-1 1 0,1 0 0,-1 0 1,1 0-1,-1 0 0,1 0 1,-1 0-1,1 0 0,-1 0 0,1 1 1,-1-1-1,1 0 0,0 0 1,-1 0-1,0 0 0,1 1 0,-1-1 1,1 0-1,0 1 0,3 6 7,0 1 0,-1-1 0,0 1-1,0 0 1,-1 0 0,0 0 0,0 0 0,-1 0-1,1 10 1,2 7 8,13 74 102,6 181 0,-23-269-163,0 0 0,1-1 1,0 1-1,0-1 1,2 1-1,-1-1 1,5 12-1,-5-18-270,0 1 0,1-1 0,-1 0 0,1 0 0,0 0 0,0 0 0,3 3 0,-2-3-559,1-1-1,-1 0 1,0 0 0,1 0 0,-1 0 0,1-1 0,5 3 0,20 3-8682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375"/>
    </inkml:context>
    <inkml:brush xml:id="br0">
      <inkml:brushProperty name="width" value="0.05" units="cm"/>
      <inkml:brushProperty name="height" value="0.05" units="cm"/>
      <inkml:brushProperty name="color" value="#FFFFFF"/>
    </inkml:brush>
  </inkml:definitions>
  <inkml:trace contextRef="#ctx0" brushRef="#br0">21 0 8786,'0'0'16115,"-20"0"-16115,30 12-3640,0 6-1538,0 6-4224</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6.707"/>
    </inkml:context>
    <inkml:brush xml:id="br0">
      <inkml:brushProperty name="width" value="0.05" units="cm"/>
      <inkml:brushProperty name="height" value="0.05" units="cm"/>
      <inkml:brushProperty name="color" value="#FFFFFF"/>
    </inkml:brush>
  </inkml:definitions>
  <inkml:trace contextRef="#ctx0" brushRef="#br0">11 13 9858,'0'0'15131,"-10"6"-15499,30-6-1000,0-6-2345,0-6-3808</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8.806"/>
    </inkml:context>
    <inkml:brush xml:id="br0">
      <inkml:brushProperty name="width" value="0.05" units="cm"/>
      <inkml:brushProperty name="height" value="0.05" units="cm"/>
      <inkml:brushProperty name="color" value="#FFFFFF"/>
    </inkml:brush>
  </inkml:definitions>
  <inkml:trace contextRef="#ctx0" brushRef="#br0">231 1 6129,'0'0'16668,"-130"168"-16084,100-120-200,0-6-120,10-5-152,10-13-112,0-6-16,40-24-3769,10-24-664,0-7-1592</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39.176"/>
    </inkml:context>
    <inkml:brush xml:id="br0">
      <inkml:brushProperty name="width" value="0.05" units="cm"/>
      <inkml:brushProperty name="height" value="0.05" units="cm"/>
      <inkml:brushProperty name="color" value="#FFFFFF"/>
    </inkml:brush>
  </inkml:definitions>
  <inkml:trace contextRef="#ctx0" brushRef="#br0">50 1 6705,'61'108'5498,"-71"-72"-3226,-11 0 737,1 12-1281,0 1-400,10-7-455,-10-6-425,10-6-256,10-6-192,0-12-360,0 0-1281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4.006"/>
    </inkml:context>
    <inkml:brush xml:id="br0">
      <inkml:brushProperty name="width" value="0.05" units="cm"/>
      <inkml:brushProperty name="height" value="0.05" units="cm"/>
      <inkml:brushProperty name="color" value="#FFFFFF"/>
    </inkml:brush>
  </inkml:definitions>
  <inkml:trace contextRef="#ctx0" brushRef="#br0">33 202 4065,'0'0'11608,"-29"-4"-9082,28 8-2472,0 0 0,0 1 0,1-1 0,-1 0 1,1 0-1,0 1 0,0-1 0,2 8 0,-1-1 23,-1-2-60,0 0 0,1-1 0,1 1 0,0 0-1,0-1 1,0 0 0,1 1 0,0-1 0,1 0 0,0 0 0,0-1 0,1 1 0,-1-1 0,2 0 0,-1 0 0,1-1 0,0 0 0,0 1 0,1-2 0,13 10 0,-17-13-12,1 0-1,0 0 1,-1 0 0,1 0 0,0-1 0,0 1-1,0-1 1,1 0 0,-1 0 0,0-1 0,0 1 0,0-1-1,1 0 1,-1 0 0,0 0 0,0-1 0,1 1-1,-1-1 1,5-2 0,-3 1 5,0 0 0,1-1 0,-1 0 0,0 0 0,-1 0 0,1-1 0,0 0 0,-1 0 0,0 0 0,0-1 0,6-6 0,5-8 9,-2-1 0,0 0-1,-1-1 1,19-41 0,-28 53 33,-1 0 0,0 0 0,0 0-1,-1 0 1,0-1 0,0 1 0,-1-1 0,0 1-1,-1-1 1,0 1 0,-1-1 0,0 1 0,0-1-1,-1 1 1,0-1 0,-4-9 0,3 14-24,0 0 0,0 0 0,0 1 0,0-1 0,-1 1 1,0 0-1,0 0 0,0 1 0,0-1 0,-1 1 0,1 0 0,-1 0 1,0 0-1,0 0 0,0 1 0,0 0 0,-1 0 0,-8-2 1,5 2-39,0 0 1,0 1 0,0 0 0,0 0-1,0 1 1,0 0 0,0 0 0,0 1-1,1 1 1,-1-1 0,-11 5 0,17-6 3,0 1 0,0 1 0,0-1 0,0 0 0,0 1 0,1-1 0,-1 1 0,1 0 1,-1 0-1,1 0 0,-1 0 0,1 0 0,0 1 0,0-1 0,-2 4 0,2-1-6,0-1 0,1 1 0,0 0 0,0-1 0,0 1 0,0 0 0,1-1 0,0 1 0,0 6 0,0-10 13,0 0 1,0 0-1,0 0 1,0 1-1,0-1 1,0 0-1,0 0 1,0 0-1,1 0 1,-1 0-1,0 1 0,1-1 1,-1 0-1,1 0 1,0 0-1,-1 0 1,1 0-1,0 0 1,-1-1-1,1 1 0,0 0 1,0 0-1,0 0 1,0-1-1,0 1 1,0 0-1,0-1 1,0 1-1,2 0 0,1 0 37,-1-1-1,1 1 0,0-1 1,0 0-1,-1 0 0,1-1 0,0 1 1,0-1-1,6-1 0,52-23 522,-50 19-504,-1 1 1,1 1 0,0-1 0,16-2 0,15 1 44,82 0 0,-121 6-105,-1 0 1,0 0 0,0 1-1,1-1 1,-1 1-1,0 0 1,0 0 0,0 0-1,0 0 1,0 0 0,0 1-1,0-1 1,-1 1 0,1 0-1,0 0 1,-1 0-1,0 0 1,1 0 0,-1 1-1,0-1 1,0 1 0,0 0-1,0-1 1,-1 1 0,1 0-1,-1 0 1,0 0-1,0 0 1,0 0 0,1 5-1,2 9 38,-2 0 0,0 0-1,0 0 1,-3 27 0,1-25 68,-1 21 117,-1-29-173,1 0 0,1-1 0,0 1 0,0 0 1,1-1-1,0 1 0,1-1 0,0 1 1,1-1-1,0 1 0,9 18 0,-10-27-42,1 0 1,-1 0-1,1 0 0,0 0 0,-1 0 1,1 0-1,0-1 0,0 1 0,0-1 1,0 0-1,0 0 0,0 0 0,1 0 1,-1-1-1,0 1 0,0-1 0,1 0 1,-1 0-1,0 0 0,1 0 0,2-1 0,0 1 6,0-1-1,-1 0 1,1 0-1,-1 0 1,1-1 0,-1 0-1,1 0 1,-1 0-1,0 0 1,0-1-1,6-4 1,1-4-3,0-1 1,-1 1 0,-1-2 0,0 1-1,-1-2 1,0 1 0,-1-1 0,-1 0-1,8-20 1,-8 13 13,-1 0 1,-1-1-1,-1 1 0,-1-1 0,-1 0 1,-1-27-1,-1 45-10,0-1 0,0 1 0,0 0 0,0-1 0,-1 1 0,0 0 0,0 0 0,0-1 0,0 1 1,-1 0-1,1 0 0,-1 0 0,0 1 0,-3-5 0,3 6-18,-1 0 1,0 0 0,1 0 0,-1 0-1,0 0 1,0 1 0,0-1-1,0 1 1,0 0 0,0 0-1,-1 0 1,1 0 0,0 1 0,-1 0-1,1-1 1,0 1 0,-1 0-1,-3 1 1,12-1 4,0 0-1,-1 1 1,1 0 0,0 0 0,-1 0-1,1 1 1,5 2 0,-3-2-63,0 1 1,0-1-1,0 0 0,0-1 1,9 2-1,69-3-3656,-45-5-2134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5.059"/>
    </inkml:context>
    <inkml:brush xml:id="br0">
      <inkml:brushProperty name="width" value="0.05" units="cm"/>
      <inkml:brushProperty name="height" value="0.05" units="cm"/>
      <inkml:brushProperty name="color" value="#FFFFFF"/>
    </inkml:brush>
  </inkml:definitions>
  <inkml:trace contextRef="#ctx0" brushRef="#br0">24 451 1296,'0'0'14741,"10"-17"-13529,11-17-735,56-103 1705,-69 121-1889,-1 0-1,-1 0 1,-1 0-1,0-1 0,-1 0 1,-1 1-1,2-30 0,-5 35-105,-4-47 595,4 56-762,-1 0-1,1 1 1,0-1 0,-1 1-1,1-1 1,-1 1-1,0-1 1,1 1 0,-1-1-1,0 1 1,0 0-1,0-1 1,0 1 0,0 0-1,0 0 1,0 0 0,-1 0-1,1 0 1,0 0-1,-1 0 1,1 0 0,0 0-1,-1 1 1,1-1-1,-1 0 1,1 1 0,-1-1-1,0 1 1,1 0 0,-1 0-1,-1-1 1,1 2-22,0 0 1,-1-1-1,1 1 1,0 0-1,1 0 1,-1 0-1,0 0 1,0 0 0,0 1-1,1-1 1,-1 1-1,0-1 1,1 1-1,-1-1 1,1 1-1,0 0 1,-2 2-1,-21 34-21,22-34 25,-11 24-11,1 0 0,1 0 1,2 1-1,1 0 0,1 1 1,1 0-1,2 0 0,1 0 1,1 0-1,2 1 0,5 48 1,-3-67-14,1 0 0,0 0 1,1 0-1,0-1 1,1 1-1,0-1 0,1 0 1,0 0-1,13 17 0,-16-24 13,0-1 0,0 1 0,1-1 0,-1 0-1,1 0 1,0 0 0,0 0 0,0 0 0,0-1-1,0 0 1,0 0 0,7 2 0,-8-3 7,1-1 0,-1 1 0,0-1 1,0 0-1,1 0 0,-1 0 0,0-1 1,0 1-1,0-1 0,1 0 0,-1 0 0,0 0 1,0 0-1,0 0 0,0-1 0,0 1 0,-1-1 1,1 0-1,0 0 0,2-2 0,21-21 9,-1 0 0,-1-2 0,-1-1 0,-1-1-1,-2 0 1,-1-2 0,19-41 0,-29 49 17,-1-1-1,-1 0 1,-1 0-1,-1-1 1,-1 0-1,-1 0 1,-1 0-1,-3-26 1,2 48-20,-1 0 0,0-1-1,0 1 1,0 0 0,0 0-1,0 0 1,-1 0 0,1 0 0,-1 0-1,0 0 1,0 0 0,0 1 0,0-1-1,-1 0 1,1 0 0,-1 1 0,1-1-1,-1 1 1,-3-4 0,3 5-26,1 4 3,-1 0-1,0 0 0,1 0 0,0-1 1,0 1-1,0 0 0,0 1 0,0-1 1,0 0-1,1 0 0,-1 0 0,1 0 1,0 5-1,2 51-47,-1-34 14,-1-23 28,1 1 0,-1-1 0,0 0 0,1 1 0,-1-1-1,1 0 1,0 1 0,0-1 0,0 0 0,0 0 0,0 0 0,0 0-1,0 0 1,1 0 0,-1 0 0,1 0 0,0 0 0,-1-1 0,1 1-1,0 0 1,0-1 0,0 0 0,0 1 0,0-1 0,0 0 0,1 0-1,-1 0 1,0-1 0,0 1 0,1 0 0,-1-1 0,4 1 0,10 1-63,0-1 1,1 0-1,30-3 1,-16 1 133,19 1-77,-48 9-98,-2 17 152,1 1 50,-2 0-1,0-1 1,-8 39-1,5-38 42,0-1 0,2 1 0,2 37 0,0-40-90,0-23-23,0 1-1,1-1 1,-1 1-1,1-1 1,-1 1-1,1-1 1,-1 1-1,1-1 1,0 0 0,0 1-1,-1-1 1,1 0-1,0 0 1,0 1-1,0-1 1,1 0-1,-1 0 1,0 0-1,0 0 1,0 0-1,1-1 1,-1 1 0,1 0-1,-1-1 1,0 1-1,1-1 1,-1 1-1,1-1 1,-1 1-1,1-1 1,0 0-1,-1 0 1,1 0-1,1 0 1,58-3-320,-42-1-492,0-1 1,0 0-1,0-1 0,-1-2 0,0 1 0,22-15 1,10-3-3316,29-11-2498</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5.520"/>
    </inkml:context>
    <inkml:brush xml:id="br0">
      <inkml:brushProperty name="width" value="0.05" units="cm"/>
      <inkml:brushProperty name="height" value="0.05" units="cm"/>
      <inkml:brushProperty name="color" value="#FFFFFF"/>
    </inkml:brush>
  </inkml:definitions>
  <inkml:trace contextRef="#ctx0" brushRef="#br0">0 48 10658,'0'0'13459,"30"-24"-13243,0 18-216,20-6-80,20 12-712,1 0-1673,-21-6-4144</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6.745"/>
    </inkml:context>
    <inkml:brush xml:id="br0">
      <inkml:brushProperty name="width" value="0.05" units="cm"/>
      <inkml:brushProperty name="height" value="0.05" units="cm"/>
      <inkml:brushProperty name="color" value="#FFFFFF"/>
    </inkml:brush>
  </inkml:definitions>
  <inkml:trace contextRef="#ctx0" brushRef="#br0">1 856 6873,'0'0'8158,"0"-32"-7058,3-107-111,-1 121-672,0 0 1,2-1 0,0 1 0,0 0-1,16-34 1,-7 19 140,-11 26-342,1 0 0,1 0 0,-1 0-1,1 0 1,0 1 0,1 0 0,0 0 0,0 0-1,9-9 1,-12 14-112,0-1 0,0 1 1,0-1-1,0 1 0,0 0 0,0 0 0,0-1 0,0 2 0,1-1 1,-1 0-1,0 0 0,1 1 0,-1-1 0,1 1 0,-1 0 0,0 0 1,1 0-1,-1 0 0,1 0 0,-1 0 0,1 1 0,-1-1 0,0 1 1,1-1-1,-1 1 0,0 0 0,0 0 0,0 0 0,1 0 0,-1 1 1,0-1-1,0 1 0,-1-1 0,3 3 0,4 3 9,-1 0-1,0 0 1,0 1 0,-1 0-1,0 0 1,0 1 0,-1 0-1,0 0 1,-1 0-1,0 0 1,0 1 0,-1-1-1,0 1 1,-1 0 0,0 0-1,1 19 1,0 20 64,-2-27-55,1 0 1,0 1-1,8 29 1,-9-47-22,1 0 0,-1-1 0,1 0 1,-1 1-1,1-1 0,1 0 0,-1 0 1,1 0-1,-1 0 0,1 0 1,0-1-1,0 1 0,1-1 0,-1 0 1,1 0-1,0 0 0,-1 0 0,1-1 1,0 1-1,1-1 0,7 3 1,-7-4 15,0 0 0,0 0 0,0 0 0,0 0 0,0-1 0,0 0 0,0 0 0,0 0 0,0-1 0,0 0 0,0 0 0,0 0 1,0 0-1,0-1 0,-1 0 0,1 0 0,0 0 0,-1-1 0,0 1 0,1-1 0,-1 0 0,0-1 0,0 1 0,4-6 1,7-8 38,-2 0 0,0-1 1,-1-1-1,14-27 1,-17 29-38,3-5 35,-2-1 0,0 0 1,-1-1-1,-2 0 0,-1-1 0,0 1 1,-2-1-1,-1 0 0,0-45 0,-33 70 144,25 1-196,0 0 0,0 1 0,0 0 0,0 0 0,0 0 0,1 1 0,-1-1 1,1 1-1,-1 0 0,1 0 0,0 1 0,0-1 0,0 1 0,1 0 0,-1 0 0,1 1 0,0-1 0,0 0 1,1 1-1,-1 0 0,1 0 0,0-1 0,0 1 0,1 1 0,-3 9 0,-1 10 11,1 0 0,1 1 0,1 48 1,2-64-14,0 0 1,1 0 0,0 0 0,1 0 0,0 0 0,1 0-1,3 9 1,-4-15 0,-1-1-1,1 1 1,0-1-1,0 0 1,0 0-1,0 0 1,1 0-1,-1 0 1,1 0-1,0 0 1,0-1-1,0 1 1,0-1-1,0 0 0,0 0 1,1 0-1,-1-1 1,1 1-1,-1-1 1,1 0-1,4 2 1,1-1 5,0-1 0,0 0 0,1 0 0,-1-1 0,0 0 0,0-1 0,0 0 0,0 0 0,0-1 0,0 0 0,0 0 0,0-1 0,-1-1 0,1 1 0,11-8 0,-3 0 11,-1-2 0,0 0 0,-1 0 0,0-1 0,22-30 1,-16 19-17,-2-1 1,-1 0 0,-1-2 0,15-32 0,-24 42-4,0-1 0,-2 1 0,0-1 0,-2 0 0,0-1 0,-1 1 0,1-39 0,-2-10 45,-1 22 32,-5-65-1,3 104-70,0 1 1,-1-1-1,1 1 0,-1 0 1,-1-1-1,1 1 1,-1 0-1,0 0 0,0 1 1,-5-6-1,-3 1-11,4 14-30,4 13-71,3-15 87,-3 13 6,-35 244-93,37-233 109,-6 83 17,9 154 0,-2-258-38,1-1-1,0 0 1,0 1-1,1-1 1,-1 0-1,1 0 1,0 0-1,0 0 1,0-1-1,1 1 1,-1 0-1,1-1 1,0 0-1,0 1 1,0-1-1,0 0 1,1-1-1,-1 1 1,1 0-1,-1-1 1,1 0-1,0 0 0,0 0 1,0-1-1,0 1 1,1-1-1,-1 0 1,0 0-1,0 0 1,6 0-1,2 0-280,1 0 0,0 0 0,0-1 0,-1-1 0,1 0 0,0-1 0,-1 0 0,1-1 0,20-7 0,84-48-6256,-67 29 1640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7.244"/>
    </inkml:context>
    <inkml:brush xml:id="br0">
      <inkml:brushProperty name="width" value="0.05" units="cm"/>
      <inkml:brushProperty name="height" value="0.05" units="cm"/>
      <inkml:brushProperty name="color" value="#FFFFFF"/>
    </inkml:brush>
  </inkml:definitions>
  <inkml:trace contextRef="#ctx0" brushRef="#br0">192 6 3105,'0'0'13740,"-12"-3"-8538,-7 0-3460,13 4-1691,1-1 1,0 1-1,0 0 0,0 1 0,0 0 1,0-1-1,0 1 0,1 1 1,-1-1-1,1 1 0,-1 0 0,1 0 1,0 0-1,0 0 0,0 1 1,1 0-1,-1 0 0,-5 7 0,-4 8-7,0 1 0,-17 36 0,30-56-43,-3 6 2,1 0 0,0 0 0,0 0 0,1 0 0,0 0 0,0 0 0,0 0 0,1 0 0,0 1 0,1 7 0,-1 4-77,32-20-90,-20-6 132,-1 0 1,1-1 0,-2 0-1,1-1 1,-1 0 0,-1 0-1,0-1 1,15-24 0,5-2-87,-6-1 35,-16 33 52,-6 45-122,0-36 62,-1 0 1,0 0-1,1 0 1,-1 0-1,1 0 1,0-1-1,1 1 1,-1 0-1,1-1 1,-1 1-1,1-1 1,0 1-1,0-1 1,1 0-1,-1 0 1,1 0-1,-1 0 1,1 0-1,0-1 1,0 1-1,0-1 1,0 0-1,1 1 1,-1-2-1,1 1 1,-1 0-1,1-1 1,0 1-1,-1-1 1,1 0-1,6 0 1,13 3-1236,0-1 1,1-1-1,-1-1 1,29-3-1,-16 2-961,14 0-8446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52.221"/>
    </inkml:context>
    <inkml:brush xml:id="br0">
      <inkml:brushProperty name="width" value="0.05" units="cm"/>
      <inkml:brushProperty name="height" value="0.05" units="cm"/>
      <inkml:brushProperty name="color" value="#FFFFFF"/>
    </inkml:brush>
  </inkml:definitions>
  <inkml:trace contextRef="#ctx0" brushRef="#br0">0 1 3913,'0'0'21508,"143"11"-21260,-103-11-151,-2 0-97,-2 0-273,-5 0-951,-5 10-1512,-9 7-3666,-10 3-3176</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7.675"/>
    </inkml:context>
    <inkml:brush xml:id="br0">
      <inkml:brushProperty name="width" value="0.05" units="cm"/>
      <inkml:brushProperty name="height" value="0.05" units="cm"/>
      <inkml:brushProperty name="color" value="#FFFFFF"/>
    </inkml:brush>
  </inkml:definitions>
  <inkml:trace contextRef="#ctx0" brushRef="#br0">0 1 6953,'0'0'15073,"9"15"-14389,11 19-420,1-1 0,40 46 0,-38-51-269,-10-13 78,0 0 0,22 18-1,-31-29-135,0-1 0,0 0 0,1 0-1,-1 0 1,1-1 0,0 0-1,-1 0 1,1 0 0,0 0-1,0-1 1,1 0 0,-1 0-1,10 1 1,-8-2-360,44-4-3106,-20-10-2212,-20 2-1138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8.073"/>
    </inkml:context>
    <inkml:brush xml:id="br0">
      <inkml:brushProperty name="width" value="0.05" units="cm"/>
      <inkml:brushProperty name="height" value="0.05" units="cm"/>
      <inkml:brushProperty name="color" value="#FFFFFF"/>
    </inkml:brush>
  </inkml:definitions>
  <inkml:trace contextRef="#ctx0" brushRef="#br0">261 1 8898,'0'0'13563,"-130"120"-12667,90-60-368,10 1-312,10-1-168,0-6-48,-1-6-680,21-12-896,0-6-2297,0-18-2040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8.676"/>
    </inkml:context>
    <inkml:brush xml:id="br0">
      <inkml:brushProperty name="width" value="0.05" units="cm"/>
      <inkml:brushProperty name="height" value="0.05" units="cm"/>
      <inkml:brushProperty name="color" value="#FFFFFF"/>
    </inkml:brush>
  </inkml:definitions>
  <inkml:trace contextRef="#ctx0" brushRef="#br0">171 87 4033,'0'0'13304,"-2"-14"-12070,-6-42-405,8 55-798,0 0 0,-1 0 0,1 0 1,-1 0-1,1 0 0,-1 1 0,1-1 0,-1 0 0,1 0 0,-1 1 0,0-1 0,1 0 0,-1 1 1,0-1-1,1 0 0,-1 1 0,0-1 0,0 1 0,0-1 0,0 1 0,0 0 0,1-1 0,-1 1 0,0 0 1,0 0-1,0 0 0,0-1 0,0 1 0,0 0 0,0 0 0,-2 1 0,-22 5 408,18-1-408,1 0 0,0 1 0,0-1 1,1 1-1,-1 1 0,1-1 0,0 1 0,1 0 1,0 0-1,0 0 0,-5 14 0,0 2 13,1 0 0,-8 43 1,11-36-35,2-1 0,1 36 0,2-63-10,0-1 1,0 1-1,1 0 0,-1 0 0,1 0 1,0 0-1,-1 0 0,1-1 0,0 1 0,0 0 1,0-1-1,0 1 0,1-1 0,-1 1 1,0-1-1,0 1 0,1-1 0,-1 0 0,1 0 1,0 1-1,-1-1 0,1 0 0,0-1 1,-1 1-1,1 0 0,0 0 0,0-1 0,0 1 1,0-1-1,-1 0 0,1 1 0,0-1 1,0 0-1,0 0 0,0 0 0,0 0 0,0-1 1,0 1-1,0 0 0,0-1 0,0 0 1,-1 1-1,1-1 0,0 0 0,0 0 0,-1 0 1,1 0-1,-1 0 0,1 0 0,-1 0 1,1-1-1,-1 1 0,3-3 0,8-10 46,0 0-1,-2-1 0,1 0 1,-2-1-1,0 0 0,-1 0 1,0-1-1,-1 0 0,-1 0 1,-1 0-1,-1-1 0,0 0 1,1-21-1,-5 38 24,0 17-18,1 0 0,0-1-1,2 1 1,-1 0-1,2-1 1,0 0-1,10 25 1,-11-34-49,-1 0 0,1-1 1,1 1-1,-1-1 0,1 0 0,0 0 1,0 0-1,0 0 0,1-1 0,-1 0 0,1 0 1,0 0-1,0 0 0,1-1 0,-1 0 0,1 0 1,0 0-1,0-1 0,-1 0 0,2 0 1,9 2-1,-8-3-129,1 1-1,0-1 1,0-1 0,0 0 0,0 0-1,-1 0 1,1-1 0,0-1 0,0 0-1,-1 0 1,1 0 0,-1-1 0,1 0-1,-1-1 1,0 0 0,0 0-1,-1-1 1,8-5 0,25-24-3083,-8-1-2549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9.205"/>
    </inkml:context>
    <inkml:brush xml:id="br0">
      <inkml:brushProperty name="width" value="0.05" units="cm"/>
      <inkml:brushProperty name="height" value="0.05" units="cm"/>
      <inkml:brushProperty name="color" value="#FFFFFF"/>
    </inkml:brush>
  </inkml:definitions>
  <inkml:trace contextRef="#ctx0" brushRef="#br0">0 1 4945,'0'0'7259,"0"28"-4779,0 185 1581,0-159-2966,4 149 1197,-1-166-2178,2 1 1,1-1 0,15 48-1,-16-70-155,-1 0 0,0 0 0,-1 1 0,-1-1 0,1 19-1,-3-34 41,-1 0 0,0 0 0,0 0 0,1 1 0,-1-1 0,0 0 0,0 0 0,0 0 0,1 0 0,-1 0 0,0 0 0,0-1 0,0 1 0,1 0-1,-1 0 1,0 0 0,0-1 0,1 1 0,-1 0 0,0-1 0,1 1 0,-1-1 0,0 1 0,1-1 0,-1 1 0,1-1 0,-1 1 0,1-1 0,-1 0-1,-3-11 55,2 1-1,-1-1 1,2 1-1,0-1 1,0 0-1,1 1 1,0-1-1,1 0 1,0 0-1,1 1 1,0-1-1,1 1 1,1 0-1,-1 0 1,2 0-1,0 0 1,0 0-1,7-10 1,-9 19-38,-1 0 0,1 1 0,-1-1 0,1 1-1,0 0 1,0 0 0,-1-1 0,1 2 0,0-1 0,0 0 0,0 1 0,0-1 0,0 1-1,6 0 1,55 2 26,-37-1-17,-24-1-20,1 0-1,-1 0 1,0 1-1,1-1 1,-1 1-1,0 0 1,0 0-1,1 0 1,-1 0 0,0 1-1,0-1 1,0 1-1,-1-1 1,1 1-1,0 0 1,-1 1-1,1-1 1,-1 0-1,1 1 1,-1-1 0,0 1-1,0-1 1,0 1-1,-1 0 1,1 0-1,-1 0 1,1 0-1,-1 0 1,0 0-1,0 1 1,0-1 0,0 4-1,2 12-5,-1 1 0,-1 0 0,0 0 0,-4 27 0,2-7-17,1 2-359,0-23-2910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49.576"/>
    </inkml:context>
    <inkml:brush xml:id="br0">
      <inkml:brushProperty name="width" value="0.05" units="cm"/>
      <inkml:brushProperty name="height" value="0.05" units="cm"/>
      <inkml:brushProperty name="color" value="#FFFFFF"/>
    </inkml:brush>
  </inkml:definitions>
  <inkml:trace contextRef="#ctx0" brushRef="#br0">1 0 9402,'0'0'11202,"10"30"-11578,20 6-1784,-20 0-2897,10-6-3473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5:59:50.405"/>
    </inkml:context>
    <inkml:brush xml:id="br0">
      <inkml:brushProperty name="width" value="0.05" units="cm"/>
      <inkml:brushProperty name="height" value="0.05" units="cm"/>
      <inkml:brushProperty name="color" value="#FFFFFF"/>
    </inkml:brush>
  </inkml:definitions>
  <inkml:trace contextRef="#ctx0" brushRef="#br0">62 219 8106,'0'0'9639,"-4"22"-8872,-6 69-156,10-90-585,0 1 0,0 0 0,0 0 1,1-1-1,-1 1 0,0 0 0,1-1 0,-1 1 0,1 0 1,-1-1-1,1 1 0,0 0 0,-1-1 0,1 1 1,0-1-1,0 0 0,0 1 0,1-1 0,-1 0 0,0 1 1,0-1-1,1 0 0,-1 0 0,0 0 0,1 0 1,-1 0-1,1-1 0,0 1 0,-1 0 0,4 0 1,1 0 57,0 0 1,1 0 0,-1 0 0,1-1 0,-1 0 0,7-1-1,-1 0 87,-6 0-132,-1 0-1,1 0 1,-1 0-1,1 0 1,-1-1 0,0 0-1,1-1 1,-1 1-1,0-1 1,-1 0-1,1 0 1,0 0 0,-1 0-1,0-1 1,1 0-1,-1 0 1,-1 0 0,1-1-1,3-5 1,-1 2 27,-2 1 0,1-1 0,-1 0 0,0 0-1,0 0 1,-1-1 0,0 1 0,-1-1 0,0 0 0,0 1 0,0-17 0,-1 20 19,-1-1 1,0 0-1,-1 0 0,1 0 0,-1 0 0,-1 1 1,1-1-1,-1 0 0,0 1 0,0-1 0,0 1 1,-7-10-1,7 12-75,-1 0-1,0 0 1,-1 1 0,1-1 0,-1 1-1,1 0 1,-1 0 0,1 0 0,-1 0-1,0 1 1,0-1 0,0 1 0,0 0-1,0 0 1,0 0 0,0 1 0,0 0 0,-1 0-1,-6 0 1,4 0-22,0 1 0,0-1 0,0 1 0,0 0 0,1 1 0,-1 0 0,0 0 0,0 1 0,1-1-1,0 1 1,-1 1 0,1-1 0,0 1 0,1 0 0,-1 1 0,1-1 0,0 1 0,0 0 0,0 0 0,0 1 0,1-1 0,0 1 0,0 0 0,-5 12 0,4-8 9,1-1 1,0 1 0,0 0 0,1 0 0,1 0-1,-1 0 1,2 0 0,-1 1 0,1-1-1,1 1 1,1 10 0,-2-21 2,1 0 0,0 1 0,0-1 0,0 0 0,0 1 0,0-1 1,0 0-1,-1 1 0,1-1 0,0 1 0,0-1 0,0 0 0,0 1 0,0-1 0,0 1 0,1-1 0,-1 0 0,0 1 0,0-1 0,0 0 1,0 1-1,0-1 0,0 0 0,1 1 0,-1-1 0,0 0 0,0 1 0,1-1 0,-1 0 0,0 0 0,0 1 0,1-1 0,-1 0 1,0 0-1,1 1 0,-1-1 0,0 0 0,1 0 0,-1 0 0,0 0 0,1 1 0,-1-1 0,0 0 0,1 0 0,-1 0 0,1 0 1,-1 0-1,0 0 0,1 0 0,-1 0 0,0 0 0,1 0 0,-1 0 0,1 0 0,0-1 0,1 1 5,3-1 9,0 1-1,-1-1 1,1 0-1,0-1 1,-1 1 0,1-1-1,-1 0 1,0 0-1,1 0 1,-1-1-1,0 1 1,0-1-1,4-4 1,49-49 157,-45 42-172,26-27 13,61-60 150,-87 89-117,2 1 0,0 0 0,0 2-1,1-1 1,32-13 0,-44 21-42,1 1 0,-1-1 0,1 1 0,0 0 0,-1 0 0,1 0 0,0 0 0,0 1 0,0 0 0,-1 0 0,1 0 1,0 0-1,0 0 0,0 1 0,0 0 0,-1-1 0,1 1 0,0 1 0,-1-1 0,5 2 0,-5 0-3,0 0 1,0 0-1,0 0 1,-1 0-1,1 0 0,-1 0 1,1 1-1,-1-1 1,0 1-1,0 0 1,-1-1-1,1 1 1,-1 0-1,0 0 0,0 0 1,0 0-1,0 0 1,-1 5-1,2 8 16,0 1 0,-2-1-1,0 1 1,-1-1 0,-1 0 0,-1 0 0,0 1-1,-1-1 1,-1-1 0,0 1 0,-14 27 0,14-30-20,16-25 38,24-36 41,-24 33-79,87-107-3,-97 120 3,-1 0 1,1 0-1,0 0 0,-1 0 0,1 0 1,0 0-1,0 0 0,0 0 0,0 0 0,0 0 1,0 0-1,0 1 0,0-1 0,0 0 0,0 1 1,2-2-1,-2 2 3,-1 1 0,1-1 1,-1 0-1,1 0 0,-1 0 1,1 1-1,-1-1 0,1 0 1,-1 0-1,0 1 0,1-1 0,-1 0 1,0 1-1,1-1 0,-1 0 1,0 1-1,1-1 0,-1 1 1,0-1-1,0 1 0,1-1 0,-1 0 1,0 1-1,0-1 0,0 1 1,0-1-1,0 1 0,1 0 1,3 52 73,-3-36 6,0-11-46,0 1 0,0-1 1,0 0-1,1 0 0,0-1 0,0 1 0,1 0 0,-1-1 0,1 1 0,0-1 0,8 10 0,-8-12 5,1 0 0,-1 0 0,1-1 0,-1 1 0,1-1 1,0 0-1,0 0 0,0 0 0,0 0 0,0-1 0,1 0 0,-1 0 0,0 0 0,0 0 0,1-1 0,-1 1 0,7-1 0,-4 0-22,0 1-1,1-1 1,-1 0 0,0-1 0,0 1 0,0-1-1,0-1 1,0 0 0,-1 0 0,1 0 0,0 0-1,-1-1 1,1 0 0,-1-1 0,0 1 0,0-1-1,0-1 1,-1 1 0,6-6 0,6-11-1069,-1 0 0,-1-1 0,14-29 0,-14 2-6475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3.097"/>
    </inkml:context>
    <inkml:brush xml:id="br0">
      <inkml:brushProperty name="width" value="0.05" units="cm"/>
      <inkml:brushProperty name="height" value="0.05" units="cm"/>
      <inkml:brushProperty name="color" value="#FFFFFF"/>
    </inkml:brush>
  </inkml:definitions>
  <inkml:trace contextRef="#ctx0" brushRef="#br0">51 0 7826,'0'0'10477,"-8"0"-8937,-26 0-222,26 0 3375,9 24-4141,2-19-520,1-1 1,-1 1-1,1-1 0,0 0 1,0 0-1,0-1 1,0 1-1,0-1 1,1 0-1,0 0 1,9 4-1,9 6 92,262 165 613,51 32-651,42 68-41,-296-207-26,-74-65-18,-6-5 195,16-1-425,-16 0 218,-1 0-21,5 1 31,0 1 0,0-1 0,0 1 0,0 0 0,-1 0 0,1 1 0,-1 0 0,0 0 0,0 0 0,0 1 0,0-1 0,0 1 0,-1 0 0,7 9 0,2-2 0,8 19-46,-4-5-14,-17-83 349,-70-323-25,68 375-258,-1 11-14,0 31-37,5 55-32,9-20 88,-4-38 2,3 64-1,0 7-20,-6-90-3,-3-13 11,0 0 0,0 1 0,-1-1 0,1 1 0,0 0 0,-1-1 0,0 1 0,1-1 1,-1 1-1,0 0 0,1-1 0,-1 1 0,0 0 0,0 0 0,-1 2 0,1-3 291,-5-2-146,-35-8 64,14 3-71,0 0 1,0 2-1,-33 0 0,-10 2 78,26 0-48,-81 8 1,118-6-173,1 1-1,-1 1 1,0-1 0,1 1 0,-1 0 0,1 0-1,-1 1 1,1-1 0,0 1 0,0 1 0,0-1 0,0 0-1,1 1 1,0 0 0,-1 0 0,-4 7 0,9-11-64,0 1 0,0 0 0,0-1 0,0 1 0,0 0 0,0-1 0,0 1 0,0 0 0,0-1 0,0 1 1,0 0-1,0-1 0,0 1 0,0 0 0,1-1 0,-1 1 0,0-1 0,1 1 0,-1 0 0,0-1 0,1 1 0,-1-1 1,0 1-1,1-1 0,-1 1 0,1-1 0,-1 1 0,1-1 0,0 0 0,-1 1 0,1-1 0,-1 0 0,1 1 0,-1-1 0,1 0 1,0 0-1,-1 0 0,1 1 0,0-1 0,-1 0 0,1 0 0,0 0 0,-1 0 0,1 0 0,1 0 0,36 4-1855,-35-4 1468,49 1-5464,6-1-5103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4.343"/>
    </inkml:context>
    <inkml:brush xml:id="br0">
      <inkml:brushProperty name="width" value="0.05" units="cm"/>
      <inkml:brushProperty name="height" value="0.05" units="cm"/>
      <inkml:brushProperty name="color" value="#FFFFFF"/>
    </inkml:brush>
  </inkml:definitions>
  <inkml:trace contextRef="#ctx0" brushRef="#br0">11 455 4281,'0'0'14332,"-2"-12"-13423,-2-24-176,1-1 0,2 0 0,5-63 1,-2 78-576,1 0 1,1 1 0,2-1 0,-1 1 0,2 1-1,1-1 1,1 1 0,11-21 0,-19 40-160,0 0 1,-1-1 0,1 1-1,0-1 1,0 1 0,0 0-1,0 0 1,0-1 0,0 1-1,0 0 1,1 0-1,-1 0 1,0 0 0,0 1-1,1-1 1,-1 0 0,1 0-1,-1 1 1,1-1 0,-1 1-1,1-1 1,-1 1 0,1 0-1,-1-1 1,3 1-1,-2 1 0,0 0 0,0-1-1,0 1 1,0 0-1,0 0 1,-1 1-1,1-1 1,0 0-1,0 0 1,-1 1 0,1-1-1,-1 1 1,1 0-1,-1-1 1,2 5-1,5 7 58,-1 1 1,0 0-1,9 28 0,-6-4 6,-2 0-1,-2 0 1,-1 1 0,-2 0 0,-3 71 0,-1-66-24,1-42 21,2-18 306,5-17-98,-5 18-215,1 1 1,1 1-1,9-24 0,11-22 8,-15 35-44,1 0 0,1 1 0,23-37 0,-33 58-28,0 1-1,0-1 1,0 1-1,0-1 1,0 1 0,0 0-1,1-1 1,-1 1-1,0 0 1,1 0-1,-1 0 1,1 0-1,-1 0 1,1 0-1,-1 0 1,3 0-1,-3 1 5,0 1 1,0-1-1,0 1 0,0 0 1,0-1-1,0 1 0,0 0 0,0 0 1,0-1-1,-1 1 0,1 0 1,0 0-1,-1 0 0,1 0 0,-1 0 1,1 0-1,-1 0 0,1 0 1,-1 0-1,1 0 0,-1 0 0,0 0 1,0 0-1,0 0 0,0 1 1,0-1-1,0 0 0,0 2 0,7 56 146,-2 109-1,-5-140-128,0-28-8,0 0-1,0 0 0,0 0 1,1 0-1,-1 0 0,0 0 0,0 0 1,0 0-1,0 0 0,1 0 1,-1 0-1,0 0 0,0 0 0,0 0 1,0 0-1,1 0 0,-1 0 1,0 0-1,0 0 0,0 0 0,0 0 1,1 0-1,-1 0 0,0 0 1,0 0-1,0 0 0,0 1 0,0-1 1,1 0-1,-1 0 0,0 0 1,0 0-1,0 0 0,0 0 0,0 1 1,0-1-1,0 0 0,0 0 1,1 0-1,-1 0 0,0 0 0,0 1 1,0-1-1,0 0 0,0 0 1,0 0-1,0 0 0,0 1 0,0-1 1,0 0-1,0 0 0,0 0 1,0 0-1,0 1 0,0-1 0,7-14 16,13-34-13,35-80 24,-43 103-34,15-30 27,-25 53-26,-1 0 0,0 0 0,0 0 0,1 0 1,-1 1-1,1-1 0,0 0 0,-1 1 0,1-1 0,0 1 1,0 0-1,0 0 0,0-1 0,0 1 0,0 0 1,0 1-1,1-1 0,-1 0 0,0 1 0,4-1 0,-5 2-4,0 0-1,0 1 1,0-1-1,0 0 1,-1 1-1,1-1 0,0 1 1,-1 0-1,1-1 1,-1 1-1,1-1 1,-1 1-1,0 0 0,1 2 1,-1-3 3,4 37 82,0 58 0,1 13-10,6-52-21,-11-55-51,0 0 1,1-1-1,-1 1 1,1 0-1,-1-1 1,1 1-1,-1 0 1,1-1-1,0 1 1,0-1-1,0 1 1,0-1-1,0 1 1,0-1-1,0 0 1,1 0-1,-1 1 1,0-1-1,1 0 1,-1 0-1,1 0 1,-1-1-1,4 3 1,3-4-388,0 0 0,1 0 0,-1-1 0,0 0 0,0 0 0,0 0 0,0-1 0,-1-1 0,1 1 0,-1-1 0,0-1 0,0 1 0,0-1 0,0 0 0,8-9 0,-5 5-545,32-27-4574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5.483"/>
    </inkml:context>
    <inkml:brush xml:id="br0">
      <inkml:brushProperty name="width" value="0.05" units="cm"/>
      <inkml:brushProperty name="height" value="0.05" units="cm"/>
      <inkml:brushProperty name="color" value="#FFFFFF"/>
    </inkml:brush>
  </inkml:definitions>
  <inkml:trace contextRef="#ctx0" brushRef="#br0">80 590 7138,'0'0'12441,"-3"27"-11481,-11 83-253,14-108-672,-1 0 1,1 0-1,-1 0 1,1 0-1,0 0 1,0 0 0,0 0-1,0 0 1,0 0-1,0 0 1,1 0-1,-1 0 1,0 0-1,1 0 1,0 0-1,-1 0 1,1-1-1,0 1 1,0 0-1,0 0 1,0-1-1,0 1 1,1 0-1,-1-1 1,0 0-1,1 1 1,-1-1-1,1 0 1,0 1 0,-1-1-1,1 0 1,0 0-1,3 1 1,-2-1 15,0-1 0,0 0 1,0 0-1,0 1 0,0-2 1,0 1-1,0 0 0,0-1 1,0 1-1,0-1 0,0 0 1,0 0-1,0 0 0,4-2 1,-2-1-8,0 0 0,-1 0 0,1 0 0,-1-1 0,-1 1-1,1-1 1,0 0 0,-1 0 0,0 0 0,0 0 0,-1-1 0,1 1 0,-1-1 0,0 0 0,-1 0 0,2-8 0,-1 1 22,0-1-1,0 1 1,-2-1 0,1 0-1,-2 0 1,-2-16 0,2 27-58,1 0 0,-1 0 0,1 0 0,-1 0 1,0 1-1,0-1 0,-1 0 0,1 1 1,0-1-1,-1 0 0,0 1 0,0 0 1,1-1-1,-1 1 0,-1 0 0,1 0 0,0 0 1,0 0-1,-1 0 0,1 1 0,-1-1 1,0 1-1,1 0 0,-1-1 0,0 1 0,0 0 1,0 1-1,-4-2 0,3 2-19,1 0 0,-1 0 0,0 0 0,0 0 0,0 1 0,1-1 0,-1 1 1,0 0-1,1 0 0,-1 1 0,1-1 0,-1 1 0,1-1 0,0 1 0,0 0 0,0 0 0,0 1 0,0-1 0,0 1 0,0-1 0,1 1 0,-4 4 0,-1 4-2,0-1-1,1 2 0,0-1 1,1 1-1,0-1 1,1 2-1,0-1 1,-4 25-1,4-1-51,0 66 0,4-102 62,1 1-1,-1 0 0,0-1 1,1 1-1,-1 0 1,0-1-1,1 1 1,-1-1-1,1 1 0,-1-1 1,1 1-1,-1-1 1,1 1-1,0-1 0,-1 0 1,1 1-1,0-1 1,-1 0-1,1 1 1,0-1-1,-1 0 0,1 0 1,0 0-1,-1 1 1,1-1-1,0 0 0,0 0 1,-1 0-1,1 0 1,0 0-1,-1-1 1,1 1-1,0 0 0,1 0 1,28-7-107,-18-2 102,-1 0 0,1-1-1,-2-1 1,1 1 0,-2-2-1,1 1 1,-1-1 0,8-15-1,10-13 50,106-156 21,-107 155-50,-23 36-16,0 1 0,0 0 0,0 0 0,0 0 0,1 0-1,-1 1 1,1-1 0,0 1 0,0 0 0,1 0-1,-1 0 1,0 1 0,1-1 0,0 1 0,5-2-1,-9 4 0,1 0-1,0 0 0,-1-1 0,1 1 0,0 0 0,-1 0 1,1 1-1,0-1 0,-1 0 0,1 1 0,0-1 0,-1 1 0,1-1 1,-1 1-1,1-1 0,-1 1 0,1 0 0,1 2 0,0-1 4,-1 0-1,0 1 0,0-1 0,0 1 1,0-1-1,-1 1 0,1 0 1,-1 0-1,1 0 0,-1 0 0,0 0 1,1 6-1,10 54 107,-3 1-1,-3 1 1,-3 109-1,-3-165-71,0-8 114,-30-5 1045,26 0-1131,0 1 0,1-1 0,-1 0 0,1 0 0,0 0 0,0-1 1,-4-8-1,-12-15 107,15 24-160,0-1-1,0 0 0,0 0 1,1 0-1,0 0 1,0-1-1,0 1 0,0-1 1,1 0-1,0 0 0,1 0 1,-1 0-1,0-7 1,3 11-24,-1 0 0,1 0 0,0 0 1,0 0-1,0 0 0,1 1 1,-1-1-1,0 0 0,1 0 1,-1 1-1,1-1 0,-1 1 0,1-1 1,0 1-1,-1 0 0,1 0 1,0 0-1,0 0 0,0 0 0,3-1 1,2-2-40,43-25-220,-1-3 0,-2-2 0,44-41 0,-77 62 274,1-2 0,-2 0-1,0 0 1,-1-2 0,0 1-1,-2-1 1,0-1 0,0 0-1,-2 0 1,0-1 0,-2 0 0,7-27-1,-8 7 93,-1 0-1,-3-52 0,-1 71 51,0 18 43,0 6-126,-20 323-18,0 8-18,20-238 47,0-96 56,0-26 743,0 20-859,1 0 0,0-1 0,0 1 0,1 0 0,-1 0 0,1 0-1,0 0 1,1 0 0,-1 0 0,1 0 0,0 1 0,0-1 0,0 1 0,1 0-1,7-7 1,8-6-127,0 0-1,26-15 0,-18 13-153,7-5-1524,52-29 0,-67 44-1051,0 0-1,29-8 1,-5 4-6682</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8.069"/>
    </inkml:context>
    <inkml:brush xml:id="br0">
      <inkml:brushProperty name="width" value="0.05" units="cm"/>
      <inkml:brushProperty name="height" value="0.05" units="cm"/>
      <inkml:brushProperty name="color" value="#FFFFFF"/>
    </inkml:brush>
  </inkml:definitions>
  <inkml:trace contextRef="#ctx0" brushRef="#br0">151 76 1224,'0'0'16677,"-3"-12"-15293,-10-37-177,12 49-1115,1-1 0,-1 0 0,1 0 0,-1 0 0,1 0 0,-1 0 0,1 1 0,-1-1 0,0 0 0,1 1 0,-1-1 0,0 0 0,0 1 0,0-1 0,1 1 0,-1-1 0,0 1 0,0-1 0,0 1 0,0 0 0,0 0 0,0-1 0,0 1 0,0 0 0,0 0 0,0 0 0,0 0 0,0 0 0,0 0 0,0 0 0,0 0 0,0 0 0,0 1-1,0-1 1,-1 1 0,-1-1 18,0 2-97,0 0-1,0-1 1,0 1-1,0 0 1,0 1-1,0-1 1,1 0 0,-1 1-1,1 0 1,-1-1-1,1 1 1,0 0-1,0 0 1,0 0-1,-2 6 1,-3 3-10,0-1-14,1 1 0,0 0-1,1 0 1,0 0 0,1 1 0,1 0-1,0 0 1,-2 20 0,1 15-54,2 49 1,2-69 55,1-23 4,-1 0 0,1 0 0,0 0-1,1 0 1,-1-1 0,1 1-1,0 0 1,0-1 0,1 0-1,-1 1 1,1-1 0,0 0-1,0 0 1,0 0 0,1-1 0,-1 1-1,1-1 1,0 0 0,0 0-1,0 0 1,0-1 0,1 1-1,7 2 1,-7-2-4,0-1-1,0 0 1,0-1-1,0 1 1,0-1-1,1 0 1,-1 0-1,0 0 1,1-1-1,-1 0 1,0 0-1,1 0 1,-1-1-1,0 0 1,0 0 0,1 0-1,-1-1 1,0 1-1,0-1 1,0 0-1,-1-1 1,1 1-1,5-4 1,3-7-5,0 1 1,-1-1-1,-1-1 1,0 0-1,0-1 1,-1 0 0,-1-1-1,8-17 1,3-15 106,23-75 0,-36 78 87,-5 32 22,-1 35-304,-3 51 73,0-32 54,2-1 0,6 42-1,-6-75-25,2-1-1,-1 1 0,1-1 0,0 0 0,0 0 1,0 0-1,1 0 0,6 10 0,-7-13-1,0-1 1,-1 0-1,1 0 0,0 0 0,1 0 0,-1-1 0,0 1 0,0 0 1,1-1-1,-1 0 0,1 1 0,-1-1 0,1 0 0,0 0 1,-1-1-1,1 1 0,0 0 0,0-1 0,0 0 0,4 0 0,-3 0 0,0-1 0,0 0 0,0 0 0,0-1 0,0 1 0,-1-1 0,1 0 0,0 0 0,-1 0 0,0 0 0,1-1 0,-1 1 0,0-1 0,0 0 0,0 0 0,-1 0 0,1 0 0,-1 0 0,0-1 0,0 1 0,0-1 0,0 0 0,0 1 0,-1-1 0,2-5 0,2-5 11,-1 0 0,0 0 0,-1 0 0,0 0 0,-2-1 0,1-15 0,-1-5 55,0 17-30,-1 0-1,-4-31 1,3 44-34,0 0 1,0 0-1,-1-1 1,1 2-1,-1-1 0,-1 0 1,1 0-1,-1 1 1,1-1-1,-1 1 1,-1 0-1,1-1 1,-7-4-1,8 7-5,1 0 0,-1 1 0,-1-1 0,1 1 0,0-1 0,0 1 0,0 0 0,-1 0 0,1 0 0,0 0-1,-1 1 1,1-1 0,-1 1 0,1-1 0,-1 1 0,1 0 0,-1 0 0,0 0 0,1 0 0,-1 1 0,1-1 0,-1 1 0,1-1 0,0 1 0,-1 0 0,1 0-1,-1 0 1,1 0 0,0 0 0,0 1 0,0-1 0,0 1 0,0-1 0,0 1 0,0 0 0,-2 2 0,-3 3-13,1 1 0,0 0 0,0 0 0,0 0 0,1 0 0,0 1 0,-6 18 0,5-5-4,0 0 0,2 0 0,1 0 0,1 1 0,0 0 0,3 25 0,-1-39 17,0-6 2,0 0-1,0 0 0,1 0 1,-1 0-1,1 0 0,0-1 0,0 1 1,0 0-1,0-1 0,0 1 1,1 0-1,-1-1 0,1 1 1,0-1-1,-1 0 0,4 3 0,-4-4-2,0 0-1,1 0 0,-1 0 0,1 0 0,-1 0 0,1 0 1,0-1-1,-1 1 0,1 0 0,0-1 0,-1 1 1,1-1-1,0 0 0,0 0 0,0 0 0,-1 1 0,1-2 1,0 1-1,0 0 0,-1 0 0,1 0 0,0-1 0,0 1 1,-1-1-1,1 0 0,0 1 0,-1-1 0,1 0 0,2-2 1,8-7-8,0-1 0,-1 0 0,0-1 1,-1-1-1,17-26 0,-2 3 17,1 1 15,-14 18 25,0 0 1,29-28-1,-41 44-46,0 1-1,1-1 1,-1 0 0,1 1-1,-1-1 1,1 1 0,-1-1-1,1 1 1,-1 0 0,1-1-1,0 1 1,-1-1 0,1 1-1,0 0 1,-1 0 0,1-1-1,0 1 1,-1 0 0,1 0-1,0 0 1,-1 0 0,1 0-1,0 0 1,-1 0 0,1 0-1,0 0 1,0 0 0,-1 0-1,1 0 1,0 0 0,-1 1-1,1-1 1,0 0 0,-1 0-1,1 1 1,0-1 0,-1 1-1,1-1 1,-1 0 0,1 1-1,-1-1 1,1 1 0,-1-1-1,1 1 1,-1 0 0,1-1-1,-1 1 1,0-1 0,1 1-1,-1 0 1,0-1 0,0 1-1,1 0 1,-1-1 0,0 1-1,0 0 1,0-1 0,0 2 0,7 54 83,-6-41-19,2 199 139,-4-118-159,1-95-31,2-4 7,0 1 0,0 0 0,-1-1 0,1 1 0,0-1-1,-1 0 1,0 1 0,0-1 0,1 0 0,-2 0 0,1 0 0,0 0 0,0-5 0,0 6 9,12-50 86,3 2 1,2 0-1,35-68 0,-52 117-125,0-1-1,0 1 1,-1 0-1,1 0 1,0 0-1,1 0 1,-1 0-1,0 0 1,0 0-1,0 0 1,1 0-1,-1 1 1,0-1-1,1 0 1,-1 1-1,0-1 1,1 1-1,-1-1 1,1 1-1,-1 0 1,1 0-1,-1 0 0,1 0 1,-1 0-1,1 0 1,-1 0-1,1 0 1,-1 0-1,1 1 1,-1-1-1,0 1 1,1-1-1,-1 1 1,1-1-1,-1 1 1,0 0-1,0 0 1,1 0-1,-1-1 1,0 1-1,0 0 1,0 1-1,0-1 1,2 2-1,1 22 18,0 0 1,-1 1-1,-1-1 1,-3 39-1,0-22 20,11 8 25,-10-51-48,0 1-1,1 0 1,-1 0-1,0 0 1,0 0 0,0 0-1,0 0 1,0 0-1,1 0 1,-1 0 0,0 0-1,0 0 1,0 0-1,0 0 1,0 0 0,1 0-1,-1 0 1,0 0-1,0 0 1,0 0 0,0 0-1,0 0 1,1 0-1,-1 0 1,0 0 0,0 0-1,0 0 1,0 0-1,0 0 1,0 1 0,1-1-1,-1 0 1,0 0-1,0 0 1,0 0 0,0 0-1,0 0 1,0 0-1,0 1 1,0-1 0,0 0-1,0 0 1,0 0-1,1 0 1,-1 0 0,0 1-1,0-1 1,0 0-1,0 0 1,0 0 0,0 0-1,0 0 1,0 1-1,0-1 1,0 0 0,-1 0-1,8-12-37,4-30 63,3 2-1,1-1 1,2 2 0,1 0 0,34-50 0,-33 67-74,-19 22 46,0 0 1,1 0-1,-1 0 1,0 0-1,1 0 1,-1-1-1,0 1 0,0 0 1,1 0-1,-1 0 1,0 1-1,1-1 1,-1 0-1,0 0 0,0 0 1,1 0-1,-1 0 1,0 0-1,1 0 1,-1 0-1,0 0 0,0 1 1,1-1-1,-1 0 1,0 0-1,0 0 1,0 1-1,1-1 0,-1 0 1,0 0-1,0 1 1,0-1-1,1 0 0,-1 0 1,0 1-1,0-1 1,0 0-1,0 0 1,0 1-1,0-1 0,0 1 1,4 46-158,-4-38 169,-2 47 125,1-34-121,0 1 1,1-1 0,1 0 0,1 0 0,1 1 0,1-2 0,8 27 0,-11-47-14,-1 0 0,1 0 0,0 0 0,0 0 0,0 0 0,0 0 0,0-1 0,0 1 0,0 0 0,0 0 0,0-1 0,0 1 0,0 0 0,0-1 0,0 1 0,1-1 0,-1 0 0,0 1 0,0-1 0,0 0 0,1 0 0,-1 0 0,0 0 0,1 0 0,-1 0 0,0 0 0,0 0 0,1 0 0,-1-1 0,0 1 0,0 0 0,1-1 0,-1 1 0,0-1 0,0 1 0,0-1 0,0 0 0,1-1 0,5-1 33,-1 0 1,0-1-1,0 0 0,0-1 1,9-9-1,6-6 1,-2-2 0,0-1-1,-2 0 1,0-2-1,-2 0 1,-1 0 0,0-1-1,-2-1 1,12-41-1,-21 57-9,1 1 0,0-1 0,0 1 0,10-16 0,-13 20 35,-2 95 87,-2-42-109,3 1-1,2-1 1,9 55-1,-10-93-27,2 15-9,-3-24 1,0 0 0,0 0 0,0 0 1,0 1-1,0-1 0,0 0 1,0 0-1,0 1 0,0-1 0,0 0 1,0 0-1,0 0 0,0 1 0,0-1 1,0 0-1,0 0 0,0 0 0,0 1 1,0-1-1,1 0 0,-1 0 1,0 0-1,0 1 0,0-1 0,0 0 1,0 0-1,1 0 0,-1 0 0,0 0 1,0 1-1,0-1 0,1 0 0,-1 0 1,0 0-1,0 0 0,0 0 1,1 0-1,-1 0 0,0 0 0,0 0 1,0 0-1,1 0 0,-1 0 0,0 0 1,0 0-1,1 0 0,-1 0 1,0 0-1,0 0 0,0 0 0,1 0 1,-1 0-1,0 0 0,0 0 0,0-1 1,1 1-1,-1 0 0,0 0 0,0 0 1,0 0-1,0 0 0,1-1 1,-1 1-1,0 0 0,0 0 0,0 0 1,4-7 84,-1 1 1,0 0-1,0-1 1,-1 1-1,3-13 0,2-3-19,69-152 40,-20 52-106,-45 106-9,-2 22-109,-1 35 45,-4 9 164,-5 54 0,0-33-35,-9 67 78,10-137-63,0-34 308,1 21-355,0 0 0,1 0 0,0 0 0,1 1 1,0-1-1,1 1 0,0 0 0,1 0 0,6-12 0,11-14-70,32-41 0,-37 55 9,-17 22 28,1 0 0,-1-1 1,1 1-1,0 0 0,0 0 0,-1 0 0,1 0 0,0 0 0,0 1 0,0-1 1,0 0-1,0 0 0,0 1 0,0-1 0,0 0 0,0 1 0,1-1 0,-1 1 0,0-1 1,0 1-1,0 0 0,1-1 0,1 1 0,-2 1 0,0-1 0,0 1 0,0-1 1,0 1-1,0 0 0,-1 0 0,1-1 0,0 1 0,0 0 0,0 0 0,-1 0 0,1 0 1,0 0-1,-1 0 0,1 0 0,-1 0 0,1 0 0,-1 0 0,1 2 0,3 11-19,-1-1-1,-1 1 0,1 16 0,-2-21 57,2 27-19,-3-27-6,1 0 0,-1 1 0,1-1 0,1 0 0,0 0 0,0 0 0,1 0 0,0 0 0,0-1-1,1 1 1,0-1 0,7 9 0,-9-14-34,0-1 0,0 0 0,1 0 0,-1 0 0,1 0 0,-1 0-1,1-1 1,0 1 0,0-1 0,0 1 0,0-1 0,0 0 0,0 0 0,0-1 0,0 1-1,0-1 1,0 1 0,1-1 0,-1 0 0,0 0 0,0-1 0,0 1 0,0 0 0,1-1 0,-1 0-1,3-1 1,4-1-630,-1-1 0,0 0 0,0-1 0,0 0 0,-1 0 0,0 0 0,9-9 0,33-32-6904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52.603"/>
    </inkml:context>
    <inkml:brush xml:id="br0">
      <inkml:brushProperty name="width" value="0.05" units="cm"/>
      <inkml:brushProperty name="height" value="0.05" units="cm"/>
      <inkml:brushProperty name="color" value="#FFFFFF"/>
    </inkml:brush>
  </inkml:definitions>
  <inkml:trace contextRef="#ctx0" brushRef="#br0">0 435 11682,'0'0'10083,"157"28"-10083,-85-24-288,-15 0-2089,-10 0-4984</inkml:trace>
  <inkml:trace contextRef="#ctx0" brushRef="#br0" timeOffset="1">1338 1 9354,'0'0'5497,"-16"145"-4129,2-81-455,-1 2-513,1-4-248,2-10-152,-5-3-928,3-13-3401,0-14-3569</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49.326"/>
    </inkml:context>
    <inkml:brush xml:id="br0">
      <inkml:brushProperty name="width" value="0.05" units="cm"/>
      <inkml:brushProperty name="height" value="0.05" units="cm"/>
      <inkml:brushProperty name="color" value="#FFFFFF"/>
    </inkml:brush>
  </inkml:definitions>
  <inkml:trace contextRef="#ctx0" brushRef="#br0">111 218 3993,'0'0'13671,"-3"18"-12608,-10 54-315,9-54 57,10-18-666,0-1-1,-1 0 0,1-1 1,-1 1-1,1-1 1,-1 0-1,0 0 0,1-1 1,-1 1-1,-1-1 0,1 0 1,0-1-1,-1 1 1,1-1-1,-1 0 0,0 0 1,0 0-1,6-10 0,-5 7-106,0 0-1,-1 0 1,0-1-1,0 1 1,0-1 0,-1 0-1,0 0 1,-1 0-1,0-1 1,0 1-1,1-16 1,-3 0 17,1 14-14,-1-1 1,0 1-1,-1-1 0,0 1 0,0-1 0,-6-16 0,6 24-28,0 1-1,0-1 1,-1 0 0,0 1 0,1-1 0,-1 1 0,0 0-1,0 0 1,-1-1 0,1 1 0,0 1 0,-1-1 0,1 0-1,-1 0 1,1 1 0,-1 0 0,0-1 0,0 1 0,1 0 0,-1 0-1,0 1 1,0-1 0,0 1 0,0-1 0,0 1 0,0 0-1,0 0 1,-4 1 0,2-2-10,0 1-1,0 1 1,0-1 0,0 1-1,0-1 1,0 2-1,0-1 1,1 0 0,-1 1-1,0 0 1,1 0-1,-8 5 1,6-2-12,0 0 0,1 1 0,-1 0 0,1 0-1,1 0 1,-1 1 0,1-1 0,-4 9 0,3-5 6,0 1-1,1 0 1,0 1 0,1-1 0,0 1-1,1 0 1,-2 17 0,3 89-103,2-66 55,2-51 38,-1 0 0,1-1-1,0 0 1,-1 0 0,1 0-1,0 0 1,-1 0 0,1 0-1,5-2 1,2-2 40,0-1-1,-1 0 1,1 0-1,-1-1 1,-1-1-1,1 1 1,-1-1 0,0-1-1,0 0 1,-1 0-1,7-10 1,26-25 100,1 0-51,24-23 29,-60 61-100,0 1 0,1-1 1,0 1-1,0 0 1,0 1-1,1-1 0,-1 1 1,1 0-1,10-2 1,-15 4-7,-1 1 0,1 0 1,0 0-1,-1 0 0,1 0 1,-1 1-1,1-1 0,-1 0 1,1 0-1,-1 1 1,0-1-1,1 1 0,-1 0 1,1-1-1,-1 1 0,0 0 1,1 0-1,-1 0 0,0 0 1,0 0-1,0 0 0,0 0 1,0 0-1,0 0 0,0 0 1,0 1-1,0-1 0,0 2 1,18 47 152,-14-32-103,0-2 3,0 0 1,-2 0 0,0 1-1,-1-1 1,0 1 0,-2 17-1,0-33-43,0 1-1,0-1 1,-1 0-1,1 0 1,0 0-1,0 1 1,0-1-1,1 0 0,-1 0 1,0 0-1,0 0 1,1 1-1,-1-1 1,0 0-1,1 0 0,-1 0 1,1 0-1,0 0 1,-1 0-1,1 0 1,0 0-1,-1 0 1,1 0-1,0 0 0,0-1 1,1 2-1,-1-2-6,1 0 0,-1 0 0,1 0-1,-1-1 1,0 1 0,1 0 0,-1-1 0,0 1-1,1-1 1,-1 1 0,0-1 0,0 0 0,1 0-1,-1 1 1,0-1 0,0 0 0,0 0-1,1-1 1,11-11-42,-1 0 1,15-22-1,-23 29 73,3-2-24,1-5-18,2 1 0,-1 0 0,2 1 0,-1 0 0,22-16-1,-31 26 8,0 0-1,-1 1 0,1-1 1,0 0-1,0 1 0,0-1 1,0 1-1,0-1 0,0 1 1,0-1-1,0 1 1,0 0-1,0 0 0,0-1 1,0 1-1,0 0 0,0 0 1,0 0-1,0 0 0,1 0 1,-1 0-1,0 0 0,0 1 1,0-1-1,0 0 0,0 1 1,0-1-1,0 0 0,0 1 1,0-1-1,0 1 0,-1 0 1,1-1-1,0 1 0,0 0 1,0-1-1,0 1 0,-1 0 1,1 0-1,0 0 0,-1 0 1,1 0-1,0 1 0,1 3 30,-1 0 0,1 0 0,-1 1 0,0-1 0,0 1 0,-1 6-1,1-3 6,2 48 177,3 25-54,-5-78-151,0 0 0,0 0 0,0 0 0,0 0 1,1 0-1,-1 0 0,1 0 0,0 0 0,0-1 0,0 1 0,1-1 1,-1 1-1,1-1 0,6 6 0,-6-8-125,1 1 0,-1 0 1,1-1-1,0 1 0,0-1 0,-1 0 0,1 0 1,0-1-1,0 1 0,0-1 0,0 0 0,0 0 0,0 0 1,0-1-1,-1 1 0,1-1 0,0 0 0,0 0 0,0 0 1,5-3-1,1 0-905,-1 0-1,1-1 1,-1 0 0,0-1 0,-1 0 0,9-7-1,16-23-10462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0.101"/>
    </inkml:context>
    <inkml:brush xml:id="br0">
      <inkml:brushProperty name="width" value="0.05" units="cm"/>
      <inkml:brushProperty name="height" value="0.05" units="cm"/>
      <inkml:brushProperty name="color" value="#FFFFFF"/>
    </inkml:brush>
  </inkml:definitions>
  <inkml:trace contextRef="#ctx0" brushRef="#br0">322 77 6529,'0'0'12499,"-18"-13"-10995,-61-39-295,78 51-1186,-1-1 1,1 1-1,-1 0 1,1 0-1,-1 1 1,1-1 0,-1 0-1,0 0 1,0 1-1,1-1 1,-1 1-1,0-1 1,0 1 0,0 0-1,0 0 1,1 0-1,-1 0 1,0 0-1,0 0 1,0 0 0,0 1-1,1-1 1,-1 1-1,0-1 1,0 1-1,1 0 1,-1 0 0,1 0-1,-1-1 1,0 2-1,1-1 1,-1 0-1,1 0 1,0 0 0,-1 1-1,1-1 1,0 0-1,0 1 1,-2 2-1,-6 7 35,-11 8-23,1 1 0,1 1 1,-26 37-1,38-47-39,0-1 0,0 1-1,1 0 1,0 0 0,1 0 0,0 0-1,1 1 1,0 0 0,1 0 0,-2 23 0,4-31-5,0 0 0,0 0 1,0 1-1,0-1 1,1 0-1,0 0 0,-1 0 1,2 1-1,-1-1 1,0 0-1,1 0 0,3 6 1,-2-8-8,-1 0 1,0 0-1,1 0 1,-1-1-1,1 1 1,-1-1 0,1 1-1,0-1 1,-1 0-1,1 0 1,0-1-1,0 1 1,0 0-1,0-1 1,0 0-1,0 0 1,0 0 0,6 0-1,-5 0-10,0-1 0,0 0 1,1 1-1,-1-1 0,0-1 0,0 1 0,0 0 0,0-1 1,0 0-1,-1 0 0,1 0 0,0-1 0,-1 1 0,0-1 0,5-3 1,4-7 5,-1 0 0,16-22 0,-3 4 22,-3 4 30,23-42 0,-27 40 19,30-36 1,-43 65-27,-1 13 11,0 35 52,-3-32-68,1-1-1,0 0 0,1 1 0,5 20 0,-6-33-89,1-1 0,-1 1-1,1-1 1,-1 1 0,1-1-1,0 0 1,-1 0 0,1 0-1,1 0 1,-1 0-1,0 0 1,0 0 0,1-1-1,-1 1 1,0-1 0,1 0-1,0 0 1,2 1-1,-2-1-274,0-1-1,0 1 0,0-1 0,0 0 0,0 0 0,0 0 0,0 0 1,0-1-1,0 1 0,0-1 0,0 0 0,2-1 0,24-13-4229</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1.034"/>
    </inkml:context>
    <inkml:brush xml:id="br0">
      <inkml:brushProperty name="width" value="0.05" units="cm"/>
      <inkml:brushProperty name="height" value="0.05" units="cm"/>
      <inkml:brushProperty name="color" value="#FFFFFF"/>
    </inkml:brush>
  </inkml:definitions>
  <inkml:trace contextRef="#ctx0" brushRef="#br0">201 67 5945,'0'0'4201,"-6"28"-2440,-1 0-1305,-30 157 2052,-65 383 3413,65-448-5795,32-106-179,1-23-260,2-25-81,4-18 379,2-1 0,3 2 0,21-83 0,58-149 94,-81 270-82,27-72 18,44-79 0,-46 101 51,-5 21-41,-24 40-32,0 0 0,0 0 0,1 0 0,-1 0 0,1 1 0,-1-1 0,1 1-1,0-1 1,-1 1 0,1-1 0,0 1 0,0 0 0,0 0 0,0 0-1,0 0 1,0 0 0,4 0 0,-5 2-4,0 0 0,0 0 0,0 1 1,0-1-1,0 1 0,-1-1 0,1 1 0,0-1 0,-1 1 0,1-1 1,-1 1-1,0 0 0,1-1 0,-1 3 0,0-3 7,3 28 231,0 1 0,-3-1-1,0 1 1,-6 39 0,2-49-164,-1 0 1,0-1 0,-2 0-1,-12 26 1,9-21 1,10-24-67,0 0 1,0 0-1,0 0 1,0 0 0,0 0-1,0 1 1,0-1-1,0 0 1,0 0-1,0 0 1,0 0 0,0 1-1,0-1 1,0 0-1,0 0 1,0 0-1,0 0 1,0 1 0,0-1-1,0 0 1,0 0-1,0 0 1,0 0 0,0 0-1,0 1 1,-1-1-1,1 0 1,0 0-1,0 0 1,0 0 0,0 0-1,0 0 1,0 1-1,-1-1 1,1 0 0,0 0-1,0 0 1,0 0-1,0 0 1,0 0-1,-1 0 1,1 0 0,0 0-1,0 0 1,0 0-1,0 0 1,-1 0 0,1 0-1,0 0 1,0 0-1,0 0 1,0 0-1,-1 0 1,1 0 0,0 0-1,0 0 1,0 0-1,0 0 1,-1 0 0,1 0-1,0-1 1,0 1-1,0 0 1,0 0-1,0 0 1,0 0 0,-1 0-1,1 0 1,0-1-1,2-14-254,19-21 237,2 0 0,1 1 0,39-42 0,-59 72 17,-3 4-3,0 0 0,0-1 0,0 1-1,0 0 1,0 0 0,0 0 0,0 0 0,0 1 0,0-1-1,0 0 1,1 0 0,-1 1 0,0-1 0,0 0-1,1 1 1,-1 0 0,1-1 0,-1 1 0,2-1-1,-2 2-4,0-1 0,0 0 0,0 0 0,0 1-1,0-1 1,0 1 0,0-1 0,0 1 0,0-1-1,0 1 1,0 0 0,-1-1 0,1 1 0,0 0-1,0 0 1,-1 0 0,1-1 0,-1 1 0,2 2-1,2 5 15,-1 0 0,0 0 0,0 1 0,3 15 0,8 58 324,4 139 0,-12-119-302,-4 81 678,-1-260-644,3-1 1,4 2 0,3-1-1,3 2 1,47-143 0,-46 174-64,-11 30 4,0 1 1,1-1-1,0 1 0,1 0 1,1 1-1,0-1 0,1 1 1,11-13-1,-18 24-9,0 0-1,0-1 1,0 2 0,0-1-1,0 0 1,1 0-1,-1 0 1,0 0 0,0 1-1,1-1 1,-1 1 0,0-1-1,1 1 1,-1-1-1,1 1 1,-1 0 0,1 0-1,-1 0 1,1 0-1,-1 0 1,1 0 0,-1 0-1,0 0 1,1 0-1,-1 1 1,1-1 0,-1 1-1,1-1 1,-1 1 0,0-1-1,0 1 1,1 0-1,-1 0 1,0-1 0,0 1-1,0 0 1,1 0-1,-1 0 1,-1 0 0,1 1-1,0-1 1,0 0 0,0 0-1,1 3 1,4 6 28,0 0 1,-1 0-1,0 1 1,5 12-1,-9-19-14,4 18 63,0 0-1,-2 1 1,-1 0 0,-1-1 0,0 1 0,-2 0 0,-5 31 0,-11 12-716,20-72 17,0 1 1,0 0 0,1 0-1,-1 1 1,1-1-1,6-5 1,7-9-2124,15-27-5676</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1.901"/>
    </inkml:context>
    <inkml:brush xml:id="br0">
      <inkml:brushProperty name="width" value="0.05" units="cm"/>
      <inkml:brushProperty name="height" value="0.05" units="cm"/>
      <inkml:brushProperty name="color" value="#FFFFFF"/>
    </inkml:brush>
  </inkml:definitions>
  <inkml:trace contextRef="#ctx0" brushRef="#br0">0 267 912,'0'0'15129,"20"-22"-14356,8-6-550,73-83 629,-51 63 551,-50 48-1402,1 0 1,-1-1-1,0 1 0,0 0 1,1 0-1,-1 0 0,0 0 0,1 0 1,-1-1-1,1 1 0,-1 0 1,0 0-1,1 0 0,-1 0 0,0 0 1,1 0-1,-1 0 0,0 0 1,1 0-1,-1 0 0,0 1 0,1-1 1,-1 0-1,0 0 0,1 0 0,-1 0 1,0 0-1,1 1 0,-1-1 1,0 0-1,1 0 0,-1 1 0,0-1 1,0 0-1,1 0 0,-1 1 1,0-1-1,0 0 0,0 1 0,0-1 1,1 0-1,-1 0 0,0 1 1,0-1-1,0 1 0,0-1 0,0 0 1,0 1-1,0-1 0,0 0 1,0 1-1,0-1 0,8 24-46,-7-21 91,4 16 132,-1 1 0,-1-1-1,-1 1 1,0 0-1,-2 23 1,5 50 121,-4-89-298,0 0 0,0 0 0,0 0 0,1-1 0,-1 1 0,1 0 0,0 0 0,0-1 0,0 1 0,1-1 0,-1 0 0,1 0 0,4 5 0,-6-7-7,1 0 1,-1 0-1,1 0 0,-1 0 0,1 0 0,0 0 0,-1-1 1,1 1-1,0 0 0,-1-1 0,1 0 0,0 1 1,0-1-1,-1 0 0,1 0 0,0 0 0,0 0 0,0 0 1,-1 0-1,1 0 0,0-1 0,0 1 0,0-1 0,-1 1 1,1-1-1,0 0 0,-1 0 0,1 0 0,-1 1 1,1-2-1,-1 1 0,1 0 0,-1 0 0,2-2 0,13-15 25,-2-1-1,0-1 0,-1 0 0,0 0 0,-2-1 0,13-33 1,-9 20 83,-5 18-45,-3 15-40,1 26-23,-3-4 35,-1-8 13,1-1-1,0 1 1,0-1-1,1-1 1,9 15-1,-12-23-35,0 1-1,0 0 0,1-1 0,-1 0 0,1 0 1,0 0-1,-1 0 0,1 0 0,1-1 0,-1 0 1,0 0-1,0 0 0,1 0 0,-1-1 0,1 1 0,0-1 1,9 1-1,-6-2 66,0 0-1,0-1 1,0 0-1,-1 0 1,1 0 0,0-1-1,0-1 1,-1 1 0,1-1-1,-1 0 1,0-1-1,0 0 1,0 0 0,0 0-1,11-11 1,-7 6-10,-1-1 0,0 0 0,-1-1 0,1 0 0,-2 0 0,0-1 0,0 0 0,6-15 0,-12 23-36,0 0 0,0 0 0,0 0 1,-1 0-1,1-1 0,-1 1 0,0-1 0,0 1 1,-1-1-1,1 1 0,-1-1 0,0 0 0,0 1 1,-1-1-1,1 1 0,-1-1 0,0 1 0,0-1 1,-1 1-1,1-1 0,-1 1 0,0 0 1,0 0-1,0 0 0,-1 0 0,1 0 0,-1 1 1,0-1-1,0 1 0,-7-6 0,3 4 36,0 1 0,0 0 1,0 0-1,-1 1 0,1 0 0,-1 0 0,0 1 0,0 0 0,1 0 0,-2 1 1,1 0-1,0 1 0,0-1 0,0 2 0,0-1 0,-13 3 0,19-3-86,0 1 0,0-1-1,0 1 1,0 0-1,0 0 1,0 0 0,0 0-1,0 0 1,0 0 0,0 1-1,1-1 1,-1 0-1,0 1 1,1 0 0,-1-1-1,1 1 1,0 0 0,-1 0-1,1 0 1,0-1-1,0 1 1,0 1 0,0-1-1,1 0 1,-1 0 0,1 0-1,-1 0 1,1 0 0,-1 5-1,1 0-687,0 0 0,0 0 0,1 0 0,-1-1 0,2 1 1,-1 0-1,1 0 0,4 12 0,13 17-6813</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2.586"/>
    </inkml:context>
    <inkml:brush xml:id="br0">
      <inkml:brushProperty name="width" value="0.05" units="cm"/>
      <inkml:brushProperty name="height" value="0.05" units="cm"/>
      <inkml:brushProperty name="color" value="#FFFFFF"/>
    </inkml:brush>
  </inkml:definitions>
  <inkml:trace contextRef="#ctx0" brushRef="#br0">351 46 5521,'0'0'13551,"-18"-8"-12395,-61-24-254,76 31-858,-1 0 0,1 0-1,-1 0 1,0 0 0,1 1 0,-1 0 0,1 0 0,-1 0 0,0 0-1,1 0 1,-1 1 0,0-1 0,1 1 0,-1 0 0,1 0 0,-1 1 0,1-1-1,0 1 1,-4 2 0,-1 1-19,0 1 0,1 0 0,0 1 1,0 0-1,-6 8 0,3-4 16,-4 8-39,0 0 0,1 1 0,2 1-1,0 0 1,1 1 0,0-1-1,2 2 1,1-1 0,1 1 0,1 1-1,1-1 1,0 1 0,1 40-1,5-64-33,0 0 0,0 0-1,0 0 1,0 0 0,0 0-1,0 0 1,0 0 0,0-1-1,-1 1 1,1-1 0,0 0-1,0 1 1,0-1 0,-1 0-1,3-1 1,18-15 12,-1-1 1,-1 0-1,-1-2 0,0 0 1,-2-2-1,24-36 0,15-17 97,-14 9-4,-40 64-53,-2 17 49,-10 228 207,10-241-314,0 1 0,0-1 0,1 0 0,-1 1 0,0-1 0,1 0 0,0 1 0,0-1 0,0 0 0,0 0-1,0 1 1,0-1 0,0 0 0,1 0 0,-1 0 0,1-1 0,-1 1 0,1 0 0,0-1 0,0 1 0,0-1 0,0 1 0,0-1-1,0 0 1,0 0 0,0 0 0,0 0 0,1 0 0,-1 0 0,0 0 0,5 0 0,2 0-387,-1 0 1,0 0-1,0-1 1,1 0-1,-1-1 1,0 0-1,1 0 1,-1-1-1,8-2 1,34-21-4498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3.315"/>
    </inkml:context>
    <inkml:brush xml:id="br0">
      <inkml:brushProperty name="width" value="0.05" units="cm"/>
      <inkml:brushProperty name="height" value="0.05" units="cm"/>
      <inkml:brushProperty name="color" value="#FFFFFF"/>
    </inkml:brush>
  </inkml:definitions>
  <inkml:trace contextRef="#ctx0" brushRef="#br0">154 508 7314,'0'0'13324,"-10"-7"-12284,-32-21-168,41 27-819,-1 0 1,1 0-1,-1 0 0,1 0 0,-1 0 0,0 0 1,0 0-1,1 1 0,-1-1 0,0 1 1,0-1-1,0 1 0,0 0 0,1-1 0,-1 1 1,0 0-1,0 0 0,0 0 0,0 1 1,0-1-1,0 0 0,1 1 0,-1-1 0,0 1 1,0 0-1,0 0 0,1 0 0,-1-1 1,1 1-1,-1 1 0,-1 0 0,-1 3-58,0 0 0,1-1 0,0 1 0,0 0 0,1 1 0,-1-1 0,-2 9-1,2-7 41,-1 11-58,0 1 0,1-1 1,1 0-1,1 1 1,0-1-1,4 28 1,-2-2-61,-1-37 20,0 1-1,1-1 0,0 1 0,0-1 0,1 1 0,0-1 0,0 0 0,0 0 0,5 8 0,-6-13 38,0 0 0,0 0 0,1 0 0,-1-1 0,0 1 0,1-1 1,-1 1-1,1-1 0,0 1 0,-1-1 0,1 0 0,0 0 0,0 0 0,0 0 0,0 0 0,0 0 1,0 0-1,0-1 0,0 1 0,0-1 0,0 1 0,0-1 0,0 0 0,0 0 0,1 0 0,-1 0 1,0 0-1,0-1 0,0 1 0,0-1 0,0 1 0,0-1 0,0 0 0,0 1 0,0-1 0,0 0 1,0 0-1,2-2 0,9-5 0,0-1 1,-1-1 0,0 0-1,-1 0 1,0-1-1,0-1 1,11-15-1,63-96 256,-80 114-215,17-25 57,-2-1 0,-2-1 0,-1-1 0,-1-1 0,-3 0 0,-1-1-1,-1 0 1,-3-1 0,-1 0 0,-2 0 0,0-47 0,-5 3 623,0 84-687,0-1 0,0 1 1,0 0-1,0-1 0,0 1 1,0 0-1,0-1 0,0 1 1,0 0-1,0-1 0,0 1 1,0 0-1,0-1 0,0 1 1,0 0-1,0-1 0,-1 1 1,1 0-1,0 0 0,0-1 1,0 1-1,-1 0 0,1-1 1,0 1-1,0 0 0,0 0 0,-1 0 1,1-1-1,0 1 0,-1 0 1,1 0-1,0 0 0,0 0 1,-1-1-1,1 1 0,0 0 1,-1 0-1,1 0 0,0 0 1,-1 0-1,1 0 0,0 0 1,-1 0-1,1 0 0,0 0 1,-1 0-1,1 0 0,0 0 1,-1 0-1,1 0 0,0 1 1,-1-1-1,1 0 0,0 0 0,-1 0 1,1 0-1,0 1 0,0-1 1,-1 0-1,1 0 0,0 0 1,0 1-1,0-1 0,-1 0 1,1 1-1,-18 16 132,8-1-151,0 1 0,2 1 0,0-1-1,0 1 1,2 0 0,0 1 0,-5 35-1,-10 143-16,19-163 26,-6 210-418,7-242 411,1-1-1,0 1 1,0 0-1,0 0 1,1 0-1,-1 0 1,0 0-1,1 0 1,-1 0-1,1-1 1,0 1-1,-1 0 1,1 0-1,0-1 1,0 1-1,0 0 1,0-1-1,1 1 1,-1-1-1,0 1 1,1-1-1,-1 0 1,1 0-1,-1 0 1,3 2-1,-2-3 5,0 1-1,0-1 1,0 0 0,0 0-1,0 0 1,0 0 0,0 0-1,0-1 1,0 1-1,0 0 1,0-1 0,0 0-1,0 1 1,-1-1 0,1 0-1,0 0 1,0 0-1,-1 0 1,1 0 0,-1-1-1,1 1 1,-1 0 0,1-1-1,-1 1 1,0-1-1,2-2 1,26-39 148,-24 34-117,1-1 0,0 1 0,0 0 0,1 0 0,0 1 0,0-1 0,1 2 0,0-1-1,0 1 1,16-10 0,-23 17-38,1-1 0,0 0-1,0 1 1,0-1 0,0 1-1,0 0 1,0-1 0,0 1 0,-1 0-1,1 0 1,0 0 0,0 1-1,0-1 1,0 0 0,0 1 0,0-1-1,0 1 1,-1 0 0,1-1 0,0 1-1,0 0 1,-1 0 0,1 0-1,-1 1 1,1-1 0,-1 0 0,3 2-1,2 5 31,0 0 0,0 1 0,0-1 0,6 15 0,-10-18-71,0 1 0,0-1-1,1 0 1,0-1 0,0 1 0,0 0-1,0-1 1,1 1 0,0-1 0,0 0 0,0-1-1,0 1 1,1-1 0,-1 1 0,8 3 0,0-6-1471,-1 1 1,1-2-1,-1 1 0,22-3 1,7-3-7670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4.149"/>
    </inkml:context>
    <inkml:brush xml:id="br0">
      <inkml:brushProperty name="width" value="0.05" units="cm"/>
      <inkml:brushProperty name="height" value="0.05" units="cm"/>
      <inkml:brushProperty name="color" value="#FFFFFF"/>
    </inkml:brush>
  </inkml:definitions>
  <inkml:trace contextRef="#ctx0" brushRef="#br0">71 1 10362,'0'0'9450,"-61"156"-8706,61-108-368,-10 6-143,10-5-233,0 5 0,0-6-2337,10-18-7161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4.981"/>
    </inkml:context>
    <inkml:brush xml:id="br0">
      <inkml:brushProperty name="width" value="0.05" units="cm"/>
      <inkml:brushProperty name="height" value="0.05" units="cm"/>
      <inkml:brushProperty name="color" value="#FFFFFF"/>
    </inkml:brush>
  </inkml:definitions>
  <inkml:trace contextRef="#ctx0" brushRef="#br0">241 1 5737,'0'0'11193,"-27"21"-11041,-85 72-72,104-85-74,-1 1 0,2 0 0,-1 0 0,1 1 0,1-1 0,0 2 0,0-1 0,1 1 0,0 0 0,1 0 0,0 0 0,-5 24 0,3-11-4,2-6-12,1 0 0,0 0 0,2 0 0,0 29 0,1-45 2,0 0-46,12-23-54,1 0-1,17-20 1,-3 3 296,-23 33-210,2-4 136,0 1 0,1-1-1,14-13 1,-20 21-115,0-1 1,1 1 0,-1 0 0,0 0-1,1 0 1,-1 0 0,1 0-1,-1 0 1,1 0 0,0 0-1,-1 1 1,1-1 0,0 1-1,0-1 1,-1 1 0,1-1-1,0 1 1,0 0 0,0 0 0,-1 0-1,1 0 1,0 0 0,0 1-1,0-1 1,-1 1 0,1-1-1,0 1 1,-1-1 0,1 1-1,0 0 1,2 1 0,2 6 11,0-1 0,0 1 0,0 1 0,-1-1 0,0 1 0,-1 0 0,0 0 0,0 0 0,4 19 1,-2-9 7,6 19 92,-1 1 0,-2 0 0,-2 0 0,-1 1 0,-2 0 0,-2 0-1,-5 61 1,1-88-29,0 0-1,-1 0 1,-1-1 0,0 1-1,-1-1 1,0 0-1,-1-1 1,0 1 0,-1-1-1,0 0 1,-1-1-1,0 0 1,-1 0-1,0-1 1,0 0 0,-14 10-1,23-18-80,-1 0 1,0 0-1,0 0 0,0-1 0,0 1 0,0 0 0,0-1 0,0 1 1,-1 0-1,1-1 0,0 1 0,0-1 0,0 0 0,-1 1 0,1-1 1,0 0-1,0 0 0,-1 0 0,1 0 0,0 0 0,0 0 0,-3 0 0,3-1 0,0 0 0,0 0-1,0 1 1,1-1 0,-1 0-1,0 0 1,0 0 0,1 0-1,-1 0 1,0 0-1,1 0 1,-1 0 0,1 0-1,-1-1 1,1 1 0,0 0-1,-1 0 1,1 0-1,0-2 1,-1-9 0,0-1 0,1 0 0,2-19 0,-2 28-1,4-22 30,1 1 0,0 0 0,2 1 1,1 0-1,1 0 0,21-39 0,-5 17 53,2 2 0,42-53 0,-65 92-79,9-12 32,1 0 0,31-28-1,-42 43-51,0-1 0,0 0 0,0 1 0,0-1 0,1 1 0,-1 0-1,1 0 1,-1 0 0,1 1 0,0-1 0,0 1 0,0 0-1,0 0 1,0 0 0,0 1 0,0-1 0,0 1 0,0 0 0,0 0-1,0 1 1,0-1 0,8 3 0,-10-2 18,1 1 1,-1 0-1,0 0 1,0 1-1,0-1 1,0 0-1,0 1 1,-1-1-1,1 1 1,-1 0-1,1 0 1,-1-1-1,0 1 1,1 3-1,11 44 144,-11-26-201,0 0 1,-3 28-1,0-12-2755,1-25-2419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5.328"/>
    </inkml:context>
    <inkml:brush xml:id="br0">
      <inkml:brushProperty name="width" value="0.05" units="cm"/>
      <inkml:brushProperty name="height" value="0.05" units="cm"/>
      <inkml:brushProperty name="color" value="#FFFFFF"/>
    </inkml:brush>
  </inkml:definitions>
  <inkml:trace contextRef="#ctx0" brushRef="#br0">1 0 7514,'0'0'8257,"50"145"-13434,-40-97-112</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5.687"/>
    </inkml:context>
    <inkml:brush xml:id="br0">
      <inkml:brushProperty name="width" value="0.05" units="cm"/>
      <inkml:brushProperty name="height" value="0.05" units="cm"/>
      <inkml:brushProperty name="color" value="#FFFFFF"/>
    </inkml:brush>
  </inkml:definitions>
  <inkml:trace contextRef="#ctx0" brushRef="#br0">0 114 6057,'0'0'11911,"4"23"-10716,9 67-210,-3-55-33,-9-34-907,-1-1 1,0 1-1,1 0 0,-1-1 1,1 1-1,-1-1 0,1 1 1,-1-1-1,1 1 0,-1-1 1,1 0-1,-1 1 0,1-1 1,-1 0-1,1 1 0,0-1 0,-1 0 1,1 0-1,0 1 0,-1-1 1,1 0-1,0 0 0,-1 0 1,2 0-1,1-1 113,0 0 1,0 0-1,-1-1 1,1 1-1,0-1 0,-1 0 1,0 1-1,1-1 1,-1 0-1,0 0 0,3-4 1,9-6 152,-12 11-233,-2 0-60,0-3-59,0 0 1,1-1-1,0 1 0,0 0 0,0 0 1,0 0-1,1 1 0,-1-1 0,1 0 1,3-4-1,1-4-254,0-1-105,55-110-7085,-39 85 766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52.966"/>
    </inkml:context>
    <inkml:brush xml:id="br0">
      <inkml:brushProperty name="width" value="0.05" units="cm"/>
      <inkml:brushProperty name="height" value="0.05" units="cm"/>
      <inkml:brushProperty name="color" value="#FFFFFF"/>
    </inkml:brush>
  </inkml:definitions>
  <inkml:trace contextRef="#ctx0" brushRef="#br0">1 40 8146,'0'0'4489,"25"-6"-2616,85-20-479,-99 24-1209,-1 0 1,1 0-1,0 1 0,-1 0 0,1 1 1,0 1-1,0-1 0,-1 2 0,12 2 0,-15-3-59,1 2-1,-1-1 0,0 1 0,0 0 0,-1 0 0,1 1 0,-1 0 0,1 0 0,-1 1 0,-1-1 0,1 1 0,0 1 1,6 8-1,-8-9-50,-1 0 0,1 0 0,-1 0 0,0 1 0,0 0 0,-1-1 1,0 1-1,0 0 0,0 0 0,-1 0 0,0 0 0,0 1 1,0-1-1,-1 0 0,0 0 0,-1 10 0,0-13-11,1 0 1,-1-1-1,0 1 1,0 0-1,0-1 0,0 1 1,-1-1-1,1 1 1,-1-1-1,0 0 1,1 1-1,-1-1 0,0 0 1,0 0-1,0 0 1,-1 0-1,1-1 0,0 1 1,-1-1-1,1 1 1,-5 1-1,-1 0 52,1 0 0,0-1 0,-1 0 0,0 0 0,0-1 0,-13 1 0,16-2-345,-1 1 1,1-1-1,-1 1 1,1 1 0,-1-1-1,1 1 1,-9 3 0,-17 14-4732,7-3-999</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6.083"/>
    </inkml:context>
    <inkml:brush xml:id="br0">
      <inkml:brushProperty name="width" value="0.05" units="cm"/>
      <inkml:brushProperty name="height" value="0.05" units="cm"/>
      <inkml:brushProperty name="color" value="#FFFFFF"/>
    </inkml:brush>
  </inkml:definitions>
  <inkml:trace contextRef="#ctx0" brushRef="#br0">1 229 7522,'0'0'7452,"4"5"-6272,-4-5-1129,0 1 1,1 0-1,-1 0 0,1 0 0,-1-1 1,1 1-1,-1 0 0,1-1 0,0 1 0,-1 0 1,1-1-1,0 1 0,-1-1 0,1 1 1,0-1-1,0 1 0,0-1 0,-1 0 1,1 1-1,0-1 0,0 0 0,0 0 0,0 1 1,0-1-1,0 0 0,0 0 0,-1 0 1,1 0-1,0 0 0,0-1 0,0 1 1,0 0-1,0 0 0,0 0 0,0-1 1,-1 1-1,1 0 0,0-1 0,0 1 0,0-1 1,-1 1-1,1-1 0,0 0 0,-1 1 1,1-1-1,0 1 0,-1-1 0,1 0 1,-1 0-1,1 1 0,-1-1 0,1 0 0,-1 0 1,0 0-1,1-1 0,7-11 467,-1-1 0,11-28 0,-4 7-199,-9 26-110,0-1 0,-1 0 0,0 0 0,-1 0 0,0 0 0,-1-1 0,0 1 0,-1-1-1,0 1 1,0-15 0,-1 24 355,-12 11-277,-9 19-301,1 0 0,2 2 0,-20 43 0,35-66 4,1-1 1,0 0-1,0 0 0,1 1 0,0-1 0,0 1 0,1 0 1,0 11-1,0-8-70,32-9-143,-20-3 210,-1-1 0,1 0-1,-1-1 1,0 0 0,1 0-1,-1-1 1,-1-1 0,12-5-1,-13 5 1,0 0 0,0 1 0,1 0-1,0 0 1,0 1 0,0 1 0,0 0-1,0 0 1,0 1 0,0 0 0,20 2 0,-28-1 9,-1 0 1,1 1 0,-1 0-1,1-1 1,0 1 0,-1 0-1,1 0 1,-1 0 0,0 0 0,1 0-1,-1 0 1,0 0 0,0 0-1,0 1 1,1-1 0,-1 0-1,0 1 1,-1-1 0,1 1-1,0-1 1,0 1 0,-1-1-1,1 1 1,-1 0 0,1-1 0,-1 1-1,0 0 1,1 2 0,-1 60 261,-1-40-19,1-22-225,0 0 1,-1 0-1,1-1 1,-1 1-1,1 0 1,-1 0-1,0 0 0,1-1 1,-1 1-1,0 0 1,0-1-1,0 1 0,-1-1 1,1 1-1,0-1 1,-1 1-1,1-1 0,0 0 1,-3 2-1,3-3-24,1 0 1,0 1-1,-1-1 0,1 0 0,-1 0 0,1 1 0,-1-1 0,0 0 1,1 0-1,-1 0 0,1 0 0,-1 0 0,1 0 0,-1 0 0,1 0 1,-1 0-1,0 0 0,1 0 0,-1 0 0,1 0 0,-1 0 1,1 0-1,-1-1 0,0 1 0,0-1-51,1 0-1,-1 1 1,1-1 0,-1 0-1,1 0 1,-1 0 0,1 1-1,-1-1 1,1 0 0,0 0 0,-1 0-1,1 0 1,0 0 0,0 0-1,0 0 1,0 0 0,0 0-1,0 0 1,0-1 0,0-25-2614,0 2-2776</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7.013"/>
    </inkml:context>
    <inkml:brush xml:id="br0">
      <inkml:brushProperty name="width" value="0.05" units="cm"/>
      <inkml:brushProperty name="height" value="0.05" units="cm"/>
      <inkml:brushProperty name="color" value="#FFFFFF"/>
    </inkml:brush>
  </inkml:definitions>
  <inkml:trace contextRef="#ctx0" brushRef="#br0">1 265 6889,'0'0'12879,"0"-30"-12025,0-167 701,0 197-1578,1 0 0,0-1 0,0 1 1,0 0-1,-1 0 0,1 0 0,0-1 1,0 1-1,0 0 0,-1 0 0,1 0 0,0 0 1,0 0-1,0 1 0,-1-1 0,1 0 1,0 0-1,0 0 0,0 1 0,-1-1 0,1 1 1,0-1-1,-1 0 0,2 1 0,2 6 25,0-1 0,0 1 0,0 0-1,-1 0 1,0 1 0,-1-1 0,1 0 0,0 11-1,11 70 248,-10-52-195,-3-3-19,2 1 1,3-27-28,-5-7-7,0 0 0,0 0 1,0 0-1,0 0 0,-1 0 0,1 0 1,0 0-1,0 0 0,0 0 1,0 0-1,0 0 0,-1-1 0,1 1 1,0 0-1,0-1 0,-1 1 0,1-1 1,0 1-1,0-1 0,-1 1 1,1-1-1,0 1 0,-1-1 0,1 1 1,-1-1-1,1 0 0,-1 0 1,1 1-1,-1-1 0,0 0 0,1-1 1,16-29 70,-15 27-51,31-62 140,61-107 303,-93 172-477,5-10 317,-6 11-305,0-1-1,0 1 0,0 0 1,0 0-1,0 0 0,1 0 1,-1 0-1,0-1 1,0 1-1,0 0 0,1 0 1,-1 0-1,0 0 0,0 0 1,0 0-1,1 0 0,-1 0 1,0 0-1,0 0 0,0 0 1,1 0-1,-1 0 0,0 0 1,0 0-1,0 0 1,1 0-1,-1 0 0,0 0 1,0 0-1,0 0 0,1 0 1,-1 0-1,0 0 0,0 1 1,0-1-1,0 0 0,1 0 1,-1 0-1,0 0 1,0 0-1,0 1 0,0-1 1,0 0-1,0 0 0,1 0 1,-1 0-1,0 1 0,0-1 1,0 0-1,0 0 0,0 0 1,0 1-1,0-1 0,0 0 1,0 0-1,0 0 1,0 1-1,0-1 0,7 24 93,0 0 0,-2 1 0,-1 0 0,-1 0 0,0 46 0,7-22 154,1-64-178,39-73 290,-41 68-317,1 1 0,1 0 0,1 1 0,25-31 0,-34 46-38,-1 0-15,0 1 1,-1 0-1,1 0 1,0 0 0,0 0-1,0 1 1,0-1 0,1 0-1,-1 1 1,0 0-1,1-1 1,-1 1 0,1 0-1,-1 0 1,1 0 0,0 1-1,4-2 1,-6 3-7,0 1-1,0-1 1,0 0 0,0 1 0,0-1 0,0 1-1,-1-1 1,1 1 0,0-1 0,-1 1-1,0 0 1,1-1 0,-1 4 0,0-5 5,6 50-83,-6-42-117,1-1-1,-1 0 0,1 0 1,0 1-1,1-1 0,-1 0 1,2 0-1,-1 0 0,1 0 1,0-1-1,4 9 1,8-3-3048,12-10-2086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7.794"/>
    </inkml:context>
    <inkml:brush xml:id="br0">
      <inkml:brushProperty name="width" value="0.05" units="cm"/>
      <inkml:brushProperty name="height" value="0.05" units="cm"/>
      <inkml:brushProperty name="color" value="#FFFFFF"/>
    </inkml:brush>
  </inkml:definitions>
  <inkml:trace contextRef="#ctx0" brushRef="#br0">141 181 7009,'0'0'9867,"-2"23"-9125,-5 69-197,7-91-516,0-1 0,-1 1 0,1 0 0,0 0 0,0-1 1,0 1-1,0 0 0,0 0 0,0-1 0,0 1 0,0 0 1,0 0-1,0 0 0,0-1 0,0 1 0,0 0 0,1 0 0,-1-1 1,0 1-1,0 0 0,1 0 0,-1-1 0,1 1 0,-1 0 1,1-1-1,-1 1 0,1-1 0,-1 1 0,1 0 0,-1-1 1,1 1-1,0-1 0,-1 0 0,1 1 0,0-1 0,0 0 1,-1 1-1,1-1 0,0 0 0,0 0 0,-1 1 0,1-1 1,0 0-1,0 0 0,0 0 0,-1 0 0,1 0 0,0 0 1,0 0-1,-1 0 0,1-1 0,0 1 0,0 0 0,0 0 1,-1-1-1,1 1 0,0 0 0,-1-1 0,1 1 0,0-1 1,-1 1-1,1-1 0,0 0 0,-1 1-16,6-5 71,-2 1 1,1-1 0,-1 0-1,1 0 1,-1-1-1,-1 1 1,1-1 0,-1 0-1,0 0 1,0 0 0,-1 0-1,0-1 1,0 1-1,1-8 1,-1 7-67,0 1-1,-1-1 0,0 1 1,0-1-1,-1 0 1,1 0-1,-2 1 1,1-1-1,-1 0 0,0 1 1,0-1-1,-1 1 1,1-1-1,-6-10 1,5 14-21,0 0 0,-1 0-1,0 0 1,1 0 0,-1 0 0,0 0 0,0 1 0,-1 0 0,1-1 0,0 1 0,-1 1 0,0-1 0,1 0 0,-1 1 0,0-1 0,0 1 0,1 0 0,-1 1 0,0-1 0,0 1 0,0-1-1,0 1 1,0 1 0,0-1 0,0 0 0,0 1 0,0 0 0,0 0 0,0 0 0,0 0 0,1 1 0,-1-1 0,0 1 0,1 0 0,0 0 0,-1 0 0,-4 5 0,-1 4-3,3-6-6,0 1-1,1 0 1,0 1-1,0-1 1,0 1-1,1 0 0,0 0 1,0 0-1,1 1 1,0-1-1,0 1 1,1 0-1,0-1 1,0 1-1,1 0 0,-1 13 1,3-21 9,-1 1 1,0 0-1,0 0 1,1 0-1,-1 0 1,0-1 0,1 1-1,-1 0 1,1-1-1,-1 1 1,1 0-1,-1-1 1,1 1-1,0 0 1,-1-1-1,1 1 1,0-1-1,-1 1 1,1-1-1,0 0 1,0 1-1,-1-1 1,1 0-1,0 1 1,0-1-1,0 0 1,0 0 0,-1 0-1,1 0 1,0 1-1,0-1 1,0-1-1,0 1 1,-1 0-1,1 0 1,0 0-1,0 0 1,0 0-1,0-1 1,-1 1-1,2-1 1,41-13 81,-11-5 204,34-25 0,-44 27-193,0 2 1,1 1-1,50-23 1,-72 37-94,1-1 1,0 0-1,-1 1 1,1-1-1,0 1 0,0 0 1,0-1-1,-1 1 1,1 0-1,0 0 1,0 0-1,0 0 1,0 1-1,-1-1 1,1 0-1,0 1 0,0-1 1,-1 1-1,1 0 1,0 0-1,-1 0 1,1-1-1,0 1 1,-1 1-1,1-1 1,-1 0-1,0 0 0,1 0 1,-1 1-1,0-1 1,0 1-1,0-1 1,0 1-1,0-1 1,1 3-1,2 6 35,0 0-1,-1 0 0,0 0 1,-1 0-1,2 12 1,0 2 12,1-5-15,-3-4-16,2 0 1,-1 0-1,2-1 0,0 0 0,1 0 0,0 0 1,1-1-1,9 14 0,-15-25-15,1-1 0,0 1-1,-1-1 1,1 1 0,0-1-1,0 0 1,0 0 0,0 0 0,0 0-1,0 0 1,0 0 0,0 0 0,0-1-1,0 1 1,1-1 0,-1 0-1,0 1 1,0-1 0,1 0 0,-1 0-1,0 0 1,0-1 0,1 1-1,-1-1 1,0 1 0,0-1 0,0 0-1,0 1 1,0-1 0,3-2 0,1 0 8,0-1 0,0 0 0,0 0 0,0 0 0,-1 0 0,0-1 0,1 0 0,4-7 0,12-17 44,-2-1 1,-1-1-1,17-37 0,-28 51-14,-1 0 0,-1-1 0,0 0 0,-2 0 0,0 0-1,0 0 1,0-33 0,-4 48 120,-11 13 287,1 4-442,0 0 0,1 1 0,1-1 1,1 2-1,0-1 0,1 1 0,1 0 0,0 1 0,1-1 1,1 1-1,1 0 0,0-1 0,1 1 0,1 18 0,0-32-36,0 1 0,0 0 0,1-1 0,-1 1 0,1 0 0,0-1 0,0 1 0,0-1 0,0 1 0,1-1 1,0 0-1,-1 1 0,1-1 0,0 0 0,0 0 0,1 0 0,-1-1 0,1 1 0,4 4 0,1-2-435,0 0 0,0 0 0,1-1 0,0 0 1,-1-1-1,1 0 0,12 3 0,37 3-5451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8.913"/>
    </inkml:context>
    <inkml:brush xml:id="br0">
      <inkml:brushProperty name="width" value="0.05" units="cm"/>
      <inkml:brushProperty name="height" value="0.05" units="cm"/>
      <inkml:brushProperty name="color" value="#FFFFFF"/>
    </inkml:brush>
  </inkml:definitions>
  <inkml:trace contextRef="#ctx0" brushRef="#br0">51 99 8786,'0'0'10334,"-7"22"-10141,-7 41 161,2 0-1,4 1 1,-2 96-1,10-159-353,0-1 1,0 1-1,0 0 0,1-1 1,-1 1-1,0-1 0,0 1 0,0 0 1,0-1-1,1 1 0,-1-1 1,0 1-1,0-1 0,1 1 0,-1-1 1,0 1-1,1-1 0,-1 1 1,1-1-1,-1 1 0,1-1 0,-1 0 1,1 1-1,-1-1 0,1 0 1,-1 1-1,1-1 0,-1 0 0,1 0 1,-1 0-1,1 1 0,0-1 1,-1 0-1,1 0 0,-1 0 0,1 0 1,0 0-1,-1 0 0,1 0 1,-1 0-1,1 0 0,0 0 1,-1-1-1,2 1 0,1-1-8,0 0 0,0 0 0,0 0 0,0 0 0,0-1 0,0 1 0,0-1 0,-1 0 0,6-4 0,31-33 141,-2-2-1,-1-1 0,39-62 1,-67 96-96,4 42-394,-8-28 375,-1 1 0,1-1 0,1 0 0,-1 0 0,1 0 0,0-1 0,1 1 0,-1-1 0,1-1 0,0 1 0,13 7 0,-15-10-26,0 0 0,1 0 0,-1 0 0,1 0 0,-1-1 0,1 1 0,0-1 0,-1-1 0,1 1 0,0 0 1,0-1-1,0 0 0,-1 0 0,1-1 0,0 1 0,0-1 0,-1 0 0,1-1 0,6-1 0,-8 1 15,0 0 0,0-1 0,1 1-1,-1-1 1,-1 1 0,1-1 0,0 0 0,-1 0 0,1-1-1,-1 1 1,0 0 0,0-1 0,0 1 0,-1-1 0,1 0-1,-1 1 1,0-1 0,1-5 0,3-11 84,-2 1 0,1-29-1,-2 23-14,1 3 5,-1-1 0,-1 0 1,-1 0-1,-6-41 0,4 57 85,1-4-3380,17 23-411,13 13-965,1-5-1781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9.485"/>
    </inkml:context>
    <inkml:brush xml:id="br0">
      <inkml:brushProperty name="width" value="0.05" units="cm"/>
      <inkml:brushProperty name="height" value="0.05" units="cm"/>
      <inkml:brushProperty name="color" value="#FFFFFF"/>
    </inkml:brush>
  </inkml:definitions>
  <inkml:trace contextRef="#ctx0" brushRef="#br0">21 254 4489,'0'0'9685,"10"-16"-8652,-4 6-892,3-1 174,-1-1 1,-1-1 0,0 1-1,-1-1 1,0-1 0,-1 1-1,-1-1 1,0 1 0,-1-1-1,2-19 1,-5-26 1599,0 58-1894,-1 1 1,1-1-1,-1 1 0,0-1 0,1 1 1,-1-1-1,0 1 0,1-1 1,-1 1-1,0 0 0,0-1 0,1 1 1,-1 0-1,0 0 0,0 0 1,0-1-1,0 1 0,1 0 0,-1 0 1,0 0-1,0 0 0,0 0 0,0 1 1,1-1-1,-1 0 0,0 0 1,0 0-1,0 1 0,1-1 0,-1 0 1,0 1-1,1-1 0,-1 1 1,0-1-1,1 1 0,-1-1 0,0 1 1,1 0-1,-1-1 0,1 1 0,-1-1 1,1 1-1,-1 1 0,-7 9-17,0-1 0,1 2 0,1-1-1,0 1 1,0 0 0,1 0 0,1 0-1,0 1 1,1 0 0,-3 22 0,1 11 9,4 80-1,1-71 21,0-51-34,0 1 1,1-1-1,-1 1 0,1-1 0,0 0 0,0 1 0,0-1 1,1 0-1,-1 0 0,1 0 0,0 0 0,0 0 0,0 0 1,1-1-1,0 1 0,-1-1 0,1 1 0,5 3 0,-5-5-4,-1-1 0,1 1 0,0-1 0,-1 0 1,1 0-1,0 0 0,0 0 0,0 0 0,0 0 0,0-1 0,0 0 0,0 1 0,0-1 0,0 0 0,0 0 0,0-1 0,0 1 0,0-1 0,0 1 0,0-1 0,0 0 0,0 0 0,0-1 0,0 1 0,-1 0 0,1-1 0,0 0 0,3-3 0,8-6 43,-1 0 0,0-1 0,-1-1-1,0 0 1,-1-1 0,0 0 0,13-24-1,-7 7 58,-1-1-1,22-61 1,-37 91-55,2-8 163,0 0 1,0 1-1,0-1 0,-1 0 0,-1 0 0,1-20 1,-2 274-18,0-243-207,0 0-1,0-1 0,0 1 0,0 0 0,0 0 1,1 0-1,-1 0 0,0-1 0,0 1 1,1 0-1,-1 0 0,1-1 0,-1 1 0,0 0 1,1-1-1,-1 1 0,1 0 0,0-1 0,-1 1 1,1-1-1,-1 1 0,1 0 0,0-1 1,0 0-1,-1 1 0,1-1 0,0 1 0,0-1 1,-1 0-1,1 0 0,0 1 0,0-1 0,0 0 1,-1 0-1,1 0 0,0 0 0,0 0 1,0 0-1,0 0 0,-1 0 0,1 0 0,0-1 1,0 1-1,0 0 0,0 0 0,-1-1 0,1 1 1,1-1-1,38-18-1692,0-14-1086,0-3-2046</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0:59.845"/>
    </inkml:context>
    <inkml:brush xml:id="br0">
      <inkml:brushProperty name="width" value="0.05" units="cm"/>
      <inkml:brushProperty name="height" value="0.05" units="cm"/>
      <inkml:brushProperty name="color" value="#FFFFFF"/>
    </inkml:brush>
  </inkml:definitions>
  <inkml:trace contextRef="#ctx0" brushRef="#br0">1 0 9498,'0'0'2945,"90"169"-7090,-70-127-2529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0.596"/>
    </inkml:context>
    <inkml:brush xml:id="br0">
      <inkml:brushProperty name="width" value="0.05" units="cm"/>
      <inkml:brushProperty name="height" value="0.05" units="cm"/>
      <inkml:brushProperty name="color" value="#FFFFFF"/>
    </inkml:brush>
  </inkml:definitions>
  <inkml:trace contextRef="#ctx0" brushRef="#br0">261 320 3489,'0'0'11740,"-5"1"-10375,0 1-1278,-1 0 1,1 0-1,0 1 0,-1-1 0,1 1 0,0 0 1,1 1-1,-1-1 0,1 1 0,-1 0 0,1 0 0,0 0 1,0 1-1,1-1 0,-1 1 0,1 0 0,-3 7 1,1-3-69,0 0 0,1 1 0,0 0 0,1 0 0,0 0 0,1 1 0,0-1 0,0 0 0,0 16 1,2-23-26,1 1 0,-1-1 0,1 1 1,0-1-1,-1 0 0,2 1 1,-1-1-1,0 0 0,1 0 0,-1 1 1,1-1-1,0 0 0,0-1 0,0 1 1,5 4-1,46 36-1,-2-2 58,-43-32-46,-1 1 0,1 0 0,-2 0 1,1 1-1,-2-1 0,1 1 1,-1 0-1,-1 1 0,0 0 0,-1-1 1,0 1-1,-1 0 0,0 0 0,-1 0 1,0 1-1,-1-1 0,0 0 1,-4 24-1,2-25 3,0 0 1,-1-1 0,0 0-1,-1 1 1,0-1 0,-1 0-1,0-1 1,0 1-1,-1-1 1,0 0 0,-1 0-1,0-1 1,0 0 0,-1 0-1,0-1 1,0 0-1,-1 0 1,1-1 0,-2 0-1,-18 9 1,24-13-1,0 0 1,0-1-1,0 1 1,0-1-1,-1 0 1,1 0-1,0-1 0,-1 1 1,1-1-1,0 0 1,-1 0-1,1-1 1,0 1-1,-1-1 0,1 0 1,0 0-1,0 0 1,0-1-1,-5-1 1,4-1-18,-1 0 0,1 1 0,0-2 0,0 1 0,0-1 0,1 1 0,-1-1 0,1 0 0,0-1 0,1 1 0,-5-10 0,0-1 36,1-1-1,1 1 1,0-2 0,1 1 0,1-1 0,1 1 0,0-1 0,1-23 0,2 31-37,1 1 1,0 0 0,1 0-1,0 0 1,1 1-1,0-1 1,0 0 0,0 1-1,1 0 1,1 0-1,-1 0 1,2 0 0,6-8-1,10-10-37,2 1-1,32-28 1,-17 18 47,181-191-49,-183 183 136,-3-1-1,-2-1 1,45-83 0,-75 122 143,0 0 1,0-1 0,0 1 0,-1 0-1,0-1 1,0 1 0,0-1 0,-1 1-1,-1-10 1,1 16-196,-1-1-25,1 0 0,-1 1 1,0-1-1,0 1 0,0-1 1,0 1-1,1-1 1,-1 1-1,0 0 0,0 0 1,0-1-1,0 1 0,0 0 1,0 0-1,0 0 1,0 0-1,0 0 0,0 0 1,0 0-1,0 0 0,0 0 1,0 1-1,0-1 1,0 0-1,0 1 0,0-1 1,0 1-1,1-1 0,-1 1 1,0-1-1,-1 2 1,-5 13-14,1 0 1,1 1-1,0 0 1,1 1-1,0-1 0,-1 20 1,1-9 6,-3 32 4,2 0 0,6 92 0,0-49 12,0-102-26,0 0 1,0 0-1,0 0 0,0 0 0,0 0 0,0 0 0,0 0 1,1-1-1,-1 1 0,0 0 0,0-1 0,0 1 0,-1-1 0,1 1 1,0-1-1,0 1 0,0-1 0,0 1 0,0-1 0,1-1 1,135-150 594,-119 135-610,-5 16-191,-11 3 193,0 0 0,0 1 1,0-1-1,-1 1 0,1 0 0,-1-1 0,0 1 0,0 0 1,0 0-1,1 4 0,2 2 96,-1 0-44,1 0-1,0 0 0,0 0 0,1 0 0,8 11 1,-11-18-98,-1 0 0,1 0 0,0 0 1,-1-1-1,1 1 0,0 0 0,0-1 1,0 1-1,0-1 0,0 0 0,1 0 0,-1 0 1,0 0-1,1 0 0,-1 0 0,0-1 1,1 1-1,-1-1 0,1 0 0,-1 1 1,1-1-1,-1 0 0,1 0 0,-1-1 0,0 1 1,1-1-1,-1 1 0,1-1 0,3-1 1,3-3-882,0 0 1,0-1-1,0 1 1,-1-2 0,0 1-1,0-1 1,7-9 0,17-25-6833</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0.955"/>
    </inkml:context>
    <inkml:brush xml:id="br0">
      <inkml:brushProperty name="width" value="0.05" units="cm"/>
      <inkml:brushProperty name="height" value="0.05" units="cm"/>
      <inkml:brushProperty name="color" value="#FFFFFF"/>
    </inkml:brush>
  </inkml:definitions>
  <inkml:trace contextRef="#ctx0" brushRef="#br0">177 1 5297,'0'0'7875,"-5"27"-7517,-31 176 687,-44 270 4799,38-264-5420,42-207-394,0 0 1,-1 0-1,1 0 0,-1 0 1,0 0-1,1 0 0,-1 0 0,0 0 1,0-1-1,0 1 0,0 0 1,-3 1-1,2-5 758,10-15-488,-1 6-329,1 0 0,0 1 0,1-1 0,0 2 0,0-1 0,20-13 0,69-45-1146,-86 61 962,66-40-2065,-6 9-2055</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1.785"/>
    </inkml:context>
    <inkml:brush xml:id="br0">
      <inkml:brushProperty name="width" value="0.05" units="cm"/>
      <inkml:brushProperty name="height" value="0.05" units="cm"/>
      <inkml:brushProperty name="color" value="#FFFFFF"/>
    </inkml:brush>
  </inkml:definitions>
  <inkml:trace contextRef="#ctx0" brushRef="#br0">51 0 5705,'0'0'9908,"-5"29"-8617,-22 208 1048,27-235-2337,-15 292 2043,11-113-5643,6-200 3445,1-1 1,1 1-1,0 0 1,1 0-1,1 0 1,9-17-1,15-55 273,-24 76 303,-6 15-410,0-1 0,1 1 1,-1 0-1,0-1 0,0 1 1,0 0-1,1 0 0,-1-1 0,0 1 1,1 0-1,-1 0 0,0-1 0,0 1 1,1 0-1,-1 0 0,0 0 1,1-1-1,-1 1 0,0 0 0,1 0 1,-1 0-1,1 0 0,-1 0 0,0 0 1,1 0-1,-1 0 0,0 0 1,1 0-1,-1 0 0,0 0 0,1 0 1,-1 0-1,1 0 0,-1 0 0,0 0 1,1 1-1,-1-1 0,0 0 1,1 0-1,-1 0 0,0 0 0,0 1 1,1-1-1,-1 0 0,0 0 0,0 1 1,1-1-1,-1 0 0,0 1 1,1-1-1,6 11 122,0 0 0,-1 0 0,0 0 0,5 16 0,-6-15-49,1 1-1,0-1 0,0 0 0,12 15 0,-6-11-54,-10-14-6,-1 1 1,0-1-1,0 0 0,1 0 0,-1-1 1,1 1-1,-1 0 0,1 0 0,0-1 1,0 1-1,0-1 0,-1 1 0,2-1 1,-1 0-1,0 0 0,0 0 0,0 0 1,0 0-1,1-1 0,-1 1 0,0 0 1,1-1-1,-1 0 0,1 0 0,-1 1 1,0-2-1,1 1 0,-1 0 0,4-1 1,1-1 43,0-1 1,0 1 0,0-1 0,-1-1 0,1 1-1,-1-1 1,0-1 0,0 1 0,0-1 0,-1 0-1,0 0 1,0 0 0,0-1 0,7-10 0,-3 4 2,-1-1 0,0 0 0,-1 0 0,0-1 1,-1 0-1,6-19 0,-10 23-1,0 1 0,-1 0 0,0 0-1,-1-18 1,0 25-44,0 0 0,0-1 0,0 1 0,0 0 0,-1-1 0,1 1 0,-1 0 0,1-1-1,-1 1 1,0 0 0,0 0 0,0 0 0,0 0 0,-1 0 0,1 0 0,0 0 0,-1 0 0,1 1 0,-1-1-1,0 0 1,1 1 0,-1-1 0,-3-1 0,0 1 11,0 1 0,-1-1 1,1 1-1,0 0 0,-1 0 0,1 0 0,-1 1 1,1 0-1,-1 0 0,1 0 0,-1 1 0,1 0 1,-1 0-1,1 0 0,0 1 0,-1 0 0,1 0 1,0 0-1,0 1 0,0-1 0,1 1 0,-1 0 1,1 1-1,-1-1 0,1 1 0,0-1 0,-6 10 1,3-5-92,0 1 0,1 0 1,1 0-1,-1 1 0,2-1 1,-1 1-1,1 0 0,1 1 1,0-1-1,0 0 0,1 1 1,0 0-1,0 18 0,2-27-42,0 1-1,0-1 1,0 0-1,1 1 1,-1-1-1,1 0 1,0 1 0,-1-1-1,1 0 1,0 0-1,0 1 1,0-1-1,1 0 1,-1 0-1,1 0 1,-1 0-1,1-1 1,-1 1 0,1 0-1,0-1 1,0 1-1,0-1 1,0 1-1,0-1 1,2 1-1,6 2-1268,0 0 0,0-1-1,0 0 1,18 2 0,22 2-8574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2.754"/>
    </inkml:context>
    <inkml:brush xml:id="br0">
      <inkml:brushProperty name="width" value="0.05" units="cm"/>
      <inkml:brushProperty name="height" value="0.05" units="cm"/>
      <inkml:brushProperty name="color" value="#FFFFFF"/>
    </inkml:brush>
  </inkml:definitions>
  <inkml:trace contextRef="#ctx0" brushRef="#br0">79 1 3753,'0'0'3505,"-7"26"-1557,2-6-1501,-34 162 2971,26-3-1103,8-77-1764,3-35-418,2-46-456,0 0 0,-2 0 0,-4 22 0,11-68-8295,3-16 5754,-1-4 5227,1-56 0,-8 98-2130,0-1 0,0 1 0,1 0 0,-1 0 0,1 0 0,-1 0 0,1 0 0,0 0 0,0 0 0,0 0 0,1 1 0,-1-1 0,1 0 0,-1 0 0,1 1 0,0-1 0,0 1 0,0 0 0,3-3 0,2 0 81,0 1 0,0-1 0,1 2 0,-1-1 0,14-3 0,28-16 494,-41 18-700,4-1 156,-1-1 0,0 0 0,0-1 0,0-1 0,-1 1 0,-1-2 0,10-10 0,-11 11-72,-1-1 0,0-1-1,0 1 1,-1-1-1,-1 0 1,1 0-1,-2-1 1,0 0-1,0 1 1,-1-1-1,0-1 1,-1 1-1,-1 0 1,0-1 0,-1-18-1,-2 14 686,-3 28-659,-6 36-385,9-40 241,-25 114-72,6 0 0,-11 239 0,32-359-5,0-1 0,0 0 1,1 0-1,-1 1 0,0-1 0,0 0 0,0 0 0,1 1 0,-1-1 0,0 0 0,0 0 0,1 0 0,-1 1 0,0-1 0,0 0 0,1 0 1,-1 0-1,0 0 0,1 0 0,-1 1 0,0-1 0,0 0 0,1 0 0,-1 0 0,0 0 0,1 0 0,-1 0 0,0 0 0,1 0 0,-1 0 1,0 0-1,1-1 0,-1 1 0,0 0 0,0 0 0,1 0 0,-1 0 0,0 0 0,1 0 0,-1-1 0,0 1 0,0 0 0,1 0 0,-1 0 1,0-1-1,0 1 0,1-1-6,8-5 23,0 0 0,-1-1 0,0-1 1,0 1-1,0-1 0,-1-1 0,-1 1 0,1-1 1,9-19-1,-7 13 11,1 0 0,0 1 0,22-23 0,-29 33-44,1 1 0,-1 0 0,0 0 0,1 0 0,0 1 0,-1-1 0,1 1 0,0-1 0,1 1 0,-1 1-1,0-1 1,0 1 0,1-1 0,-1 1 0,1 0 0,-1 1 0,1-1 0,-1 1 0,1 0 0,0 0 0,-1 0 0,7 2 0,-9-1 10,-1 0 1,1 0 0,0 0 0,0 0 0,-1 0 0,1 1 0,0-1 0,-1 1 0,1-1-1,-1 1 1,0 0 0,0-1 0,1 1 0,-1 0 0,1 3 0,-1-3 10,0 0 0,0 0 0,0 0 0,1 0 0,-1 0 1,1 0-1,-1 0 0,1 0 0,0-1 0,-1 1 0,1-1 0,0 1 0,0-1 1,0 0-1,0 1 0,0-1 0,1 0 0,3 1 0,0-2 23,0 1 0,0-1 0,-1-1 1,1 1-1,0-1 0,-1 0 0,1 0 0,0-1 0,-1 0 0,0 0 0,1 0 0,-1 0 0,0-1 0,0 0 1,0 0-1,0 0 0,-1-1 0,0 0 0,1 1 0,-1-2 0,6-6 0,9-13 58,-1 1 0,28-50 0,-41 66-84,0-2 38,0 1 0,0 0 0,0-1 0,-1 0 0,-1 0 0,1 0 0,-2-1 0,1 1 0,-1-1 0,-1 1 0,1-12 0,-2 20 78,-3 2-80,0-1 0,0 0 0,-1 1 0,1 0 0,0 0 0,0 0 0,0 0 0,0 1 0,0-1 0,0 1 0,0 0 0,1 0 0,-1 0 0,-3 3 0,-1 1-16,0 2 1,1-1-1,0 1 0,-9 14 0,6-9-29,2 1 0,0 0 0,1 1 0,0 0 1,-7 27-1,10-20-77,1 0 1,1 1 0,1-1 0,5 39 0,-5-59 14,1 1 1,-1-1-1,1 1 1,0-1 0,0 0-1,0 0 1,0 1-1,0-1 1,0 0-1,1 0 1,-1 0-1,1 0 1,0-1-1,-1 1 1,1 0 0,0-1-1,0 1 1,0-1-1,0 1 1,0-1-1,0 0 1,0 0-1,1 0 1,-1 0-1,0 0 1,1-1 0,-1 1-1,1-1 1,3 1-1,6 0-314,1 0 0,-1-1-1,0 0 1,16-3 0,-23 2 256,5 0-457,0-1 0,0 0 0,-1 0 0,1-1 0,13-6 0,39-29-6129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53.315"/>
    </inkml:context>
    <inkml:brush xml:id="br0">
      <inkml:brushProperty name="width" value="0.05" units="cm"/>
      <inkml:brushProperty name="height" value="0.05" units="cm"/>
      <inkml:brushProperty name="color" value="#FFFFFF"/>
    </inkml:brush>
  </inkml:definitions>
  <inkml:trace contextRef="#ctx0" brushRef="#br0">0 74 4281,'0'0'17796,"21"-14"-17584,5-4-104,34-18 1,-59 35-101,0 1 0,0-1-1,0 0 1,0 1 0,1 0-1,-1-1 1,0 1 0,1-1-1,-1 1 1,0 0 0,0 0-1,1 0 1,-1 0 0,0 0-1,1 0 1,-1 0 0,0 0-1,1 1 1,-1-1 0,0 0-1,0 1 1,1-1 0,-1 1-1,2 0 1,-2 1 6,0-1 1,1 1-1,-1 0 0,0-1 1,0 1-1,0 0 0,0 0 1,0 0-1,0 0 0,0 2 1,1 1 10,0 0 1,0 1 0,0 0 0,-1 0-1,1 0 1,-1 0 0,-1 1 0,1-1 0,-1 0 0,0 0 0,-1 0 0,0 0 0,0 1-1,0-1 1,-3 9 0,-3 2 170,0 0 0,-2 0 0,-14 22 0,13-22-5,0 0-1,-12 31 0,20-43-181,1-1-1,-1 1 1,2 0-1,-1 0 1,0 0-1,1 6 1,0-10-12,0 0 1,0-1-1,0 1 1,1-1 0,-1 1-1,0 0 1,0-1-1,0 1 1,1-1-1,-1 1 1,0-1-1,1 1 1,-1-1-1,0 1 1,1-1-1,-1 1 1,1-1-1,-1 1 1,0-1-1,1 0 1,-1 1-1,1-1 1,0 0-1,-1 1 1,1-1-1,-1 0 1,1 0-1,-1 0 1,1 1 0,0-1-1,-1 0 1,2 0-1,24 1-199,-18-2 89,10 1-624,0 0 0,0-2 1,0 0-1,0-1 1,23-7-1,5-4-5132,-7 2-3816</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4.183"/>
    </inkml:context>
    <inkml:brush xml:id="br0">
      <inkml:brushProperty name="width" value="0.05" units="cm"/>
      <inkml:brushProperty name="height" value="0.05" units="cm"/>
      <inkml:brushProperty name="color" value="#FFFFFF"/>
    </inkml:brush>
  </inkml:definitions>
  <inkml:trace contextRef="#ctx0" brushRef="#br0">1 365 4641,'0'0'10034,"15"-23"-8955,12-16-716,50-79 586,-71 106-743,0 1-1,-1-1 0,0 0 1,-1-1-1,0 1 1,0-1-1,-2 0 0,0 1 1,0-1-1,-1-20 0,-1 32 62,-11 27-48,1-2-194,1 1 0,1 0 0,2 0 0,0 0 0,2 0 0,0 1 0,2 0 0,1 0 1,2 26-1,-1-51-27,0 0 0,1-1 1,-1 1-1,0 0 0,0 0 1,0-1-1,1 1 0,-1 0 1,1-1-1,-1 1 0,0 0 0,1-1 1,-1 1-1,1 0 0,-1-1 1,1 1-1,-1-1 0,1 1 1,0-1-1,-1 1 0,1-1 1,0 0-1,-1 1 0,1-1 1,0 0-1,0 1 0,-1-1 1,1 0-1,0 0 0,0 0 1,-1 0-1,1 0 0,0 0 1,0 0-1,-1 0 0,1 0 1,0 0-1,0 0 0,0 0 1,0-1-1,3 1-15,0-1 1,0 0-1,0 0 1,0 0-1,0 0 0,0-1 1,6-3-1,11-11 98,-1 0-1,-1-2 1,-1 0-1,0-2 0,15-21 1,-15 19-44,-6 4 20,-1 1 0,-1-2 0,0 1 0,-2-1 0,0-1-1,-1 0 1,7-34 0,-32 357 202,18-300-263,0 0 1,0-1-1,0 1 0,1 0 1,-1-1-1,1 1 0,-1 0 1,1-1-1,0 1 0,0 0 1,0-1-1,1 0 1,-1 1-1,1-1 0,-1 0 1,1 1-1,3 2 0,-3-4-7,-1 1-1,1-1 0,0-1 1,-1 1-1,1 0 0,0 0 1,0-1-1,-1 1 0,1-1 1,0 1-1,0-1 0,0 0 0,0 0 1,0 0-1,0 0 0,0 0 1,-1 0-1,1 0 0,0-1 1,0 1-1,0-1 0,0 1 1,0-1-1,-1 0 0,3-1 0,4-3-340,0-1 0,0-1-1,-1 1 1,0-1 0,-1 0-1,1-1 1,-1 0 0,8-14-1,-3 6-752,9-16-1769,-1-1 0,20-49 0,-28 57 2123,-9 20 954,0-1 1,0 0-1,0 1 1,-1-1-1,0 0 1,0 0-1,0 0 0,-1 0 1,0-8-1,0 5 6081,-2 14-5173,-12 42-867,3 0 0,1 1 1,3 0-1,-1 51 0,7 202 1595,3-145-205,8 81-1198,-8-303-432,2 0 0,3 0 0,2 0 0,4 2 1,2-1-1,4 2 0,2 0 0,2 1 0,57-102 0,-77 157 1,43-65 38,-42 66-43,0 1-1,0 0 1,1-1 0,-1 2 0,1-1 0,0 0-1,1 1 1,-1 0 0,11-5 0,-15 8-18,0 1-1,0-1 1,0 1 0,0-1 0,1 1 0,-1 0 0,0 0 0,0 0 0,1 0 0,-1 0 0,0 0 0,0 0-1,1 0 1,-1 0 0,0 0 0,0 1 0,1-1 0,-1 0 0,0 1 0,0-1 0,0 1 0,0 0-1,0-1 1,1 1 0,-1 0 0,0 0 0,1 1 0,0 1 17,0 0-1,0 0 1,0 0-1,0 0 1,0 1-1,-1-1 1,1 1-1,-1-1 1,1 6-1,1 7 81,0 0-1,-1 0 1,-1 21 0,-1-32-47,0 0 0,-1 0 1,0 0-1,0 0 0,-1-1 0,1 1 1,-1 0-1,0-1 0,0 1 0,0-1 1,-6 8-1,6-9-118,0-1-1,0 1 1,0-1 0,0 0-1,0 0 1,0 0 0,-1 0 0,1 0-1,-1 0 1,0 0 0,1-1-1,-1 1 1,0-1 0,0 0-1,0 0 1,0 0 0,0 0 0,0-1-1,-5 1 1,8-1-31,-1 0 0,1 0 0,0-1 0,0 1 0,0 0 0,0 0 0,0-1 0,0 1 0,0 0 0,0 0 0,0-1 0,-1 1 0,1 0 0,0 0 0,0-1 0,0 1 0,0 0 0,0 0 0,1-1 0,-1 1 0,0 0 0,0 0 0,0-1 0,0 1 0,0 0 0,0 0 0,0-1 0,0 1 0,1 0-1,-1 0 1,0-1 0,0 1 0,0 0 0,0 0 0,1 0 0,-1 0 0,0-1 0,0 1 0,6-6-790,-1 1 0,0-1 0,1 1 0,0 0 0,13-7 0,-10 6 21,22-18-3796</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4.650"/>
    </inkml:context>
    <inkml:brush xml:id="br0">
      <inkml:brushProperty name="width" value="0.05" units="cm"/>
      <inkml:brushProperty name="height" value="0.05" units="cm"/>
      <inkml:brushProperty name="color" value="#FFFFFF"/>
    </inkml:brush>
  </inkml:definitions>
  <inkml:trace contextRef="#ctx0" brushRef="#br0">311 474 3809,'0'0'15511,"-2"-9"-14117,2 4-1291,-1 3-21,1-1 1,0 1 0,-1-1 0,0 1-1,1 0 1,-1-1 0,0 1-1,0 0 1,0-1 0,-1 1-1,-2-4 1,2 4-2,-1 1 0,1-1 1,-1 1-1,1-1 0,-1 1 0,0 0 0,1 0 0,-1 0 1,0 0-1,0 1 0,0-1 0,1 1 0,-1 0 0,0-1 1,0 1-1,-4 1 0,-1 0-71,0 0 1,1 1-1,-1 0 0,1 0 0,-1 1 1,1 0-1,0 0 0,0 0 0,0 1 1,1 0-1,-1 1 0,1-1 1,0 1-1,0 1 0,1-1 0,-6 7 1,-3 4-17,0 1 0,1 0 0,1 1 0,-18 34 0,22-33-12,1-1 0,1 1-1,0 0 1,2 0-1,0 0 1,1 1 0,1 0-1,0 32 1,2-51 10,0 0-1,0 0 1,0 0 0,0 0-1,0 0 1,0 0 0,0 0-1,1 0 1,-1 0 0,0 0-1,1 0 1,-1 0 0,0 0-1,1-1 1,-1 1 0,1 0-1,-1 0 1,1 0 0,0-1-1,-1 1 1,1 0 0,0 0-1,0-1 1,-1 1 0,1-1-1,0 1 1,0-1-1,2 2 1,-1-2-30,0 1 1,1-1-1,-1 0 0,0 0 0,1 0 1,-1 0-1,1 0 0,-1-1 1,0 1-1,1-1 0,3-1 0,2-1-35,0 0 0,0-1 0,-1 0 0,0 0-1,0 0 1,12-10 0,10-16 31,-2 0 0,-1-2 0,-1-1 0,-1-1-1,-2-1 1,-2-1 0,-1-1 0,20-58 0,-22 42 31,-2 0-1,-3 0 1,-2-1 0,-3-1 0,1-104-1,-28 181 339,11-3-321,1 1 0,0 0-1,2 0 1,-8 37 0,-8 91-2,4 171-351,25-186-3881,1-89-324,2-12-1787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085"/>
    </inkml:context>
    <inkml:brush xml:id="br0">
      <inkml:brushProperty name="width" value="0.05" units="cm"/>
      <inkml:brushProperty name="height" value="0.05" units="cm"/>
      <inkml:brushProperty name="color" value="#FFFFFF"/>
    </inkml:brush>
  </inkml:definitions>
  <inkml:trace contextRef="#ctx0" brushRef="#br0">282 36 4489,'0'0'16716,"-10"-6"-15336,1 2-1152,1 0 1,-1 0-1,0 0 0,0 1 1,0 0-1,0 1 1,0 0-1,-11-1 0,15 3-195,0 0 0,0-1-1,0 2 1,0-1 0,0 1-1,-1-1 1,1 1 0,0 1-1,1-1 1,-1 1 0,0 0-1,0 0 1,1 0 0,-1 1-1,1-1 1,0 1-1,-1 0 1,2 1 0,-7 4-1,1 3-46,1 0 0,0 0 0,0 1 0,1 0 0,1 0 0,0 0 0,0 1 0,1 0 0,1 0 0,1 1 0,-1-1 0,2 1 0,0-1 0,1 1 0,0 18 0,1-31-5,0 0 0,0 0 0,0 0 0,0 0 0,0 0-1,0-1 1,0 1 0,0 0 0,1 0 0,-1 0 0,0 0-1,1 0 1,-1 0 0,1-1 0,-1 1 0,1 0 0,-1 0 0,1 0-1,-1-1 1,1 1 0,0 0 0,-1-1 0,1 1 0,0-1-1,-1 1 1,1-1 0,0 1 0,0-1 0,0 1 0,0-1-1,-1 0 1,1 0 0,0 1 0,0-1 0,0 0 0,0 0 0,0 0-1,0 0 1,0 0 0,0 0 0,0 0 0,0 0 0,-1 0-1,1 0 1,0-1 0,0 1 0,0 0 0,0-1 0,0 1-1,0-1 1,-1 1 0,1-1 0,0 1 0,0-1 0,6-3-80,0 1 1,0-1 0,-1 0 0,1 0 0,6-7-1,21-22-95,60-52 102,-92 84 79,-1-1 1,0 1-1,0 0 1,1 1-1,-1-1 1,0 0-1,1 0 1,-1 0-1,1 1 1,-1-1-1,1 1 1,-1-1-1,1 1 0,-1 0 1,1 0-1,-1-1 1,1 1-1,-1 0 1,1 0-1,0 0 1,-1 1-1,1-1 1,-1 0-1,3 1 1,-2 1-7,1 0 1,0 0 0,-1 0-1,1 0 1,-1 1-1,0-1 1,0 1-1,0 0 1,2 2-1,-2-1-204,0-1 0,0 0 0,1 0 0,-1 0-1,1 0 1,0-1 0,0 1 0,0-1 0,0 0 0,0 1-1,6 2 1,1-3-801,0 0-1,1 0 0,-1-1 0,0 0 1,0 0-1,1-2 0,-1 1 1,0-1-1,0-1 0,19-4 1,29-10-3652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572"/>
    </inkml:context>
    <inkml:brush xml:id="br0">
      <inkml:brushProperty name="width" value="0.05" units="cm"/>
      <inkml:brushProperty name="height" value="0.05" units="cm"/>
      <inkml:brushProperty name="color" value="#FFFFFF"/>
    </inkml:brush>
  </inkml:definitions>
  <inkml:trace contextRef="#ctx0" brushRef="#br0">221 1 3025,'0'0'16468,"-14"4"-15562,9-3-855,1 0-33,1 0-1,-1 0 1,0 0-1,0 0 1,1 1-1,-1 0 1,1-1-1,0 1 1,-1 0-1,1 1 1,0-1-1,0 1 1,0-1 0,0 1-1,1 0 1,-1 0-1,1 0 1,0 0-1,0 0 1,0 1-1,0-1 1,0 1-1,1-1 1,-1 1-1,0 5 1,-20 70 80,-51 201 438,61-221-401,3 0-1,-4 109 0,13-65-58,0-101-78,1 1 0,-1-1-1,0 0 1,1 0-1,-1 1 1,1-1 0,0 0-1,0 0 1,0 0-1,0 0 1,0 0 0,0 0-1,0 0 1,1 0-1,-1 0 1,1 0 0,0-1-1,-1 1 1,1-1 0,0 1-1,0-1 1,0 0-1,0 0 1,0 1 0,0-1-1,0-1 1,0 1-1,0 0 1,1 0 0,-1-1-1,0 0 1,1 1-1,-1-1 1,0 0 0,5 0-1,1 0-2,0 0 1,0 0-1,-1-1 0,1 0 0,0-1 0,0 1 0,0-1 0,-1-1 1,13-5-1,4-7 19,0-1 0,36-32 0,-36 28 49,-18 14-42,0 1-1,0-1 1,0-1 0,-1 1-1,0-1 1,0 0-1,-1 0 1,1 0 0,-2-1-1,1 0 1,-1 1 0,0-1-1,-1 0 1,0 0 0,0-1-1,-1 1 1,0 0-1,0-12 1,-1 19-11,0 0 0,0 0 0,0 0-1,0 0 1,-1 0 0,1 0 0,0 0-1,-1 0 1,1 0 0,-1 0 0,1 0 0,-1 0-1,1 0 1,-1 0 0,0 0 0,1 0 0,-1 0-1,0 0 1,0 1 0,0-1 0,1 0 0,-1 1-1,0-1 1,0 0 0,0 1 0,0-1 0,0 1-1,0 0 1,0-1 0,-1 1 0,1 0 0,0 0-1,0 0 1,0-1 0,0 1 0,0 0 0,0 0-1,0 1 1,-1-1 0,1 0 0,-2 1 0,1-1 18,-1 1 1,0-1-1,0 1 1,1 0-1,-1 0 1,0 0 0,1 0-1,-1 1 1,1-1-1,-1 1 1,1-1-1,0 1 1,0 0-1,0 0 1,0 0 0,0 0-1,-3 4 1,-5 14-28,1-1 0,1 1 1,0 0-1,2 1 0,0 0 1,2 0-1,0 0 0,1 0 1,1 1-1,1-1 0,3 37 1,-1-54-13,0-1 1,0 0 0,0 1-1,0-1 1,1 0 0,-1 1-1,1-1 1,0 0 0,0 0-1,0-1 1,0 1 0,1 0-1,-1-1 1,1 1 0,-1-1 0,1 0-1,0 1 1,0-2 0,0 1-1,0 0 1,0 0 0,1-1-1,-1 0 1,0 0 0,1 0-1,-1 0 1,1 0 0,-1-1-1,1 1 1,-1-1 0,1 0-1,4 0 1,1 0-134,1-1-1,-1 1 1,0-1-1,0-1 1,0 0-1,1 0 1,-2-1 0,1 0-1,0 0 1,-1-1-1,15-9 1,8-11-2243,45-44 1,-34 25-2753</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1:05.928"/>
    </inkml:context>
    <inkml:brush xml:id="br0">
      <inkml:brushProperty name="width" value="0.05" units="cm"/>
      <inkml:brushProperty name="height" value="0.05" units="cm"/>
      <inkml:brushProperty name="color" value="#FFFFFF"/>
    </inkml:brush>
  </inkml:definitions>
  <inkml:trace contextRef="#ctx0" brushRef="#br0">0 199 11827,'0'0'10234,"201"-60"-10018,-121 36-216,50-19-384,-20 7-3289,-19 0-3729</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7.109"/>
    </inkml:context>
    <inkml:brush xml:id="br0">
      <inkml:brushProperty name="width" value="0.05" units="cm"/>
      <inkml:brushProperty name="height" value="0.05" units="cm"/>
      <inkml:brushProperty name="color" value="#FFFFFF"/>
    </inkml:brush>
  </inkml:definitions>
  <inkml:trace contextRef="#ctx0" brushRef="#br0">365 67 6977,'0'0'10071,"0"-6"-9322,0-53 1296,0 58-1264,-12 1-114,9 0-647,0 1 0,-1-1 0,1 1 0,0 0 0,0 0 0,0 1 1,0-1-1,0 1 0,0-1 0,0 1 0,0 0 0,1 0 0,-1 0 0,1 0 0,-1 1 0,1-1 0,0 1 0,0-1 1,0 1-1,-2 3 0,-9 10-14,-19 25 23,1 1 0,2 2 0,2 1 0,2 1 0,2 1 0,2 1 0,3 1 0,1 0 0,3 2 1,1 0-1,3 0 0,3 1 0,-3 86 0,8-96-55,1-19 43,0-1-1,1 0 1,6 39-1,-5-57-30,0 0-1,0 0 0,0 0 0,0 0 1,0 0-1,1 0 0,-1 0 0,1 0 1,0-1-1,1 1 0,-1-1 0,0 0 1,1 0-1,0 1 0,0-2 0,0 1 1,0 0-1,0 0 0,1-1 0,-1 0 1,1 0-1,-1 0 0,1 0 0,0 0 1,8 1-1,46 0-2109,-40-3 252,13 0-3039</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8.084"/>
    </inkml:context>
    <inkml:brush xml:id="br0">
      <inkml:brushProperty name="width" value="0.05" units="cm"/>
      <inkml:brushProperty name="height" value="0.05" units="cm"/>
      <inkml:brushProperty name="color" value="#FFFFFF"/>
    </inkml:brush>
  </inkml:definitions>
  <inkml:trace contextRef="#ctx0" brushRef="#br0">463 87 6313,'0'0'13154,"-2"-12"-12170,-6-33-133,7 43-780,0 1 0,0-1 0,0 0 1,-1 0-1,1 0 0,0 1 0,-1-1 0,1 1 1,-1-1-1,0 1 0,1-1 0,-1 1 0,0 0 1,0 0-1,0 0 0,0 0 0,0 0 0,0 0 1,0 1-1,0-1 0,0 1 0,0-1 0,0 1 0,0 0 1,0 0-1,0 0 0,-1 0 0,1 0 0,0 0 1,-2 1-1,-1-1 18,-4 0-65,1 0 0,0 1-1,0 0 1,-1 0-1,1 1 1,0 0-1,0 0 1,0 1 0,1 0-1,-1 0 1,1 1-1,-1 0 1,1 0-1,0 1 1,1 0 0,-1 0-1,1 0 1,0 1-1,0 0 1,1 0 0,0 1-1,0 0 1,0 0-1,1 0 1,0 0-1,0 0 1,-2 10 0,5-12-25,0-1 1,0 1 0,1 0 0,0 0-1,0 0 1,0 0 0,0 0 0,1 0 0,0 0-1,0 0 1,0 0 0,1 0 0,0-1 0,-1 1-1,2-1 1,3 8 0,5 5-1,1 0 0,26 27 0,-6-6 4,-11-11 5,7 8-8,-2 1 0,40 71 0,-65-105 1,1 1 0,-1 0 0,0 0 0,0 0 0,0 0 0,0 0 1,-1 0-1,1 0 0,-1 1 0,0-1 0,0 0 0,0 0 1,0 0-1,0 0 0,-1 1 0,1-1 0,-1 0 0,0 0 0,0 0 1,0 0-1,-1 0 0,1-1 0,0 1 0,-1 0 0,0-1 1,0 1-1,0 0 0,0-1 0,0 0 0,-3 3 0,-4 2 17,0-1 0,-1 1 0,0-2 0,0 1 0,-1-1-1,1-1 1,-16 5 0,-8 0 245,1-1 0,-1-2 0,0-2 0,-69 1 0,98-5-230,-1 0 1,1 0-1,-1 0 0,1-1 0,0 0 1,-1 0-1,1-1 0,0 1 1,0-1-1,-1 0 0,1-1 0,1 1 1,-7-4-1,9 3-49,0 1 1,0 0-1,0 0 0,0-1 1,0 1-1,1-1 0,-1 0 1,1 1-1,0-1 0,-1 0 1,1 0-1,0 0 1,1 0-1,-1 0 0,1 0 1,-1 0-1,1 0 0,0 0 1,0 0-1,0 0 0,0 0 1,1 0-1,-1 0 1,3-6-1,0 2-142,0-1 0,0 1 0,1 1 1,0-1-1,0 0 0,1 1 0,0 0 0,0 0 1,0 0-1,1 1 0,0 0 0,0 0 0,0 0 1,0 1-1,1 0 0,7-4 0,-9 6 4,73-43-4127,-6 8-2878</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8.665"/>
    </inkml:context>
    <inkml:brush xml:id="br0">
      <inkml:brushProperty name="width" value="0.05" units="cm"/>
      <inkml:brushProperty name="height" value="0.05" units="cm"/>
      <inkml:brushProperty name="color" value="#FFFFFF"/>
    </inkml:brush>
  </inkml:definitions>
  <inkml:trace contextRef="#ctx0" brushRef="#br0">72 80 7818,'0'0'7173,"-11"34"-5851,-36 111-362,43-133-852,1-1-1,1 1 1,0-1 0,1 1-1,0 0 1,0 0 0,2 13-1,0 2 84,-1-21-115,0 1 0,0-1 0,1 0 0,0 1 0,0-1 0,1 0 0,-1 1 0,1-1 0,1 0 0,-1 0 0,1 0 0,0-1 0,0 1 0,7 8 0,-6-10-7,0-1 0,0 1 0,0-1 0,1 0 0,-1 0 0,1 0 0,0-1 0,0 1 1,0-1-1,0 0 0,0-1 0,1 1 0,-1-1 0,0 0 0,1 0 0,-1-1 0,12 0 0,-8-1-15,0 0-1,-1-1 0,1 0 1,0-1-1,0 0 0,-1 0 1,0 0-1,0-1 1,0-1-1,0 1 0,0-1 1,-1-1-1,0 1 0,0-1 1,0-1-1,-1 1 0,9-12 1,-3 2 62,1 0 1,-2-1 0,0-1 0,-1 0 0,-1 0-1,12-35 1,-14 28 134,-2-1 0,0 0 0,-2 0 0,-1 0 0,-1-30 0,-1 52-216,0-1 0,0 1 1,-1-1-1,1 1 0,-1 0 1,0-1-1,0 1 0,-1 0 1,1 0-1,-1 0 0,0 0 1,0 0-1,-1 0 0,1 1 1,-1-1-1,1 1 0,-1 0 1,0-1-1,-1 1 0,1 0 0,0 1 1,-1-1-1,1 1 0,-1-1 1,0 1-1,0 0 0,0 1 1,0-1-1,0 1 0,-1-1 1,1 1-1,0 0 0,-1 1 1,1-1-1,0 1 0,-6 0 1,-1 0-25,1 0 0,-1 0-1,1 1 1,-1 1 0,1 0 0,0 0 0,-1 1 0,1 0 0,0 1 0,1 0 0,-1 0 0,1 1 0,0 1 0,-13 9 0,14-8-137,0 0 0,1 1 0,0 0 1,0 1-1,0 0 0,1 0 0,1 0 0,0 0 1,-8 20-1,-2 31-2459,11 7-3370,4-18-3597</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19.651"/>
    </inkml:context>
    <inkml:brush xml:id="br0">
      <inkml:brushProperty name="width" value="0.05" units="cm"/>
      <inkml:brushProperty name="height" value="0.05" units="cm"/>
      <inkml:brushProperty name="color" value="#FFFFFF"/>
    </inkml:brush>
  </inkml:definitions>
  <inkml:trace contextRef="#ctx0" brushRef="#br0">221 145 4297,'0'0'11398,"-13"31"-10095,-44 98-260,40-86-32,-21 77 0,13-35-279,-24 55-174,42-119-751,2 1 1,-5 23-1,12-74 215,0 0 0,2 0 1,1 1-1,1-1 0,12-31 0,59-135 666,-69 176-625,11-24 118,2 2 0,1 0-1,2 1 1,1 1 0,62-69 0,-82 103-156,1 0 1,-1 0 0,1 1 0,1-1 0,-1 1 0,1 1 0,-1-1 0,1 1 0,0 0 0,0 1 0,14-4 0,-18 6-26,0-1 0,0 1 0,0-1 0,0 1 1,0 0-1,0 0 0,0 1 0,0-1 0,-1 1 1,1-1-1,0 1 0,0 0 0,0 0 0,0 0 1,-1 0-1,1 1 0,0-1 0,-1 1 0,0 0 1,1-1-1,-1 1 0,0 0 0,0 0 0,0 1 1,0-1-1,0 0 0,0 1 0,-1-1 0,1 1 1,-1-1-1,2 5 0,1 3 9,-1 0 1,0 1-1,-1-1 0,0 1 1,-1-1-1,0 1 0,0-1 1,-1 1-1,-1 0 0,0-1 1,0 1-1,-1-1 0,0 1 1,-1-1-1,0 0 1,-1 0-1,0 0 0,-1 0 1,0-1-1,0 0 0,-9 11 1,-6 7 36,-1-1 1,-1-1 0,-1 0 0,-2-2 0,-38 28 0,58-47-36,1 0 1,-1 0-1,-1-1 1,1 1-1,0-1 1,-1 0-1,1-1 0,-1 0 1,0 1-1,0-2 1,0 1-1,0-1 1,0 0-1,0 0 1,0-1-1,0 1 1,-1-2-1,1 1 1,-8-2-1,13 1-12,0 0-1,0 0 1,0 0 0,0 0-1,0 0 1,0-1 0,0 1-1,0 0 1,1-1 0,-1 1-1,0 0 1,1-1 0,-1 1-1,1-1 1,0 1-1,-1-1 1,1 1 0,0-1-1,0 1 1,0-1 0,0 1-1,0-1 1,1-1 0,-1 1-3,0 0-1,0 0 1,0 0 0,0-1 0,1 1 0,-1 0 0,1 0 0,-1 0 0,1 0-1,0 0 1,0 0 0,0 0 0,0 0 0,0 0 0,0 1 0,0-1 0,3-2-1,-1 2-4,0 0 0,0 0-1,1 0 1,-1 1 0,1 0 0,0-1-1,-1 1 1,1 0 0,0 1-1,0-1 1,0 1 0,-1-1-1,1 1 1,0 0 0,0 1-1,0-1 1,0 1 0,-1-1-1,1 1 1,0 0 0,0 1 0,-1-1-1,6 3 1,3 4 0,-1 1 0,0-1 0,0 2 0,-1-1 0,12 16 0,34 29 21,-52-51-11,0 1 0,0-1 0,1-1 0,-1 1 0,1-1 1,0 1-1,0-1 0,0-1 0,0 1 0,0-1 0,7 2 0,-5-2-265,1 0 1,0 0-1,0-1 0,0 0 0,-1 0 0,1-1 0,0 0 0,0 0 0,-1-1 0,1 0 0,-1 0 0,1-1 0,-1 0 1,0 0-1,0-1 0,0 0 0,-1 0 0,10-8 0,24-23-5361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2:20.014"/>
    </inkml:context>
    <inkml:brush xml:id="br0">
      <inkml:brushProperty name="width" value="0.05" units="cm"/>
      <inkml:brushProperty name="height" value="0.05" units="cm"/>
      <inkml:brushProperty name="color" value="#FFFFFF"/>
    </inkml:brush>
  </inkml:definitions>
  <inkml:trace contextRef="#ctx0" brushRef="#br0">0 1 6209,'0'0'13243,"29"34"-11021,94 114-479,-89-107-1237,-2 1 0,-1 1 0,-3 2 0,26 53 0,-38-58-328,-1 1 1,-2 0-1,-1 0 1,9 74-1,-15-75-47,-2 0 1,-2 1-1,-1-1 1,-3 0-1,-1 1 0,-11 57 1,8-74-104,-1 1 0,-1-2 0,-1 1-1,-1-1 1,-1 0 0,-1-1 0,-1 0 0,-1-1 0,-1 0 0,0-2 0,-28 27 0,16-21-303,-1-2-1,-38 24 1,-17 5-6961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53.740"/>
    </inkml:context>
    <inkml:brush xml:id="br0">
      <inkml:brushProperty name="width" value="0.05" units="cm"/>
      <inkml:brushProperty name="height" value="0.05" units="cm"/>
      <inkml:brushProperty name="color" value="#FFFFFF"/>
    </inkml:brush>
  </inkml:definitions>
  <inkml:trace contextRef="#ctx0" brushRef="#br0">0 1 13451,'0'0'10976,"21"0"-10579,65-1-80,-81 1-286,-1 1 0,0-1 0,1 1-1,-1 0 1,0 0 0,7 2 0,-9-1-7,0-1 0,0 0 0,1 1 0,-1-1 0,0 1 0,2 2 0,1 1 18,-2-2-19,0 0 0,0 0 0,-1 0 0,1 1 0,-1-1 0,0 1 0,0 0 1,0-1-1,1 6 0,-2-6-16,0-1 1,-1 0-1,1 0 1,-1 1-1,1-1 1,-1 0-1,0 1 1,0-1-1,0 0 1,0 1-1,0-1 1,-1 0-1,1 1 1,-1-1-1,0 0 1,1 0-1,-1 0 1,-2 4-1,0-2 2,0 0 0,-1 0 0,0-1 0,0 1 0,0-1 0,-6 5 0,4-4-6,1 0-1,0 0 1,-7 8 0,11-11-15,1-1 0,0 0 1,0 1-1,0-1 1,-1 0-1,1 1 1,0-1-1,0 0 1,0 1-1,0-1 1,0 1-1,0-1 0,0 0 1,0 1-1,0-1 1,0 1-1,0-1 1,0 0-1,0 1 1,0-1-1,0 0 1,0 1-1,0-1 0,0 1 1,0-1-1,0 0 1,1 1-1,-1-1 1,0 0-1,0 1 1,1-1-1,8 9-213,-8-9 226,1 2-16,15 10-74,-1 1-1,20 21 0,-32-30 84,0 1-1,0-1 1,-1 1 0,0 0-1,0 0 1,0 0-1,0 0 1,-1 1 0,0-1-1,0 1 1,-1-1-1,1 1 1,0 9 0,-1-11 13,-1-1 1,0 1-1,0-1 0,0 1 1,-1-1-1,1 1 1,-2 5-1,1-8 4,0 0-1,1 0 1,-1 0-1,0 0 1,1 0-1,-1 0 0,0 0 1,0 0-1,0 0 1,0 0-1,0 0 1,0-1-1,0 1 1,0 0-1,0-1 1,0 1-1,-1-1 1,1 1-1,0-1 1,0 0-1,-1 0 0,1 1 1,-2-1-1,-5 1 50,-1 0-1,1-1 1,0 0-1,0 0 0,0-1 1,0 0-1,0 0 0,-10-3 1,15 3-82,0 0 0,-1-1 0,1 1 0,0-1 1,0 1-1,0-1 0,1 0 0,-1 0 0,0 0 0,1 0 0,-1-1 1,1 1-1,0-1 0,0 1 0,0-1 0,0 0 0,0 0 1,0 0-1,1 0 0,-1 0 0,1 0 0,-1-5 0,1 1-751,0 0 0,1 0 0,0-10 0,0 5-1841,0-8-5787</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3.568"/>
    </inkml:context>
    <inkml:brush xml:id="br0">
      <inkml:brushProperty name="width" value="0.05" units="cm"/>
      <inkml:brushProperty name="height" value="0.05" units="cm"/>
      <inkml:brushProperty name="color" value="#E71224"/>
    </inkml:brush>
  </inkml:definitions>
  <inkml:trace contextRef="#ctx0" brushRef="#br0">71 73 2537,'0'0'13344,"-7"-1"-12855,-23-3 112,29 3-473,-1 1-1,1-1 1,-1 1 0,0 0 0,1 0 0,-1 0-1,0 0 1,1 0 0,-1 0 0,0 0 0,1 0-1,-1 1 1,1-1 0,-1 0 0,0 1 0,1 0-1,-5 3 5149,68-3-4579,-19 0-577,-1-1 1,81-12-1,-57 4-85,-48 7-22,0-1 1,27-7-1,-42 8-1,18-6 72,0 1 1,0 1-1,1 1 1,0 0-1,24 1 1,74-9 115,179 23-52,-18-8-27,-151-5 61,682 2 351,-661 12-318,-73-12 262,-74-1-451,-4 1-102,1-1 1,-1 1-1,1 0 0,0-1 1,-1 1-1,1-1 1,-1 1-1,1-1 1,-1 1-1,1-1 1,-1 1-1,1-1 1,-1 1-1,0-1 1,1 1-1,-1-1 0,0 0 1,1 1-1,-1-1 1,0 0-1,0 1 1,0-1-1,1 0 1,-1 1-1,0-1 1,0 0-1,0 1 0,0-1 1,0 0-1,0 1 1,-1-1-1,1 0 1,0 1-1,0-2 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5.356"/>
    </inkml:context>
    <inkml:brush xml:id="br0">
      <inkml:brushProperty name="width" value="0.05" units="cm"/>
      <inkml:brushProperty name="height" value="0.05" units="cm"/>
      <inkml:brushProperty name="color" value="#E71224"/>
    </inkml:brush>
  </inkml:definitions>
  <inkml:trace contextRef="#ctx0" brushRef="#br0">4 19 2737,'0'0'12622,"0"0"-12546,-1 0 0,1 1 0,0-1 0,-1 0 0,1 1 0,0-1 0,0 1 0,0-1 0,-1 0 0,1 1 0,0-1 0,0 1 0,0-1 1,0 1-1,0-1 0,0 1 0,0-1 0,0 1 0,0-1 0,0 1 0,0-1 0,0 1 0,0-1 0,0 1 0,0-1 0,0 0 0,1 1 0,-1-1 0,0 1 0,0-1 0,1 1 0,-1-1 0,0 0 0,0 1 0,1-1 0,-1 0 0,0 1 0,1-1 0,-1 0 0,1 1 0,-1-1 0,0 0 0,1 1 0,28 6 1339,0-1-1,52 5 1,-19-8-633,95-7 0,-58-6-497,74-3 118,178 0 651,-258 2-956,-44 5 21,48-1 0,331 19 282,-356-11-390,150-7 63,30-1-28,-182 7-89,89 6 98,20 7 9,514-13 32,-683-4-297,6-2-674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16.743"/>
    </inkml:context>
    <inkml:brush xml:id="br0">
      <inkml:brushProperty name="width" value="0.05" units="cm"/>
      <inkml:brushProperty name="height" value="0.05" units="cm"/>
      <inkml:brushProperty name="color" value="#E71224"/>
    </inkml:brush>
  </inkml:definitions>
  <inkml:trace contextRef="#ctx0" brushRef="#br0">1 132 5393,'0'0'14291,"22"0"-11862,359-17 1829,-22 4-3513,-98-5-478,-225 16-208,1-2 0,45-10 1,35-3 141,33 6 260,81-1-139,147 12-72,-378 0-326,1-1 0,0 1 0,-1 0-1,1 0 1,-1 0 0,1 0-1,0-1 1,-1 1 0,1 0-1,-1-1 1,1 1 0,0 0 0,-1-1-1,1 1 1,-1-1 0,1 1-1,-1-1 1,0 1 0,1-1-1,-1 1 1,1-1 0,-1 1-1,0-1 1,0 0 0,1 1 0,-1-1-1,0 0 1,0 1 0,0-1-1,1 1 1,-1-1 0,0 0-1,0 1 1,0-1 0,0 0 0,0 1-1,-1-1 1,1 0 0,0 1-1,0-1 1,0 0 0,0 1-1,-1-1 1,1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43.187"/>
    </inkml:context>
    <inkml:brush xml:id="br0">
      <inkml:brushProperty name="width" value="0.05" units="cm"/>
      <inkml:brushProperty name="height" value="0.05" units="cm"/>
      <inkml:brushProperty name="color" value="#E71224"/>
    </inkml:brush>
  </inkml:definitions>
  <inkml:trace contextRef="#ctx0" brushRef="#br0">692 15 5873,'0'0'15066,"-30"0"-10313,-44-7-3981,-12 0-271,79 7-473,0 0 0,0 1 0,0 0 0,0 0 1,1 1-1,-1 0 0,0 0 0,1 0 1,-1 1-1,-5 3 0,-12 8 15,0 0 1,1 2-1,1 0 1,1 1-1,1 2 0,0 0 1,-29 36-1,17-7-11,1 1 0,-24 56 0,51-97-32,-4 8 2,1 1 0,0 0 0,-9 35 0,-1 7-2,12-45 0,1 1 0,0-1 0,1 1 0,-2 28 0,-15 134-23,20-167 13,-1 13-14,2 0 1,5 32 0,-5-46 20,2-1 0,-1 1-1,1-1 1,0 0 0,1 0 0,0 0 0,0-1 0,1 1-1,10 12 1,-3 2 2,6 3-12,-14-21 7,1 0 0,-1-1 1,1 1-1,0-1 1,0 0-1,0-1 0,1 1 1,-1-1-1,1 0 1,-1 0-1,1-1 1,-1 1-1,1-1 0,0-1 1,6 1-1,68 5 101,71 12 102,29-18-58,-168-1-128,-1-1 1,0 0-1,1-1 0,15-5 0,0-1-3,-22 8 0,0-1-1,0 0 1,0 0 0,0 0-1,-1-1 1,9-5 0,5-2 26,-15 9-18,0-1 1,0 0-1,0 1 0,0-1 0,-1 0 1,1 0-1,-1-1 0,4-3 0,17-14 73,-18 15-67,0-1 0,0 0 0,-1 0 0,1 0 0,-1-1 0,5-11 0,-5 11-26,9-14 74,-8 14-41,-1 0 1,0 0-1,0 0 1,0-1-1,-1 0 1,0 1-1,0-1 1,-1-1-1,2-7 0,-4 12-15,1 1 0,-1 0-1,1 0 1,0 0 0,0 0-1,0 0 1,0 0 0,3-5-1,6-22 107,0-36 174,0-54 14,-10-110 414,-2 208-666,0 0 0,-2 0 0,-7-29-1,-2-4 148,7 32 24,-1-1-1,-16-35 1,19 50-106,1 4-56,0 0-1,-1 0 1,0 1 0,0 0-1,0-1 1,0 1-1,0 1 1,-1-1-1,0 1 1,0 0-1,0 0 1,-5-3-1,-29-20 251,8 4-315,30 22 0,-1-1 0,1 1 0,0-1 0,0 1 0,0-1 0,0 1 0,-1 0 0,1 0 0,0 0 0,0-1 0,-1 1 0,1 0 0,0 1 0,0-1 0,0 0 0,-1 0 0,1 0 0,0 1 0,-2 0 0,0-1 0,-21 0-2824,-12 0-8423</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5.089"/>
    </inkml:context>
    <inkml:brush xml:id="br0">
      <inkml:brushProperty name="width" value="0.05" units="cm"/>
      <inkml:brushProperty name="height" value="0.05" units="cm"/>
      <inkml:brushProperty name="color" value="#FFFFFF"/>
    </inkml:brush>
  </inkml:definitions>
  <inkml:trace contextRef="#ctx0" brushRef="#br0">110 0 5825,'0'0'14877,"-18"7"-12541,4 24-2074,2 1 1,1 1-1,1 0 0,2 0 0,-4 39 1,7-48-227,-3 21-51,2 0 0,0 62 0,6-106 10,0-1 0,0 0 0,0 1 0,0-1 0,0 0 0,0 1 0,0-1 0,0 0 0,1 1 0,-1-1 0,0 0 1,0 1-1,0-1 0,0 0 0,1 1 0,-1-1 0,0 0 0,0 1 0,1-1 0,-1 0 0,0 0 0,0 0 0,1 1 0,-1-1 0,0 0 1,1 0-1,-1 0 0,0 1 0,1-1 0,-1 0 0,0 0 0,1 0 0,-1 0 0,0 0 0,1 0 0,-1 0 0,19-3-139,18-15-59,-15 0 188,-1-2-1,0-1 0,-1 0 1,-2-1-1,30-44 1,-33 44 44,-5 6-21,0 44-281,-9-23 270,2 18 8,1-1 1,1 0-1,0 0 1,15 33 0,-19-51-11,1 0 1,0 0 0,0 0 0,0 0 0,0-1 0,1 1 0,-1-1 0,1 0 0,0 1-1,0-1 1,0 0 0,0-1 0,1 1 0,-1-1 0,1 1 0,0-1 0,0 0 0,-1-1-1,1 1 1,0 0 0,1-1 0,-1 0 0,0 0 0,0 0 0,0-1 0,1 0 0,-1 1-1,0-1 1,1-1 0,-1 1 0,6-2 0,-4 0 3,-1 0 0,1-1 0,-1 1 1,0-1-1,0-1 0,0 1 0,0-1 0,-1 0 0,1 0 1,-1 0-1,0 0 0,0-1 0,-1 0 0,1 0 0,-1 0 0,0 0 1,4-9-1,0-2 21,0 0 0,0-1 0,-2 0 0,6-29 0,-4-13-61,-3-106 0,-5 127-1504,3 60-2485,7 7-1920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5.942"/>
    </inkml:context>
    <inkml:brush xml:id="br0">
      <inkml:brushProperty name="width" value="0.05" units="cm"/>
      <inkml:brushProperty name="height" value="0.05" units="cm"/>
      <inkml:brushProperty name="color" value="#FFFFFF"/>
    </inkml:brush>
  </inkml:definitions>
  <inkml:trace contextRef="#ctx0" brushRef="#br0">412 14 5449,'0'0'14857,"-8"-4"-13704,4 2-1101,-1 0-1,1 1 0,0 0 1,0-1-1,-1 2 1,1-1-1,-1 0 0,1 1 1,0 0-1,-1 0 1,1 0-1,-1 1 0,1 0 1,0-1-1,-1 1 1,1 1-1,0-1 0,0 1 1,0-1-1,0 1 1,0 1-1,0-1 0,0 0 1,1 1-1,-4 3 1,-16 10 72,2 2 0,0 0 0,1 1 0,1 1 0,0 1 1,2 1-1,0 0 0,2 1 0,1 1 0,-17 37 1,17-28-109,1 0 0,2 1 0,1 0 1,2 0-1,1 1 0,2 0 1,-1 63-1,6-89-21,0 0-1,1 0 1,0 0 0,0 0-1,1 0 1,0 0 0,0 0-1,1-1 1,6 12 0,-6-14-4,1-1 0,0 0 0,0 0 0,0 0 0,0 0 0,1-1 0,0 1 0,0-1 0,0 0 0,0-1 0,1 1 0,-1-1 0,1 0 0,12 4 0,-7-3 9,1-1 1,0 0 0,0 0-1,0-1 1,0-1-1,0 0 1,1 0 0,-1-2-1,0 1 1,1-2-1,-1 1 1,0-2 0,16-4-1,-20 4-156,0 0 0,0-1 0,0 0 0,-1 0 0,0-1 0,0 1-1,0-2 1,10-8 0,-12 8-304,0 1 1,0-1-1,-1 0 0,0-1 1,0 1-1,0-1 0,-1 0 1,0 0-1,-1 0 0,4-12 0,4-23-5628</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6.287"/>
    </inkml:context>
    <inkml:brush xml:id="br0">
      <inkml:brushProperty name="width" value="0.05" units="cm"/>
      <inkml:brushProperty name="height" value="0.05" units="cm"/>
      <inkml:brushProperty name="color" value="#FFFFFF"/>
    </inkml:brush>
  </inkml:definitions>
  <inkml:trace contextRef="#ctx0" brushRef="#br0">1 115 536,'0'0'17652,"190"0"-17060,-140 0-328,11 0-160,-1-18-104,20-18-1400,-10 6-3433,-20 0-6418</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7.599"/>
    </inkml:context>
    <inkml:brush xml:id="br0">
      <inkml:brushProperty name="width" value="0.05" units="cm"/>
      <inkml:brushProperty name="height" value="0.05" units="cm"/>
      <inkml:brushProperty name="color" value="#FFFFFF"/>
    </inkml:brush>
  </inkml:definitions>
  <inkml:trace contextRef="#ctx0" brushRef="#br0">21 18 9354,'0'0'10874,"-2"0"-10591,174-18 1515,-73 18-1488,-97 0-205,8 127 451,-10 497-143,10-448-380,-10-129 11,0-46 51,-14-1 483,-281 12 1542,293-12-2271,15 0-2740,16 0-2489,9 0-3455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8.151"/>
    </inkml:context>
    <inkml:brush xml:id="br0">
      <inkml:brushProperty name="width" value="0.05" units="cm"/>
      <inkml:brushProperty name="height" value="0.05" units="cm"/>
      <inkml:brushProperty name="color" value="#FFFFFF"/>
    </inkml:brush>
  </inkml:definitions>
  <inkml:trace contextRef="#ctx0" brushRef="#br0">31 43 5401,'0'0'8307,"-5"30"-7216,-15 98-176,17-111-666,1 0-1,1 0 1,1 0 0,0 1-1,6 32 1,-5-45-201,0 0-1,1 0 1,-1-1 0,1 1 0,0 0-1,0-1 1,1 0 0,-1 1-1,1-1 1,0 0 0,0-1 0,0 1-1,1 0 1,-1-1 0,1 0-1,0 0 1,0 0 0,0 0-1,0 0 1,6 2 0,-6-4 16,1 1 0,-1 0 1,1-1-1,0 0 0,-1 0 1,1 0-1,0-1 0,0 0 1,-1 1-1,1-2 0,0 1 0,0-1 1,-1 1-1,1-1 0,0 0 1,-1-1-1,1 1 0,-1-1 0,1 0 1,-1 0-1,0-1 0,0 1 1,0-1-1,0 0 0,0 0 1,-1 0-1,1 0 0,-1-1 0,0 1 1,5-9-1,1 0 103,-1 0 0,0-1-1,-1 0 1,-1-1 0,0 1 0,-1-1-1,0 0 1,4-24 0,-6 18 64,0 0 1,-1 0-1,0 0 0,-2 0 0,-2-25 1,1 41-201,1 0 1,-1 0-1,1 0 0,-1 0 1,-1 0-1,1 0 0,0 0 1,-1 1-1,0-1 1,0 0-1,0 1 0,0 0 1,0-1-1,-1 1 0,0 0 1,1 0-1,-1 0 1,0 1-1,-1-1 0,1 1 1,0-1-1,-1 1 0,1 0 1,-1 0-1,0 1 1,1-1-1,-1 1 0,0 0 1,0 0-1,0 0 0,0 0 1,-5 1-1,-3-1-17,0 0 0,1 2 0,-1-1 0,0 2 0,1-1 0,-21 7 0,28-7-84,1 0 0,-1 0 0,0 1-1,1 0 1,-1 0 0,1 0 0,0 0-1,0 0 1,0 1 0,0-1 0,0 1 0,0 0-1,0 0 1,1 0 0,0 0 0,0 1-1,0-1 1,0 1 0,0-1 0,0 1-1,1-1 1,0 1 0,0 0 0,-1 6-1,0-3-989,2 0 0,-1 1 0,1-1 0,0 0-1,3 15 1,5-3-4836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8.642"/>
    </inkml:context>
    <inkml:brush xml:id="br0">
      <inkml:brushProperty name="width" value="0.05" units="cm"/>
      <inkml:brushProperty name="height" value="0.05" units="cm"/>
      <inkml:brushProperty name="color" value="#FFFFFF"/>
    </inkml:brush>
  </inkml:definitions>
  <inkml:trace contextRef="#ctx0" brushRef="#br0">41 1 5553,'0'0'15740,"-30"174"-15180,20-120-224,10-6 80,0 0-272,0-12-144,0-12-120,10-24-1777,10 0-3352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26.127"/>
    </inkml:context>
    <inkml:brush xml:id="br0">
      <inkml:brushProperty name="width" value="0.05" units="cm"/>
      <inkml:brushProperty name="height" value="0.05" units="cm"/>
      <inkml:brushProperty name="color" value="#FFFFFF"/>
    </inkml:brush>
  </inkml:definitions>
  <inkml:trace contextRef="#ctx0" brushRef="#br0">0 347 5553,'0'0'10841,"3"5"-9725,16 28-378,-1 1 0,-2 1 0,-1 0 0,-2 2 0,-1-1 0,7 41 0,-16-60-676,0-1 1,2 1-1,0-1 1,10 21-1,-14-33-49,1 0 0,1 0 0,-1-1-1,0 1 1,1 0 0,0-1 0,0 0 0,0 0-1,0 0 1,0 0 0,1 0 0,-1-1-1,1 1 1,0-1 0,0 0 0,0 0 0,0-1-1,0 1 1,0-1 0,0 0 0,0 0-1,7 1 1,106-1 559,-111-2-541,19-1 69,-1-1-1,1-1 1,23-8-1,13-2 47,16-2-1,200-31 314,-115 44-280,-87 5-44,53-3 293,141 2 83,-120 14-425,-50-3-59,154-3 58,-107 0-67,-95-8-16,10-1 245,95-10 0,-120 7-119,0 1 1,37 3 0,-17 0 85,183-1 129,-236 0-328,0 1 0,0-1 0,1 1 1,-1 0-1,0-1 0,4 3 0,-4-1 12,0-1 0,0 0 0,0-1 0,0 1 0,0 0 0,4-1-1,-6 0-4,-1 0-1,1 1 0,0-1 1,0 0-1,-1 0 0,1 0 1,-1 0-1,1 1 0,0-1 1,-1 0-1,1 1 1,0-1-1,-1 1 0,1-1 1,-1 0-1,1 1 0,-1-1 1,1 1-1,-1-1 0,1 2 1,7 17 171,-6-9-148,0 0 0,0 11 0,12 97 122,-1-21-81,-13-37 1,0-59-14,0-7 50,-1-31-113,1-36-15,1 64 3,0 0 0,0 0 0,1 0 0,0 0 0,6-16 0,1 4-4,2 0 0,0 1 0,14-20-1,-19 31 2,0 1 0,1 0 0,1 1-1,-1-1 1,1 1 0,0 1-1,1-1 1,0 1 0,10-4 0,-3 2 0,1 1 0,0 1 0,1 0 0,24-4 0,-3 4-11,40-1-1,-49 4 68,50-12 0,-64 12-39,44-12 69,-31 7-5,0 1 1,38-3-1,88-11 340,-1 1-264,-32 18-77,-6 0-20,-73 0-40,66-8 25,-54 1-24,10-6 7,90-9 0,62 19 46,-133 6-48,-16 3-5,-43-2-10,165 2 3,-139-5-2,-45 2-7,0-1 0,0 1 0,0 0 0,0 0-1,0 1 1,0 0 0,-1 0 0,7 3 0,12 4-12,-9-4 3,1-2 1,-1 1-1,28 1 0,49-3-63,-73-2 50,55-1 13,-19-1 6,101 11-1,-88-2-14,125-4 0,-110-4 14,40 7 4,-78-2 0,82-5 0,-90-3 7,10-1 0,26 6 4,78-2 4,-146 0-13,0-1 0,0 1 0,1-1 0,-1 0 0,0 0 0,-1 0 0,1-1 1,0 0-1,-1 0 0,1 0 0,6-7 0,1 1 14,4-4-1,0 0 0,27-30 0,-35 34-2,-1-1 0,0 0-1,0 0 1,-1 0-1,-1 0 1,7-19-1,-9 19 14,-2 0 0,1-1 1,-1 1-1,-1-1 0,0 1 0,-2-16 0,1 15-23,0-4-3,-2 0 0,-5-20 0,4 21-407,1 0 0,0 0-1,-1-29 1,4 35-173,0 1-1,0 0 1,1 0-1,0-1 1,0 1-1,1 0 1,-1 0-1,2 0 1,4-11-1,21-24-7701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54.149"/>
    </inkml:context>
    <inkml:brush xml:id="br0">
      <inkml:brushProperty name="width" value="0.05" units="cm"/>
      <inkml:brushProperty name="height" value="0.05" units="cm"/>
      <inkml:brushProperty name="color" value="#FFFFFF"/>
    </inkml:brush>
  </inkml:definitions>
  <inkml:trace contextRef="#ctx0" brushRef="#br0">0 28 15595,'0'0'10026,"74"9"-9817,-38-9-89,6 0-120,1 0-337,21-7-847,-9-8-1528,-12 0-5218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3:59.206"/>
    </inkml:context>
    <inkml:brush xml:id="br0">
      <inkml:brushProperty name="width" value="0.05" units="cm"/>
      <inkml:brushProperty name="height" value="0.05" units="cm"/>
      <inkml:brushProperty name="color" value="#FFFFFF"/>
    </inkml:brush>
  </inkml:definitions>
  <inkml:trace contextRef="#ctx0" brushRef="#br0">20 124 5233,'0'0'14124,"15"-20"-13159,49-61-413,-63 80-537,0-1 1,0 0 0,0 1-1,1-1 1,-1 1-1,1-1 1,-1 1 0,1 0-1,-1 0 1,1 0-1,0 0 1,0 0 0,-1 0-1,1 0 1,0 0 0,0 0-1,0 1 1,0-1-1,0 1 1,0 0 0,0 0-1,0-1 1,0 1-1,0 0 1,0 1 0,0-1-1,4 1 1,2 0 35,-5-1-41,-1 0 0,1 1 0,0-1 0,-1 0 0,1 1-1,0-1 1,-1 1 0,1 0 0,0 0 0,-1 0 0,0 0 0,1 1 0,-1-1 0,0 1 0,1-1 0,-1 1 0,0 0-1,0 0 1,0-1 0,0 2 0,-1-1 0,1 0 0,-1 0 0,1 0 0,-1 1 0,0-1 0,0 1 0,0-1 0,0 1 0,1 3-1,1 7 56,-1 1-1,0-1 0,-1 1 0,-1 24 1,0-22 33,-1-4-54,0 1-1,-1-1 1,0 1 0,-1-1 0,-1 0 0,1 0-1,-2 0 1,0 0 0,0-1 0,-10 15 0,-10 11 42,-46 55-1,24-33-62,8-17-12,36-36-14,3-7 5,1 0 0,-1 0 0,1 0 0,-1 0-1,1 0 1,-1 1 0,1-1 0,-1 0 0,1 0 0,0 1 0,0-1 0,-1 0 0,1 1 0,0-1 0,0 1 0,0-1 0,-1 1-1,1-1 1,0 1 0,0 0 0,0-1 0,0 1 0,0 0 0,0 0 0,0 0 0,0 0 0,0-1 0,1 2 0,31-3 19,-30 2-29,55 2 13,70 12 0,6 1-332,-12-11-3558,-43-3-1870,-17-1-2129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4T16:04:08.966"/>
    </inkml:context>
    <inkml:brush xml:id="br0">
      <inkml:brushProperty name="width" value="0.05" units="cm"/>
      <inkml:brushProperty name="height" value="0.05" units="cm"/>
      <inkml:brushProperty name="color" value="#FFFFFF"/>
    </inkml:brush>
  </inkml:definitions>
  <inkml:trace contextRef="#ctx0" brushRef="#br0">103 0 8402,'0'0'8184,"0"5"-7363,4-4 1992,342-1 27,-666 0-2360,312 1-475,-1 0 1,0 0 0,1 1-1,-1 0 1,1 1 0,0 0-1,0 0 1,0 0 0,0 1-1,0 0 1,-10 9 0,5-6 12,12-5 1,0 0 0,0 0-1,0 0 1,0 0 0,0 0-1,0 0 1,0 0 0,1 0-1,-1 0 1,1 0 0,-1 0-1,1 0 1,0 1 0,0-1-1,0 4 1,1 50-68,0-33 105,0 35 82,16 106 0,-14-140-61,-2 0 1,-2 45-1,-1-54-64,1 0-1,1 1 1,0-1 0,1 0-1,0 0 1,1 0 0,1-1-1,1 1 1,7 21 0,-1-13-13,-2 0 1,8 30-1,-1-2 21,-13-40-13,0 0 1,-1 1-1,0-1 0,-1 0 0,0 0 0,-3 16 0,1 14 7,2 137 24,0-177-46,0 28-41,0 32 8,1-60 37,0 0-1,0 0 0,0-1 1,0 1-1,0-1 0,0 1 1,0-1-1,0 1 0,0-1 1,0 0-1,0 1 0,0-1 1,0 0-1,0 0 1,0 0-1,1 0 0,-1 0 1,0 0-1,0 0 0,1 0 1,37 0 93,-31-1 16,10 2 92,0-1-1,0-1 0,-1 0 1,1-1-1,-1-1 1,1-1-1,-1-1 0,23-9 1,-20 8-50,0 1 0,1 0 0,0 2 0,0 0 0,-1 1 0,1 1 0,1 1 0,27 4 0,17-2 632,-18-2-996,-46 0-448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54.496"/>
    </inkml:context>
    <inkml:brush xml:id="br0">
      <inkml:brushProperty name="width" value="0.05" units="cm"/>
      <inkml:brushProperty name="height" value="0.05" units="cm"/>
      <inkml:brushProperty name="color" value="#FFFFFF"/>
    </inkml:brush>
  </inkml:definitions>
  <inkml:trace contextRef="#ctx0" brushRef="#br0">36 0 11811,'0'0'13634,"-12"135"-12665,3-94-537,-1-1-296,5-3-136,5-3-560,0 2-881,15-10-1447,1-11-5978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4:55.969"/>
    </inkml:context>
    <inkml:brush xml:id="br0">
      <inkml:brushProperty name="width" value="0.05" units="cm"/>
      <inkml:brushProperty name="height" value="0.05" units="cm"/>
      <inkml:brushProperty name="color" value="#FFFFFF"/>
    </inkml:brush>
  </inkml:definitions>
  <inkml:trace contextRef="#ctx0" brushRef="#br0">141 51 4705,'0'0'12853,"-7"29"-12497,5-20-325,-44 204 675,-37 212 2208,82-421-2446,0-9-172,1-15 0,0 15-229,0-67 28,3-219-199,20 3 36,-21 275 92,1-20 118,-3 33-140,0 0 0,0 0 1,0 0-1,0-1 0,0 1 0,0 0 0,-1 0 1,1 0-1,0 0 0,0 0 0,0 0 0,0 0 1,0 0-1,0 0 0,0-1 0,0 1 1,0 0-1,0 0 0,0 0 0,0 0 0,0 0 1,0 0-1,0 0 0,0 0 0,0 0 1,1-1-1,-1 1 0,0 0 0,0 0 0,0 0 1,0 0-1,0 0 0,0 0 0,0 0 1,0 0-1,0 0 0,0 0 0,0 0 0,0 0 1,0-1-1,0 1 0,1 0 0,-1 0 0,0 0 1,0 0-1,0 0 0,0 0 0,0 0 1,0 0-1,0 0 0,0 0 0,1 0 0,-1 0 1,0 0-1,0 0 0,0 0 0,0 0 1,0 0-1,0 0 0,0 0 0,0 0 0,0 0 1,1 0-1,-1 0 0,0 1 0,4 5-125,7 15 71,38 70 9,-41-77 45,1 0 0,1-1 0,0 0-1,15 14 1,-18-22 5,-1 0 1,1 0-1,0-1 0,1 0 1,-1 0-1,1 0 0,0-1 1,-1 0-1,1-1 0,1 0 1,-1 0-1,0-1 0,0 0 1,1 0-1,16-1 0,-6-2 22,0 0 0,0-1 0,1 0 0,-2-2 0,33-12 0,-26 7 1,-13 5-16,1-1 0,0 2 0,1 0-1,-1 0 1,17-1 0,-28 5-15,17 0-59,-19 1 55,1-1-1,0 0 0,0 1 1,0-1-1,0 1 1,-1-1-1,1 1 0,0-1 1,0 1-1,-1 0 0,1-1 1,-1 1-1,1 0 1,0-1-1,-1 1 0,1 0 1,-1 0-1,0 0 1,1 1-1,2 6 34,-1 1 0,-1-1 0,1 1 0,-2-1 1,1 1-1,-2 13 0,1-13 20,0 25 133,-2 1 0,-2-1 1,-1 0-1,-13 47 0,-4-6 101,-23 87 204,38-130-439,2 0-1,1 1 1,0 35 0,3-57-166,1 15 108,0-25-57,0-1 1,0 1-1,0 0 1,1-1-1,-1 1 1,0-1-1,0 1 1,0-1-1,0 1 1,0-1-1,1 1 1,-1-1 0,0 1-1,0-1 1,1 1-1,-1-1 1,0 1-1,1-1 1,-1 0-1,0 1 1,1-1-1,-1 1 1,1-1-1,-1 0 1,1 0-1,-1 1 1,1-1 0,-1 0-1,1 0 1,-1 1-1,1-1 1,0 0-1,12 0-4698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5:04.617"/>
    </inkml:context>
    <inkml:brush xml:id="br0">
      <inkml:brushProperty name="width" value="0.05" units="cm"/>
      <inkml:brushProperty name="height" value="0.05" units="cm"/>
      <inkml:brushProperty name="color" value="#FFFFFF"/>
    </inkml:brush>
  </inkml:definitions>
  <inkml:trace contextRef="#ctx0" brushRef="#br0">31 126 10114,'0'0'6910,"-1"17"-6813,-1 56 7,2-71-77,0-1 0,0 1 0,1 0 0,-1-1 0,0 1 0,1 0 0,-1-1 0,1 1 0,0 0 0,-1-1 0,1 1 0,0-1 0,0 1 0,0-1 0,0 1 0,0-1 0,1 0 0,-1 0 0,0 1 0,3 0 0,-2 0 84,1-1-1,0 0 1,0 0-1,0 0 1,0 0-1,-1-1 1,7 1-1,-4 0 98,0 0-100,-1 0 1,1 0-1,-1-1 0,1 0 0,0 0 1,-1 0-1,1 0 0,-1-1 1,1 1-1,-1-1 0,1 0 0,-1-1 1,1 1-1,-1-1 0,0 0 0,0 0 1,0 0-1,0-1 0,0 1 1,5-6-1,-1 1-28,-2 0 0,1-1 1,-1 1-1,0-1 0,0-1 0,-1 1 1,5-11-1,-8 13 25,1-1-1,-1 1 1,-1 0 0,1-1 0,-1 1-1,0-1 1,0 1 0,-1-1 0,0 0-1,0 1 1,-2-13 0,1 16-65,0-1 0,0 1 0,0 0 0,-1-1 0,1 1 0,-1 0 0,0 0 0,0 0 1,0 0-1,0 1 0,0-1 0,-1 0 0,1 1 0,-1 0 0,1-1 0,-1 1 0,0 0 0,0 0 0,0 1 0,0-1 0,-1 1 0,1-1 1,0 1-1,-7-1 0,-3-1-18,-1 0 0,0 1 0,0 1 0,-26 1 0,36 0-52,0 0-1,0 1 1,0-1 0,0 1-1,1-1 1,-1 1 0,0 1-1,0-1 1,1 0-1,-1 1 1,-4 2 0,6-2-72,-1 0 0,1 0 0,0 0 0,0 0 0,0 1-1,1-1 1,-1 0 0,0 1 0,1 0 0,0-1 0,-1 1 0,1 0 0,0-1 0,-1 6 0,-3 19-3199,4 1-3149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5:05.283"/>
    </inkml:context>
    <inkml:brush xml:id="br0">
      <inkml:brushProperty name="width" value="0.05" units="cm"/>
      <inkml:brushProperty name="height" value="0.05" units="cm"/>
      <inkml:brushProperty name="color" value="#FFFFFF"/>
    </inkml:brush>
  </inkml:definitions>
  <inkml:trace contextRef="#ctx0" brushRef="#br0">15 5 11330,'0'0'13859,"-14"-5"-13795,23 5-64,10 0 8,5 0-8,2 2-8,3 5-88,-1-1-536,5 3-648,15-5-1001,-5 0-2792,-10-1-2600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5:05.875"/>
    </inkml:context>
    <inkml:brush xml:id="br0">
      <inkml:brushProperty name="width" value="0.05" units="cm"/>
      <inkml:brushProperty name="height" value="0.05" units="cm"/>
      <inkml:brushProperty name="color" value="#FFFFFF"/>
    </inkml:brush>
  </inkml:definitions>
  <inkml:trace contextRef="#ctx0" brushRef="#br0">1 218 9034,'0'0'13524,"14"-20"-13110,48-63-184,-51 70-193,0 0 0,1 1 0,0 1 0,1 0 0,17-11-1,-7 5 17,-19 14-40,10-7 16,-13 10-27,-1-1 1,1 1-1,-1 0 1,1 0-1,0-1 1,-1 1-1,1 0 1,-1 0-1,1 0 1,0 0-1,-1 0 1,1 0-1,0 0 1,-1 0-1,1 0 1,0 0-1,-1 0 1,1 0-1,-1 0 1,1 1 0,0-1-1,2 7 131,0 22 28,-2 1 0,-3 45 0,-9 16-141,-1 2-3439,11-73-1781,-1-6-4133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5:01.232"/>
    </inkml:context>
    <inkml:brush xml:id="br0">
      <inkml:brushProperty name="width" value="0.05" units="cm"/>
      <inkml:brushProperty name="height" value="0.05" units="cm"/>
      <inkml:brushProperty name="color" value="#FFFFFF"/>
    </inkml:brush>
  </inkml:definitions>
  <inkml:trace contextRef="#ctx0" brushRef="#br0">690 0 9578,'0'0'10193,"-25"20"-9232,25-20-961,-108 90 937,92-76-658,2 1 0,-25 31 0,4 4 47,2 2 0,3 1 0,-33 79 0,-55 178 129,117-308-453,-162 561 290,146-467-328,4 0 0,-2 191 1,15-280 18,0 18-160,4 35-1,-2-52-12,-1 1 1,2-1-1,-1 0 0,1 0 0,0 0 1,0 0-1,9 14 0,0-6-1102,0 0 0,1 0-1,1-1 1,24 20 0,-27-27-2458,23 13 1,-34-21 3741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5:02.355"/>
    </inkml:context>
    <inkml:brush xml:id="br0">
      <inkml:brushProperty name="width" value="0.05" units="cm"/>
      <inkml:brushProperty name="height" value="0.05" units="cm"/>
      <inkml:brushProperty name="color" value="#FFFFFF"/>
    </inkml:brush>
  </inkml:definitions>
  <inkml:trace contextRef="#ctx0" brushRef="#br0">76 165 4977,'0'0'13374,"-13"17"-12634,-37 53-161,37-52 398,16-22-374,244-226 2327,-237 222-2934,-5 4-9,0 0 1,0 0 0,0 0 0,1 1 0,9-5-1,-14 8 11,-1 0-1,1 0 0,-1 0 1,0 0-1,1 0 0,-1 0 1,1 0-1,-1 0 0,0 0 1,1 0-1,-1 0 0,1 0 0,-1 0 1,0 1-1,1-1 0,-1 0 1,0 0-1,1 0 0,-1 1 1,0-1-1,1 0 0,-1 1 0,0-1 1,1 0-1,-1 0 0,0 1 1,0-1-1,0 1 0,1-1 1,-1 0-1,0 1 0,0-1 0,0 0 1,0 1-1,0 0 0,6 18 19,-5-12-21,5 13 17,-1 0 1,0 1-1,-2-1 1,1 34-1,-8 141-421,4-185-68,-1 0 0,1 0-1,3 18 1,-2-26 66,-1 1 0,1 0-1,0-1 1,0 1 0,0-1-1,0 1 1,0-1 0,1 1-1,-1-1 1,1 0 0,-1 1-1,1-1 1,0 0 0,0 0-1,0 0 1,0-1 0,4 3-1,22 9-8199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5:09.424"/>
    </inkml:context>
    <inkml:brush xml:id="br0">
      <inkml:brushProperty name="width" value="0.05" units="cm"/>
      <inkml:brushProperty name="height" value="0.05" units="cm"/>
      <inkml:brushProperty name="color" value="#FFFFFF"/>
    </inkml:brush>
  </inkml:definitions>
  <inkml:trace contextRef="#ctx0" brushRef="#br0">24 9 7394,'0'0'10280,"-3"-1"-8874,-1-1-742,-4-2-448,-1 3 5548,11 7-5984,2-4 217,0 0 0,0 0 0,0-1 0,0 1 0,0-1 0,1 0 0,7 1 0,-5 0 3,14 2 7,0 0-1,0-2 1,0 0 0,0-1-1,37-4 1,-38-3-63,-17 5-202,-1 0-1,1 0 0,-1 0 0,1 0 1,0 1-1,3-1 0,-6 1 208,0 0 0,0 0 0,0 0 0,1 0 0,-1 0 0,0 0 0,0 0 0,0 0 0,0 0 0,0 0 0,0 0 0,0 0 0,0 0 0,0 0 1,0 0-1,0 0 0,0 0 0,0 0 0,1 1 0,-1-1-459,0 0 459,0 0 0,0 0 0,0 0 0,0 0 0,0 1 0,0-1 0,0 0 0,0 0 0,0 0 0,0 0 0,0 0 0,0 0 0,0 0 0,0 0 0,0 0 0,0 0 1,0 0-1,0 1 0,0-1 0,0 0 0,0 0 0,0 0 0,0 0 0,0 0 0,-1 15-6499,-5 8-6070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5:09.985"/>
    </inkml:context>
    <inkml:brush xml:id="br0">
      <inkml:brushProperty name="width" value="0.05" units="cm"/>
      <inkml:brushProperty name="height" value="0.05" units="cm"/>
      <inkml:brushProperty name="color" value="#FFFFFF"/>
    </inkml:brush>
  </inkml:definitions>
  <inkml:trace contextRef="#ctx0" brushRef="#br0">1 228 4745,'0'0'12347,"15"-15"-11404,53-48-107,-36 32 723,51-65 1,-69 78-920,-11 14-294,-3 4-325,0 0 0,0 0 0,0 0 1,0 0-1,0 0 0,0 0 1,0 0-1,1 0 0,-1 0 0,0 0 1,0 0-1,0 0 0,0 0 1,0 0-1,0 0 0,0 0 0,0 0 1,0 0-1,0 0 0,0 0 1,0 0-1,0 0 0,0 0 0,0 0 1,0 0-1,0 0 0,0 0 1,0 0-1,0 6-22,-1 9 10,0 0 1,-1 0-1,0-1 0,-7 22 1,-24 57 26,8-27-26,22-55-85,0-1 0,1 1 0,0-1 0,0 14 0,2-23-19,-1-1 1,1 1-1,0 0 0,0 0 0,0 0 0,0 0 0,0 0 0,0-1 0,0 1 1,1 0-1,-1 0 0,0 0 0,0-1 0,1 1 0,-1 0 0,0 0 0,1 0 1,-1-1-1,1 1 0,-1 0 0,1-1 0,-1 1 0,1-1 0,0 1 0,-1 0 1,2 0-1,0 0-624,1-1 1,-1 1 0,1-1 0,-1 0 0,0 0-1,1 1 1,-1-2 0,3 1 0,1 0-729,22-2-7388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35.481"/>
    </inkml:context>
    <inkml:brush xml:id="br0">
      <inkml:brushProperty name="width" value="0.05" units="cm"/>
      <inkml:brushProperty name="height" value="0.05" units="cm"/>
      <inkml:brushProperty name="color" value="#FFFFFF"/>
    </inkml:brush>
  </inkml:definitions>
  <inkml:trace contextRef="#ctx0" brushRef="#br0">129 16 4849,'0'0'14228,"0"-3"-12885,3-9 2015,-3 12-3329,1 0 1,-1 1-1,1-1 0,-1 0 0,0 1 0,0-1 0,1 0 0,-1 1 0,0-1 0,0 1 0,1-1 0,-1 1 0,0-1 0,0 1 0,0-1 0,0 1 0,0-1 0,0 1 0,0-1 1,0 1-1,2 15 28,-2-13 8,2 125 381,-3-67-366,1-22-40,-1-1 0,-2 0-1,-11 56 1,-75 265 169,79-321-215,3 0 0,0 0-1,-1 59 1,20-97-7,-8 0 17,1 0 0,-1-1 0,1 0 1,-1 0-1,0 0 0,1 0 0,-1-1 1,0 0-1,6-3 0,4-3 17,17-14-1,-8 6-23,-19 13 6,98-62 122,-82 54-35,2 0-1,0 2 0,26-8 0,-25 10 7,1 1-1,0 1 1,0 1-1,45-1 1,162 5 401,-217 0-483,0 1 0,1 0 0,-1 1 0,0 0 1,0 2-1,22 7 0,-20-4 698,-12-3-1888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5:10.838"/>
    </inkml:context>
    <inkml:brush xml:id="br0">
      <inkml:brushProperty name="width" value="0.05" units="cm"/>
      <inkml:brushProperty name="height" value="0.05" units="cm"/>
      <inkml:brushProperty name="color" value="#FFFFFF"/>
    </inkml:brush>
  </inkml:definitions>
  <inkml:trace contextRef="#ctx0" brushRef="#br0">77 22 6129,'0'0'11213,"0"-5"-10162,-2-8-621,2 9-86,4 18 139,0-2 68,11 25 0,0-2-34,3 13 187,17 80 0,-1 53-11,-32-167-643,95 727 1110,-76-272-387,-22-418-688,-2-1 0,-3 1 0,-2-1 0,-2-1 0,-3 1 0,-25 65 0,15-57-39,-3-2-1,-2-1 0,-3-2 1,-38 53-1,63-98-255,-1 0 0,0 0 1,0-1-1,0 0 0,-1 0 0,-11 7 1,19-14 171,0 0 1,0 0 0,0 0 0,0 0 0,0 0-1,0 0 1,0 0 0,0-1 0,0 1-1,0 0 1,0 0 0,0 0 0,0 0 0,0 0-1,0 0 1,0 0 0,0 0 0,0 0-1,0 0 1,0 0 0,0 0 0,0 0 0,0-1-1,0 1 1,0 0 0,0 0 0,0 0-1,-1 0 1,1 0 0,0 0 0,0 0 0,0 0-1,0 0 1,0 0 0,0 0 0,0 0-1,0 0 1,0 0 0,0 0 0,0 0 0,0 0-1,-1 0 1,1 0 0,0 0 0,0 0-1,0 0 1,0 0 0,0 0 0,0 0 0,0 0-1,0 0 1,0 0 0,0 0 0,0 0-1,-1 0 1,1-19-5017,0-12-3608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5:12.189"/>
    </inkml:context>
    <inkml:brush xml:id="br0">
      <inkml:brushProperty name="width" value="0.05" units="cm"/>
      <inkml:brushProperty name="height" value="0.05" units="cm"/>
      <inkml:brushProperty name="color" value="#FFFFFF"/>
    </inkml:brush>
  </inkml:definitions>
  <inkml:trace contextRef="#ctx0" brushRef="#br0">23 127 10938,'0'0'5379,"-4"22"-3922,-12 75-444,15-88-796,0 0 1,1 0 0,0 0 0,2 17 0,-1-22-125,0 0 0,0 0 1,0 0-1,0 0 1,1 0-1,0 0 1,-1 0-1,2-1 0,1 5 1,-1-5-8,1 0 1,-1 0 0,0 0-1,1 0 1,-1 0-1,1-1 1,0 1 0,0-1-1,0 0 1,0-1 0,1 1-1,-1-1 1,0 1-1,1-1 1,-1-1 0,0 1-1,1 0 1,4-1-1,-2 1 42,0-1 0,0 1-1,0-1 1,1-1-1,-1 1 1,0-1-1,0-1 1,0 1-1,0-1 1,-1 0 0,1-1-1,0 1 1,8-6-1,-1-1-11,0-1 1,-1-1-1,0 0 0,0-1 0,-1 0 0,12-16 0,-18 19-73,0 0 0,0 0 1,-1 0-1,0-1 0,-1 0 0,0 0 0,0 0 0,-1 0 0,-1-1 0,3-20 0,-4 21 36,0 1 0,-1-1 0,0 0 0,-3-13 0,2 19-50,0 0 0,0 1-1,0-1 1,0 1 0,-1 0-1,1-1 1,-1 1 0,0 0-1,0 0 1,0 0 0,0 0 0,-1 0-1,1 1 1,-5-4 0,2 2 4,0 1 0,0 0 0,-1 0 0,1 0 0,-1 0 0,1 1 0,-1 0 0,0 0 1,-8-1-1,-1 1 33,-1 1 1,-21-1-1,28 2-89,0 1 0,-1-1 0,1 1-1,-1 1 1,1 0 0,0 0 0,-13 5-1,17-5-75,0 1 0,0 0 0,0 0 0,1 0 0,-1 1 0,1 0 0,-1-1 0,1 2 0,0-1 0,1 0-1,-1 1 1,1-1 0,0 1 0,-3 5 0,0 3-779,1 0-1,-6 20 1,1 10-4426,4-1-5744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13.611"/>
    </inkml:context>
    <inkml:brush xml:id="br0">
      <inkml:brushProperty name="width" value="0.05" units="cm"/>
      <inkml:brushProperty name="height" value="0.05" units="cm"/>
      <inkml:brushProperty name="color" value="#FFFFFF"/>
    </inkml:brush>
  </inkml:definitions>
  <inkml:trace contextRef="#ctx0" brushRef="#br0">95 0 7866,'0'0'4614,"5"1"-4207,17 2-20,-21-3-326,-1 0 1,1 0-1,0 0 1,-1 0-1,1 1 1,0-1-1,0 0 1,-1 0-1,1 1 1,0-1-1,-1 1 1,1-1 0,0 0-1,-1 1 1,1-1-1,-1 1 1,1-1-1,-1 1 1,1 0-1,-1-1 1,1 1-1,-1-1 1,0 1 0,1 0-1,-1-1 1,0 1-1,1 0 1,-1 0-1,0-1 1,0 1-1,0 0 1,0-1-1,0 1 1,0 0 0,0 0-1,0-1 1,0 1-1,0 6 5494,15-7-5528,-11 0-56,4 0 37,0 0 1,0 1 0,0 0 0,0 0 0,0 1 0,-1 0 0,1 0 0,0 1 0,10 5 0,-15-6 10,0 0-1,0 0 1,0 0 0,0 1-1,0-1 1,0 1 0,-1 0-1,1 0 1,-1 0 0,0 0-1,0 0 1,0 0 0,0 0-1,0 1 1,-1-1 0,1 1-1,-1-1 1,0 1 0,0 0-1,-1-1 1,1 1 0,0 5-1,0 5 75,-1-1-1,0 0 0,-1 1 0,0-1 1,-1 0-1,0 0 0,-1 1 1,-1-2-1,-6 18 0,1-12-52,-18 27-1,22-37-12,0-1 0,-1 0 0,0 0 0,0-1 0,-14 12 1,18-17 68,0 0 0,-1 1 0,1-1 0,0 0 0,-1 0 0,1 0 0,-1-1 0,1 1 0,-1-1 0,1 1 0,-1-1 0,0 0 0,-3 0 0,5 0-91,1-1 0,-1 1 0,1-1 0,0 1 0,0-1 1,-1 1-1,1-1 0,0 1 0,0-1 0,-1 1 0,1-1 0,0 1 0,0-1 0,0 1 1,0-1-1,0 1 0,0-1 0,0 1 0,0-1 0,0 1 0,0-1 0,0 0 0,3-14-137,-1 13 127,0 0 0,-1 1-1,1-1 1,0 1 0,0 0 0,0 0-1,0-1 1,0 1 0,1 1 0,-1-1-1,0 0 1,0 0 0,1 1 0,2-1-1,4 0-23,1 0 0,11 0-1,-18 1 15,1 0-1,-1 1 0,0-1 1,0 1-1,0-1 0,1 1 1,-1 0-1,0 0 0,0 1 1,0-1-1,-1 1 0,1-1 1,0 1-1,3 3 1,-2-1 3,1 0 1,-1 1 0,-1-1-1,1 1 1,-1 0 0,1 0 0,2 8-1,1 2 25,-1 1-1,-1 0 0,0 1 0,3 27 0,-5-25 33,-1 0 0,-1 1 0,-3 38 0,2-55-36,0 0-1,-1 0 0,0 0 0,0 0 0,0 0 0,0 0 0,0 0 0,-1 0 1,1-1-1,-1 1 0,1-1 0,-1 1 0,0-1 0,-3 4 0,1-3 8,1-1 0,-1 1-1,1-1 1,-1 1 0,0-1-1,0 0 1,0-1 0,-1 1-1,-3 0 1,-4 1 31,0-1 0,-1 0 0,1-1 0,0-1 0,-1 0 1,-14-2-1,19 1-41,0-1 1,-1 0 0,2 0-1,-1-1 1,0 1-1,0-2 1,1 1 0,-9-7-1,1 1 1,1-2-1,-23-21 0,33 29-35,1 0 0,-1-1 0,1 0 0,0 1-1,1-1 1,-4-6 0,6 10-85,-1-1 0,1 0 0,0 0 0,-1 0 0,1 0 0,0 0 0,0 0 0,0 1-1,0-1 1,0 0 0,0 0 0,0 0 0,0 0 0,0 0 0,1-1 0,-1 1-185,0 0-1,1 0 1,-1 0-1,1 1 1,0-1-1,-1 0 1,1 0-1,0 1 1,-1-1-1,1 0 1,0 1-1,0-1 1,-1 1-1,1-1 1,0 1-1,0-1 1,2 1-1,19-7-7363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14.412"/>
    </inkml:context>
    <inkml:brush xml:id="br0">
      <inkml:brushProperty name="width" value="0.05" units="cm"/>
      <inkml:brushProperty name="height" value="0.05" units="cm"/>
      <inkml:brushProperty name="color" value="#FFFFFF"/>
    </inkml:brush>
  </inkml:definitions>
  <inkml:trace contextRef="#ctx0" brushRef="#br0">743 302 5457,'0'0'9355,"-2"-20"-7541,-6-62-168,8 77-1437,-1 0 0,0 0 0,0 0 0,0 0-1,-1 0 1,1 0 0,-1 0 0,-1 0 0,1 1 0,-1-1 0,1 1 0,-5-5 0,-4-8 421,4 5-270,0 1 0,-1 0 1,0 0-1,-1 0 0,-11-10 0,15 17-276,0 0 0,0 1 0,0-1 0,0 1 1,-1 0-1,1 0 0,-1 0 0,0 1 0,0 0 0,0 0 0,0 0 0,0 1 0,-9-1 0,4 1-84,-1 1 1,1 0-1,-1 1 0,1 0 1,0 1-1,0 0 0,-1 0 1,1 2-1,1-1 0,-1 1 1,-11 6-1,-11 8 4,0 1 0,2 1 1,-52 44-1,63-47-3,2 2 1,0 0 0,1 2 0,1-1 0,1 2 0,-16 29-1,17-23-11,1 1-1,1 0 1,2 1-1,-10 48 1,12-34 59,2 1-1,0 73 1,6-94-25,0 33 30,2 0 0,10 61-1,0-54-7,2-1-1,3-1 1,3 0-1,3-2 1,48 92-1,-58-129-10,1-1-1,2 0 1,0-1-1,1-1 1,1 0-1,1-2 0,1 0 1,0-1-1,1-1 1,1-1-1,0 0 1,2-2-1,-1-1 0,1-1 1,43 14-1,-30-15 54,0-1 0,61 6 1,78-7 73,-144-8-144,1-1-1,-1-2 1,36-7 0,-48 5-15,0 0 0,-1-2 1,0 0-1,0-1 1,-1-1-1,22-14 1,-25 14 11,0-2 0,-1 0 1,0 0-1,-1-1 0,0-1 0,-1 0 1,0-1-1,-1 0 0,-1-1 1,0 0-1,-1-1 0,-1 0 1,0 0-1,-1-1 0,-1 1 0,-1-2 1,0 1-1,4-33 0,-4-1 139,-3-80 0,-4 75 84,-15-96-1,6 103-79,-2 1 1,-24-57-1,-50-81 134,63 145-217,-34-46-1,44 67-47,-2 1 0,-1 0 0,-21-18 0,27 28-20,-1 0-1,0 0 1,-1 2-1,0-1 1,0 2-1,-20-8 1,-10-1-795,-1 1-1,-59-9 1,101 23 616,-29-3-981,29 3 881,0 0 0,1 0 0,-1 0 0,1 0 0,-1 0 0,1 0 0,-1 0 0,1 1 0,-1-1 0,1 1 0,0-1 0,-1 1 0,1 0 0,-3 1 0,3-1-260,1 0 0,-1 0-1,1 0 1,-1 0 0,1 0 0,-1 0 0,1 0-1,0 0 1,-1 0 0,1 1 0,0-1 0,0 1-1,0-1-28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18.597"/>
    </inkml:context>
    <inkml:brush xml:id="br0">
      <inkml:brushProperty name="width" value="0.05" units="cm"/>
      <inkml:brushProperty name="height" value="0.05" units="cm"/>
      <inkml:brushProperty name="color" value="#FFFFFF"/>
    </inkml:brush>
  </inkml:definitions>
  <inkml:trace contextRef="#ctx0" brushRef="#br0">750 1 1216,'0'-1'17408,"-3"5"-16944,-4 10 272,-7 18 0,11-26-652,-55 146 779,4 6-388,-23 77 36,-15 59 49,50-159-337,-167 563 1347,54 11-751,129-479-720,16 135-65,14-279-618,3-1 1,4 0 0,23 85 0,-27-135-2826,-2-15-2772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22.498"/>
    </inkml:context>
    <inkml:brush xml:id="br0">
      <inkml:brushProperty name="width" value="0.05" units="cm"/>
      <inkml:brushProperty name="height" value="0.05" units="cm"/>
      <inkml:brushProperty name="color" value="#E71224"/>
    </inkml:brush>
  </inkml:definitions>
  <inkml:trace contextRef="#ctx0" brushRef="#br0">231 1 3529,'0'0'9288,"-3"3"-8629,-9 10 108,1 1 4721,11-21-5162,0 3-245,0 5 72,-2 24-129,-1-1 1,-1 0-1,-1 0 1,-14 38-1,5-13-10,0-1 21,-106 363 53,113-393-197,4-9-130,0-1 1,0 1-1,1 0 1,0 0-1,-1 14 0,6-25-1825,3-2 431,0-1 1,0 0-1,11-12 0,2-8-3772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25.383"/>
    </inkml:context>
    <inkml:brush xml:id="br0">
      <inkml:brushProperty name="width" value="0.05" units="cm"/>
      <inkml:brushProperty name="height" value="0.05" units="cm"/>
      <inkml:brushProperty name="color" value="#E71224"/>
    </inkml:brush>
  </inkml:definitions>
  <inkml:trace contextRef="#ctx0" brushRef="#br0">224 6 1432,'0'0'12343,"-4"0"-10611,-26-2 6638,16 0-8922,-12 1 576,25 1-25,-1 0 0,1 0 0,0 1-1,0-1 1,-1 0 0,1 1-1,0-1 1,0 1 0,0-1 0,-1 1-1,1 0 1,0-1 0,0 1-1,0 0 1,0 0 0,0 0 0,0 1-1,0-2-2,1 1-1,0-1 1,-1 1-1,1-1 0,0 0 1,0 1-1,0-1 0,-1 1 1,1-1-1,0 1 1,0-1-1,0 1 0,0-1 1,0 1-1,0-1 1,0 1-1,0-1 0,0 1 1,0-1-1,0 1 1,1-1-1,-1 1 0,0-1 1,0 1-1,0-1 1,0 1-1,1-1 0,-1 1 1,0-1-1,1 0 1,-1 1-1,0-1 0,1 0 1,-1 1-1,0-1 1,1 0-1,-1 1 0,1-1 1,-1 0-1,1 0 1,-1 1-1,0-1 0,1 0 1,0 0-1,5 3 24,-1-1 0,1 0-1,6 1 1,-5-1 7,20 4 199,0 0 0,54 3 1,56-8 491,-78-1-637,-55 0-75,1 0 0,0 1 0,-1 0 0,1 0 0,-1 1 0,7 2 0,-5-2 2,-1 0 0,1 0 1,0 0-1,7 0 0,106 0 95,-73-2-91,38 6 5,-63-5-24,0 0-1,24 6 1,-34-6 12,0-1 1,0 1-1,12-2 1,2 0-14,-24 1 8,0 0-1,0 0 0,0 0 0,-1 1 0,1-1 0,0 0 1,0 0-1,-1 1 0,1-1 0,0 1 0,0-1 1,-1 1-1,1-1 0,0 1 0,-1-1 0,1 1 1,-1-1-1,1 1 0,0 0 0,-1-1 0,0 1 1,1 0-1,-1 0 0,1-1 0,-1 1 0,0 0 1,1 0-1,-1 0 0,0-1 0,0 1 0,0 2 1,1 2 14,0 1 1,-1 0 0,0 9 0,0-8 18,0 6-15,0 0 0,-1 0 1,0 0-1,-1 0 0,-4 14 1,-1-6-15,1 2 0,1-1 0,1 1 0,1 0 0,0 23 0,1-28 9,0 1-1,-7 30 1,0-2 1,3-7-19,1-13-10,-3 55 0,7-67 25,-1 1 1,0-1 0,-2 0-1,1 0 1,-2 0-1,0-1 1,-1 1 0,-13 23-1,17-37 18,1 0 0,0 0 0,0 0 0,-1 0-1,1 0 1,0-1 0,-1 1 0,1-1 0,-1 1 0,1-1-1,-1 1 1,1-1 0,-1 0 0,1 0 0,-1 0 0,1 0-1,-1 0 1,1 0 0,-1 0 0,1 0 0,-2-1-1,-7 0 183,1-1 0,-11-3 0,2 0-11,4 1-5,-20-8 1,-37-26 686,33 18-489,15 11-334,15 6-44,0 0-1,-1 0 1,1 0-1,-16-2 1,-79-1 92,75 5-85,-1-2-1,1-1 0,-30-9 1,24 5 84,-43-4 0,-64 6 33,80 4-15,60 2-118,1-9-1173,0 7 959,0 1-1,1-1 1,-1 0-1,0 0 1,1 1-1,-1-1 1,1 0-1,-1 0 1,1 1-1,0-1 1,0 1-1,0-1 1,0 1-1,1-3 1,20-14-4239,-21 16 3974,21-15-7228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32.828"/>
    </inkml:context>
    <inkml:brush xml:id="br0">
      <inkml:brushProperty name="width" value="0.05" units="cm"/>
      <inkml:brushProperty name="height" value="0.05" units="cm"/>
      <inkml:brushProperty name="color" value="#FFFFFF"/>
    </inkml:brush>
  </inkml:definitions>
  <inkml:trace contextRef="#ctx0" brushRef="#br0">191 116 7154,'0'0'6717,"21"-19"-6380,63-57-175,-81 74-161,0-1 1,0 1 0,0 0 0,0 0-1,1 0 1,-1 1 0,1-1-1,-1 1 1,1 0 0,4-1 0,-7 2-2,0 0 0,0-1 0,0 1 1,0 1-1,-1-1 0,1 0 1,0 0-1,0 0 0,0 0 1,0 1-1,0-1 0,0 0 0,0 1 1,0-1-1,0 1 0,-1-1 1,1 1-1,0-1 0,0 1 1,-1 0-1,1-1 0,0 1 0,0 1 1,1 2 13,0 0 0,-1-1-1,1 1 1,-1 0 0,0 1 0,0-1 0,0 0 0,-1 0 0,0 0 0,0 5-1,1 3 49,-1 0-1,-1-1 0,0 1 0,-1-1 1,0 0-1,-1 1 0,0-1 0,0 0 1,-1 0-1,-1-1 0,-7 13 0,-7 10 209,-2-2-1,-50 59 1,52-69-197,-1-1 0,-1-1 0,-1-1 0,-40 25 0,56-39 12,-1 0 1,0-1 0,-8 3-1,12-5 11,1 0 0,0-1 0,0 1 0,-1-1 0,1 0 0,0 1 0,-1-1 0,1 0 0,0 0 0,-1-1 0,1 1 0,0 0 0,-4-2 0,6 2-82,-1 0 0,1 0 0,-1-1 0,1 1 0,0 0 0,-1-1 0,1 1 0,0 0 0,-1-1 0,1 1 0,0 0 0,0-1 0,-1 1 0,1-1 0,0 1 0,0 0 0,0-1 0,0 1 0,-1-1 0,1 1 0,0-1 0,0 1 0,0-1 0,0 1 0,0-1 0,-1-6-12,1 1 1,0-1 0,0 0 0,1 1-1,-1-1 1,1 1 0,1-1 0,-1 1-1,1-1 1,0 1 0,1 0 0,4-10-1,-5 13-10,1-1-1,-1 1 0,1-1 0,-1 1 1,1 0-1,0 0 0,0 0 1,0 0-1,1 1 0,-1-1 0,0 1 1,1 0-1,0 0 0,0 0 1,-1 1-1,1-1 0,0 1 0,0 0 1,1 0-1,-1 0 0,7 0 1,-4 1 7,0-1 1,-1 2 0,1-1 0,0 1 0,-1 0 0,1 1 0,-1-1 0,0 1 0,1 0 0,-1 1 0,0 0 0,0 0-1,0 0 1,6 5 0,-6-4 2,95 65-4,-88-60-696,0 0 0,1-1 0,0 0 1,0-2-1,15 6 0,0-4-3942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33.804"/>
    </inkml:context>
    <inkml:brush xml:id="br0">
      <inkml:brushProperty name="width" value="0.05" units="cm"/>
      <inkml:brushProperty name="height" value="0.05" units="cm"/>
      <inkml:brushProperty name="color" value="#FFFFFF"/>
    </inkml:brush>
  </inkml:definitions>
  <inkml:trace contextRef="#ctx0" brushRef="#br0">34 37 4761,'0'0'10788,"14"-17"-5166,0 4-4149,-7 7-1384,-6 6 58,-3 23-27,-1 0 1,0 0 0,-2-1 0,0 1 0,-11 26 0,6-21 34,2 1 1,-6 39 0,11 23-88,3-69-70,0-21 0,0-1-1,0 1 1,0 0-1,0 0 1,0-1-1,0 1 1,1 0-1,-1 0 1,0-1-1,1 1 1,-1 0-1,0 0 1,1-1-1,-1 1 1,1-1-1,-1 1 1,1 0-1,-1-1 1,1 1-1,-1-1 1,1 1-1,0-1 1,0 1-1,1 0 1,1 0-1,-1 0 0,0 0 0,0-1 0,0 1 1,0-1-1,0 0 0,4 1 0,1-2 7,0 1-1,-1-1 0,1 0 1,-1 0-1,10-3 0,54-26 84,1 0-81,-63 28-7,-1-1 0,1 0 0,-1-1 0,0 1 0,7-6 0,-12 8 15,0-1-1,0 0 1,-1 1-1,1-1 1,0 0-1,-1 0 1,1 0-1,-1 0 1,0 0-1,1 0 1,-1-1-1,0 1 1,-1 0-1,1-1 1,0 1-1,0 0 1,-1-1-1,0 1 1,1-1-1,-1-3 1,0-9 55,1 10-55,-1 0 0,0 0 0,0 0 1,0 0-1,-1 0 0,0 0 0,0-1 0,0 1 0,-3-7 1,4 11 45,-1 1-60,1 1 0,0-1 0,0 0 1,0 0-1,-1 0 0,1 1 0,0-1 1,0 0-1,0 0 0,0 1 0,-1-1 1,1 0-1,0 0 0,0 1 0,0-1 0,0 0 1,0 0-1,0 1 0,0-1 0,0 0 1,0 0-1,0 1 0,0-1 0,0 0 1,0 1-1,0-1 0,0 0 0,0 1 1,0 2-3,-6 34 26,-6 41 275,-3 112-1,15-154-750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36.292"/>
    </inkml:context>
    <inkml:brush xml:id="br0">
      <inkml:brushProperty name="width" value="0.05" units="cm"/>
      <inkml:brushProperty name="height" value="0.05" units="cm"/>
      <inkml:brushProperty name="color" value="#FFFFFF"/>
    </inkml:brush>
  </inkml:definitions>
  <inkml:trace contextRef="#ctx0" brushRef="#br0">83 19 4793,'0'0'13432,"-13"21"-12961,-40 70-126,51-87-323,-1 1 0,1 0 0,0 0 0,1 0 0,-1 0 0,1 0-1,0 1 1,0-1 0,0 0 0,1 1 0,0-1 0,1 9 0,-1 2 21,0-4-15,0-1-6,0 0 1,0-1 0,1 1 0,1 0-1,3 15 1,-4-23-21,0-1 1,0 1-1,0-1 0,1 1 0,-1-1 1,0 0-1,1 0 0,0 1 0,-1-1 1,1 0-1,0 0 0,0-1 0,0 1 0,1 0 1,-1-1-1,0 1 0,1-1 0,-1 0 1,0 0-1,1 0 0,0 0 0,-1 0 1,1 0-1,-1-1 0,1 1 0,5-1 1,-2 1 13,0-1 1,-1 0 0,1 0-1,0-1 1,-1 1 0,1-1 0,-1-1-1,1 1 1,-1-1 0,11-4 0,-7 1 11,-1-1 0,0 1 0,0-1 0,0-1 1,9-9-1,-9 8 6,0-1 0,-1 0 0,-1 0 0,1 0 0,-1-1 0,-1 0 0,0 0 0,0 0 0,-1-1 0,0 0 0,-1 1 0,0-1 0,-1-1 0,0 1 0,-1 0-1,0 0 1,-1-1 0,-1-12 0,1 19 5,-1 0 0,0 0 0,1 0 0,-2 1 0,1-1-1,0 0 1,-1 1 0,0-1 0,-4-6 0,4 8-23,0 1 1,0-1 0,0 1-1,0-1 1,0 1 0,-1 0-1,1 0 1,-1 0 0,0 0-1,1 0 1,-1 1 0,0-1-1,0 1 1,0 0 0,-4-1-1,2 0-52,0 1-1,-1 0 0,1 0 1,0 0-1,-1 1 1,1-1-1,0 1 0,-1 1 1,1-1-1,0 1 0,-1 0 1,1 0-1,0 0 1,0 1-1,0 0 0,0 0 1,0 0-1,0 1 1,1-1-1,-1 1 0,-7 6 1,2 2-756,1-1 1,-13 19-1,-1 10-3685,6 0-3784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9:26:43.547"/>
    </inkml:context>
    <inkml:brush xml:id="br0">
      <inkml:brushProperty name="width" value="0.05" units="cm"/>
      <inkml:brushProperty name="height" value="0.05" units="cm"/>
      <inkml:brushProperty name="color" value="#FFFFFF"/>
    </inkml:brush>
  </inkml:definitions>
  <inkml:trace contextRef="#ctx0" brushRef="#br0">27 106 5905,'0'0'7989,"3"-6"-6774,6-16-211,-9 20-683,1 0 1,0 0-1,-1 0 1,0 1 0,1-1-1,-1 0 1,0 0-1,0 0 1,0 0 0,0 0-1,0-2 1,-1-3 1263,1 6-1481,0 5-90,0 39 34,-7 50-1,-8 12 786,-4 154 0,19-198-584,1-58-246,0 0-1,0 0 1,0 0 0,0 0-1,0 0 1,0-1 0,1 1-1,-1-1 1,1 1-1,0-1 1,0 1 0,4 3-1,6 10 21,-7-6-1,0 0 0,-1 1-1,-1 0 1,1 0-1,-2 0 1,3 16 0,0 2 1,-4-26-24,0-1 0,0 0 0,0 0 0,0 0 0,0 0 0,1 1 0,-1-2 0,1 1 1,-1 0-1,1 0 0,0 0 0,0-1 0,-1 1 0,1-1 0,0 1 0,0-1 0,1 0 0,2 1 0,14 11-5,-17-11 6,1 0 0,0 0 0,0-1-1,0 1 1,0-1 0,0 1 0,4 0 0,16 8 34,-14-6-34,1 0-1,-1 0 1,17 4-1,-16-5 2,4-1 3,-12-2-4,-1 0 0,1 1 1,0-1-1,-1 0 0,1 1 0,-1-1 1,1 0-1,-1 1 0,1 0 0,-1-1 1,1 1-1,-1 0 0,0 0 0,0 0 1,1 0-1,1 2 0,0 0 1,1 0-1,-1 0 1,1 0-1,0-1 1,0 1-1,0-1 1,0 0 0,0 0-1,0 0 1,1 0-1,-1-1 1,1 0-1,5 1 1,8 0 2,-1 0-1,21-1 1,-34-1-3,12 0 2,23-1 11,-36 1-12,0-1 0,0 1 0,-1-1-1,1 0 1,-1 1 0,1-1-1,0-1 1,-1 1 0,0 0 0,1 0-1,3-4 1,59-45 16,-59 45-13,19-19 0,-10 8 3,-12 12-3,0 1-1,1-1 1,-1 0-1,0 1 0,-1-1 1,5-8-1,15-27 27,-16 29-19,0 0 1,7-19-1,4-12 14,8-25 74,-22 56-79,0 0 1,-1 0-1,0 0 0,0-20 1,1-115 515,-3-115-210,0 250-295,0 0-1,-1 0 1,0-1-1,0 1 1,-6-18-1,6 26 1,0 0 0,-1 0 0,1 0-1,0 0 1,-1 1 0,1-1 0,-3-2 0,-6-7 89,3 3-226,6 8 16,1 0 1,0 0-1,0 0 0,-1 0 0,1 1 1,0-1-1,0 0 0,0 0 1,-1 0-1,1 1 0,0-1 0,0 0 1,0 0-1,0 0 0,0 1 1,-1-1-1,1 0 0,0 0 0,0 1 1,0-1-1,0 0 0,0 0 1,0 1-1,0-1 0,0 0 1,0 0-1,0 1 0,0-1 0,0 0 1,0 1-1,0-1 0,0 0 1,0 0-1,0 1 0,0-1 0,0 12-6510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37.068"/>
    </inkml:context>
    <inkml:brush xml:id="br0">
      <inkml:brushProperty name="width" value="0.05" units="cm"/>
      <inkml:brushProperty name="height" value="0.05" units="cm"/>
      <inkml:brushProperty name="color" value="#FFFFFF"/>
    </inkml:brush>
  </inkml:definitions>
  <inkml:trace contextRef="#ctx0" brushRef="#br0">0 245 8858,'0'0'10007,"14"-11"-8624,96-70 276,84-49-772,-184 124-881,-7 3-11,-1 2-3,1-1-1,-1 1 1,0-1-1,1 1 0,-1 0 1,1 0-1,0 0 1,-1 0-1,1 0 0,5 0 1,-8 1 6,0 0 0,0 0 0,1 0 0,-1 0 0,0 0 0,0 0 0,1 1 0,-1-1 0,0 0 0,0 0 0,0 0 0,1 0 0,-1 1 0,0-1 0,0 0 0,0 0 0,0 0 0,1 1 0,-1-1 0,0 0 0,0 0 1,0 0-1,0 1 0,0-1 0,0 0 0,0 0 0,0 1 0,0-1 0,0 0 0,0 0 0,0 1 0,0-1 0,1 13 23,-2-9-9,2 15 109,-1 9 103,-1-1 1,0 1-1,-7 28 1,5-41-228,-1-2-72,1 1-1,0-1 0,2 1 1,-1 0-1,2 0 0,0 18 1,1-28-308,0-1-1,0 0 1,0 0 0,0 0 0,0 0 0,1 0 0,-1 0 0,1 0 0,0 0 0,0-1-1,0 1 1,0-1 0,0 1 0,4 2 0,14 11-5896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39.532"/>
    </inkml:context>
    <inkml:brush xml:id="br0">
      <inkml:brushProperty name="width" value="0.05" units="cm"/>
      <inkml:brushProperty name="height" value="0.05" units="cm"/>
      <inkml:brushProperty name="color" value="#FFFFFF"/>
    </inkml:brush>
  </inkml:definitions>
  <inkml:trace contextRef="#ctx0" brushRef="#br0">116 0 3609,'0'0'12819,"-16"20"-12383,-47 68-162,59-83-254,0 1 0,1-1 0,-1 1 0,2 0 0,-1 0 0,0 0 0,1 1 0,1-1 0,-1 0 0,-1 13 0,2-9 4,-1-2-5,1 1-1,0 0 1,1 0-1,0 0 0,0 0 1,3 11-1,-3-18-16,1 0 0,0 1 0,-1-1-1,1 0 1,0 0 0,0 1 0,1-1 0,-1 0 0,0 0-1,1 0 1,-1-1 0,1 1 0,0 0 0,0 0 0,-1-1-1,1 1 1,0-1 0,0 0 0,0 0 0,1 1 0,-1-1-1,0 0 1,0-1 0,1 1 0,-1 0 0,0-1 0,3 1-1,1 0 7,0 0 0,-1 0 0,1-1 0,0 0-1,0 0 1,0 0 0,-1-1 0,1 0 0,0 0-1,-1 0 1,1-1 0,-1 0 0,1 0 0,-1 0-1,0-1 1,0 0 0,0 0 0,0 0 0,8-7-1,-8 5 41,1 0 0,-1-1-1,0 0 1,0 0-1,-1 0 1,0 0 0,0-1-1,0 1 1,-1-1-1,0 0 1,0 0-1,-1-1 1,0 1 0,0 0-1,-1-1 1,0 1-1,0-1 1,-1 1 0,0-1-1,0 0 1,-1-8-1,0 12-28,0 1 0,0-1 0,0 0 0,-1 0 0,1 0-1,-1 1 1,0-1 0,0 0 0,0 1 0,0 0 0,-1-1 0,1 1-1,-1 0 1,0 1 0,0-1 0,0 0 0,0 1 0,0-1 0,-1 1-1,1 0 1,-1 0 0,1 1 0,-1-1 0,0 1 0,0-1 0,0 1-1,0 0 1,0 1 0,0-1 0,0 1 0,0 0 0,0 0 0,0 0-1,0 0 1,-5 1 0,7 0-106,0 0 0,-1 0 1,1 0-1,0 0 0,0 1 0,0-1 0,0 0 0,0 1 0,0 0 0,0-1 1,0 1-1,0 0 0,-1 3 0,-2 2-454,1 0 1,-6 12-1,5-9-114,-18 41-4678,5-5-3509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40.213"/>
    </inkml:context>
    <inkml:brush xml:id="br0">
      <inkml:brushProperty name="width" value="0.05" units="cm"/>
      <inkml:brushProperty name="height" value="0.05" units="cm"/>
      <inkml:brushProperty name="color" value="#FFFFFF"/>
    </inkml:brush>
  </inkml:definitions>
  <inkml:trace contextRef="#ctx0" brushRef="#br0">1 258 5145,'0'0'9709,"17"16"-9078,58 51 147,-73-65-731,0 0 0,0-1 0,0 1 0,1-1 0,-1 0-1,0 1 1,1-1 0,-1 0 0,1-1 0,-1 1 0,1 0 0,0-1-1,-1 1 1,4-1 0,-4 0 16,0-1 0,0 1 0,0-1-1,0 1 1,0-1 0,0 0 0,0 0 0,0 0 0,0 0 0,3-3-1,1 0 113,2-1-1,0-1 0,0-1 0,-1 0 0,0 0 0,0 0 0,0-1 0,-1 0 0,0 0 0,-1 0 0,0-1 0,0 0 0,-1 0 0,0 0 0,-1-1 0,3-10 0,1-6 89,-2-1 0,-2 0 0,0 0 0,-1-37 0,-2 63-231,0 0 0,0 0 0,0-1 0,0 1 0,0 0-1,0-1 1,0 1 0,-1 0 0,1 0 0,0-1 0,-1 1-1,1 0 1,-1 0 0,1-1 0,-1 1 0,0 0 0,1 0-1,-1 0 1,0 0 0,0 0 0,0 0 0,-1-1 0,-1 1 21,0 0 1,0 0 0,1 0 0,-1 1-1,0-1 1,0 1 0,0 0 0,0 0-1,-4 0 1,-1 0-41,1 1 1,-1 1-1,1-1 0,0 1 1,0 0-1,-1 1 1,1-1-1,1 2 0,-1-1 1,0 1-1,1 0 0,-8 6 1,2 0-109,0-1 0,1 2 0,1 0 1,-1 0-1,-10 16 0,19-23-62,-1 0-1,1 1 1,0-1-1,0 0 1,0 1-1,1-1 0,-1 1 1,0 6-1,0 1-1252,2-1-1,0 13 1,0-11-612,0 12-4271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44.116"/>
    </inkml:context>
    <inkml:brush xml:id="br0">
      <inkml:brushProperty name="width" value="0.05" units="cm"/>
      <inkml:brushProperty name="height" value="0.05" units="cm"/>
      <inkml:brushProperty name="color" value="#FFFFFF"/>
    </inkml:brush>
  </inkml:definitions>
  <inkml:trace contextRef="#ctx0" brushRef="#br0">65 38 10490,'0'0'2075,"-7"21"-66,-1 2-1463,-5 16 677,-13 68 0,21-67-225,-1 77 0,6-113-955,0 0 0,0 0 0,1 0 0,-1 0 0,1 0 0,0 0 0,3 8 0,-4-11-34,1 1-1,0-1 0,0 1 0,1-1 0,-1 1 0,0-1 0,0 0 0,1 0 0,-1 1 0,0-1 0,1 0 1,-1 0-1,1 0 0,0-1 0,-1 1 0,1 0 0,0 0 0,-1-1 0,3 1 0,4 1 3,-1-1 0,1 0 0,-1 0 0,1-1 0,0 0 0,-1 0 0,1-1-1,-1 0 1,1 0 0,-1-1 0,0 0 0,1 0 0,-1-1 0,0 1 0,0-2 0,-1 1-1,9-6 1,-3 1-6,0-1 0,-1 0 0,0-1-1,0 0 1,-1 0 0,0-1 0,-1-1-1,-1 1 1,0-1 0,0-1-1,-1 0 1,-1 0 0,0 0 0,-1-1-1,0 1 1,-1-1 0,4-23 0,-4-64 254,-4 90-217,0 7-12,0-1 0,0 1 0,0 0 0,-1 0 0,0-1 0,0 1 0,0 0 0,0 0 0,0 0 0,-1 0 0,-3-6 0,4 8-14,-1 0 0,0 1 0,1-1 1,-1 0-1,0 1 0,0-1 0,0 1 1,0 0-1,-1 0 0,1-1 1,0 1-1,0 1 0,-1-1 0,1 0 1,-1 1-1,1-1 0,0 1 0,-1 0 1,1-1-1,-1 1 0,-3 1 1,1-1-36,0 1 0,0-1 1,-1 1-1,1 0 0,0 1 1,0 0-1,0-1 1,0 1-1,0 1 0,1-1 1,-1 1-1,1 0 0,-1 0 1,1 0-1,0 1 1,-6 6-1,-3 4-388,1 1 0,1 0-1,-11 20 1,19-29 208,-40 70-4243,13-8-3274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44.769"/>
    </inkml:context>
    <inkml:brush xml:id="br0">
      <inkml:brushProperty name="width" value="0.05" units="cm"/>
      <inkml:brushProperty name="height" value="0.05" units="cm"/>
      <inkml:brushProperty name="color" value="#FFFFFF"/>
    </inkml:brush>
  </inkml:definitions>
  <inkml:trace contextRef="#ctx0" brushRef="#br0">39 143 8106,'0'0'3492,"-4"21"-1570,-10 74-392,11-69-368,1 1 0,3 40 0,0-43-273,-1-22-778,0 1-1,0 0 1,0 0-1,1-1 0,-1 1 1,1 0-1,0-1 0,0 1 1,0-1-1,0 1 0,0-1 1,0 1-1,1-1 0,-1 0 1,3 3-1,-2-3-24,0 0 1,0-1-1,1 1 0,-1-1 0,0 0 0,1 0 1,-1 0-1,1 0 0,-1 0 0,1 0 1,-1-1-1,1 1 0,-1-1 0,1 0 0,0 0 1,3 0-1,0 0 28,1-1 0,-1 0 0,0 0 0,0-1 0,1 0 0,-1 0 0,0 0 0,-1-1 0,1 0 0,0 0 0,-1 0 0,0-1 1,0 0-1,6-6 0,1-1-28,-1 0 1,0-1 0,-1 0 0,15-24-1,-20 26-70,1 0-1,-1-1 0,-1 1 1,0-1-1,0 0 0,-1 0 1,2-13-1,-2 2 92,-2 0 0,-1-40 0,0 55-74,-1 0 1,1-1-1,-2 1 0,1 0 0,-1 0 0,0 0 0,-1 0 0,0 0 0,0 0 0,-6-9 0,6 12-23,0 0 0,0 1 0,0-1 0,0 1 0,0 0 0,-1 0 0,1 1 1,-1-1-1,0 0 0,0 1 0,0 0 0,0 0 0,0 0 0,0 1 0,0 0 0,-1-1 0,1 1 0,-8 0 0,6 0-24,1 1 0,-1 0 0,0 0 1,0 1-1,0 0 0,1 0 0,-1 0 0,0 1 0,1 0 0,-1 0 0,1 0 0,0 0 0,0 1 0,0 0 0,0 0 1,-7 6-1,6-3-101,0 0 1,0 0 0,0 0 0,1 1 0,0 0 0,0 0-1,1 0 1,0 1 0,0 0 0,-5 15 0,4-1-950,1-1 0,1 1 0,1 0 0,1 36 0,1-2-6073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2.517"/>
    </inkml:context>
    <inkml:brush xml:id="br0">
      <inkml:brushProperty name="width" value="0.05" units="cm"/>
      <inkml:brushProperty name="height" value="0.05" units="cm"/>
      <inkml:brushProperty name="color" value="#E71224"/>
    </inkml:brush>
  </inkml:definitions>
  <inkml:trace contextRef="#ctx0" brushRef="#br0">156 1 5601,'0'0'8758,"-4"7"-8143,-21 39 2240,17-23-421,4-10-2159,-73 187 461,68-179-763,1-1 0,1 2 0,-5 25 0,12-47-121,-1 0 0,1 1 0,0-1 0,0 0 0,0 1 0,0-1 0,0 0 0,0 0 0,0 1 0,0-1 0,0 0 0,-1 1 0,2-1 0,-1 0 0,0 1 0,0-1 0,0 0 0,0 1 0,0-1 0,0 0 0,0 0 0,0 1 0,0-1 0,0 0 0,1 1 0,-1-1 0,0 0 0,0 0 0,0 1 0,0-1 0,1 0 0,-1 0 0,0 0 0,0 1 0,1-1 0,-1 0 0,0 0 0,0 0 0,1 0 0,-1 0 0,0 1 0,1-1 0,-1 0 0,0 0 0,1 0 0,-1 0 0,11 0-5148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2.926"/>
    </inkml:context>
    <inkml:brush xml:id="br0">
      <inkml:brushProperty name="width" value="0.05" units="cm"/>
      <inkml:brushProperty name="height" value="0.05" units="cm"/>
      <inkml:brushProperty name="color" value="#E71224"/>
    </inkml:brush>
  </inkml:definitions>
  <inkml:trace contextRef="#ctx0" brushRef="#br0">1 24 9602,'0'0'10733,"0"19"-9877,0 134 467,0-108-949,2 76 178,-1-105-527,1 0-1,1 0 1,0 0-1,1-1 1,9 22 0,-4-22-24,-9-15-2,1 1 0,-1-1 0,0 0 0,1 1 0,-1-1 0,0 0 0,1 0 0,-1 1 0,0-1 0,1 0 0,-1 0 0,1 0 0,-1 0 0,0 1 0,1-1 0,-1 0 0,1 0 0,-1 0 0,1 0 0,-1 0 0,0 0 0,1 0 0,-1 0 0,1 0 0,-1 0 0,1 0 0,-1-1 0,0 1 0,1 0 0,-1 0 0,1 0 0,-1 0 0,0-1 0,1 1 0,-1 0 0,0 0 0,1-1 0,-1 1 0,1-1 0,2-3 15,0 0 0,0 0 0,0 0 0,-1 0 0,0-1 0,1 1 0,-1-1 0,2-8 0,2-4 67,125-386 716,-123 380-867,-5 20-785,-1 9-395,-2 14-1964,0-16 2295,0 26-5964</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3.304"/>
    </inkml:context>
    <inkml:brush xml:id="br0">
      <inkml:brushProperty name="width" value="0.05" units="cm"/>
      <inkml:brushProperty name="height" value="0.05" units="cm"/>
      <inkml:brushProperty name="color" value="#E71224"/>
    </inkml:brush>
  </inkml:definitions>
  <inkml:trace contextRef="#ctx0" brushRef="#br0">0 48 13731,'0'0'9615,"28"1"-8889,9 1-521,132 5 509,67-8 238,-166-2-1099,95-18 0,-155 19-523,-1 0 0,15-6 0,2-4-4618,-13 4-1180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3.687"/>
    </inkml:context>
    <inkml:brush xml:id="br0">
      <inkml:brushProperty name="width" value="0.05" units="cm"/>
      <inkml:brushProperty name="height" value="0.05" units="cm"/>
      <inkml:brushProperty name="color" value="#E71224"/>
    </inkml:brush>
  </inkml:definitions>
  <inkml:trace contextRef="#ctx0" brushRef="#br0">1 0 7826,'0'0'16587,"121"20"-15731,-66-8-351,2 3-257,2 3-136,1 1-56,-1-2-56,-2 2-336,-2-2-777,7 3-1351,-12-5-4386,-12-3-7401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4.143"/>
    </inkml:context>
    <inkml:brush xml:id="br0">
      <inkml:brushProperty name="width" value="0.05" units="cm"/>
      <inkml:brushProperty name="height" value="0.05" units="cm"/>
      <inkml:brushProperty name="color" value="#E71224"/>
    </inkml:brush>
  </inkml:definitions>
  <inkml:trace contextRef="#ctx0" brushRef="#br0">1 0 10906,'0'0'16132,"45"34"-15748,-10-23-136,1 2-64,2-4-128,-2-5-56,-1 2-40,-1 3-296,-1-3-752,0 7-681,-4-9-2856,-13 3-5865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3:52.537"/>
    </inkml:context>
    <inkml:brush xml:id="br0">
      <inkml:brushProperty name="width" value="0.05" units="cm"/>
      <inkml:brushProperty name="height" value="0.05" units="cm"/>
      <inkml:brushProperty name="color" value="#FFFFFF"/>
    </inkml:brush>
  </inkml:definitions>
  <inkml:trace contextRef="#ctx0" brushRef="#br0">751 0 6809,'0'0'6871,"-31"25"-4882,-108 99-244,118-101-1385,1 2 0,1 0 0,-31 55-1,-52 121 791,43-67-397,-58 196 1,4 158 759,76-235-695,-6 489 0,45-654-897,-2-83-7,1 0 0,-1 0 1,1 0-1,0 0 0,1 0 1,-1-1-1,1 1 0,0 0 0,0-1 1,0 1-1,1-1 0,5 8 0,-2-6-887,-1-1 0,1 1 0,1-1 0,-1-1 0,1 1 0,13 6 0,15 5-7591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4.809"/>
    </inkml:context>
    <inkml:brush xml:id="br0">
      <inkml:brushProperty name="width" value="0.05" units="cm"/>
      <inkml:brushProperty name="height" value="0.05" units="cm"/>
      <inkml:brushProperty name="color" value="#E71224"/>
    </inkml:brush>
  </inkml:definitions>
  <inkml:trace contextRef="#ctx0" brushRef="#br0">409 0 8058,'0'0'13697,"-26"27"-13267,6-7-335,-5 4 33,2 1 1,0 1-1,2 1 1,0 1-1,-30 57 0,-50 126 348,76-151-364,-28 101-1,46-133-308,2 1-1,1 0 1,2 0 0,1 34-1,0-61 47,1 1 0,0-1 0,1 1 0,-1-1 1,0 1-1,1-1 0,-1 1 0,1-1 0,0 1 0,-1-1 0,1 1 0,1-1 0,-1 0 0,0 0 0,2 3 0,0-3-138,-1 0 0,1 0 0,-1 0 0,1-1 0,-1 1 0,1-1 0,0 0 0,0 0 1,0 0-1,-1 0 0,5 0 0,2 1-1563,1 0 0,16 0 0,20-1-6007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6.357"/>
    </inkml:context>
    <inkml:brush xml:id="br0">
      <inkml:brushProperty name="width" value="0.05" units="cm"/>
      <inkml:brushProperty name="height" value="0.05" units="cm"/>
      <inkml:brushProperty name="color" value="#E71224"/>
    </inkml:brush>
  </inkml:definitions>
  <inkml:trace contextRef="#ctx0" brushRef="#br0">53 20 10114,'0'0'13540,"-2"-2"-13166,-3-6-215,5 7-152,0 1 0,0 0 1,0 0-1,0 0 1,0-1-1,0 1 0,0 0 1,0 0-1,0-1 1,0 1-1,0 0 0,1 0 1,-1 0-1,0 0 1,0-1-1,0 1 0,0 0 1,0 0-1,1 0 1,-1 0-1,0-1 0,0 1 1,0 0-1,1 0 1,-1 0-1,0 0 0,0 0 1,4-1 45,-1 0 1,1 0-1,-1 1 1,1-1-1,4 1 1,50 0 123,-56 0-176,0 0-1,0 1 1,0-1 0,0 1 0,-1 0-1,1-1 1,0 1 0,0 0 0,-1 0-1,1 0 1,-1 0 0,1 0 0,-1 1-1,1-1 1,-1 0 0,0 1-1,0-1 1,0 1 0,1-1 0,-2 1-1,1 0 1,0-1 0,0 1 0,0 0-1,-1-1 1,1 1 0,-1 0-1,1 0 1,-1 2 0,1 2 12,0 0 0,0 0 1,-1-1-1,0 1 0,0 0 1,-1 0-1,1 0 0,-3 7 0,2-9-7,-1-1-1,1 1 0,-1-1 1,0 1-1,0-1 0,0 0 1,-1 0-1,-3 4 0,-24 22 38,22-21-40,1-3 4,1 0 1,-1 0 0,1 0 0,-1-1-1,0 0 1,-1 0 0,1-1 0,-1 0-1,-15 4 1,19-7-37,3 0-127,10 0-316,0 0 453,0 0 1,0 0 0,0 1 0,0 0 0,0 1 0,0 0 0,0 0-1,-1 1 1,13 5 0,-11-3 13,0 1-1,0 0 1,0 1 0,15 13-1,-22-17 5,0 0-1,0 0 1,0 1-1,-1-1 1,0 0-1,1 1 1,-1 0-1,0-1 1,-1 1 0,1 0-1,-1 0 1,1 0-1,-1 0 1,-1 0-1,1 1 1,0 6-1,-1-8 7,-1 0 0,0 0 0,1 0 0,-1 0 1,0 0-1,0 0 0,-1-1 0,1 1 0,0 0 0,-1-1 0,0 1 0,0-1 0,1 1 0,-1-1 0,-1 0 0,1 0 0,0 0 0,-1 0 1,-2 2-1,-5 3 11,-1 0 1,-1-1 0,-12 6-1,12-6-27,-1-1 0,1 0-1,-1-1 1,1-1 0,-1 0-1,0 0 1,-21 1 0,30-4-48,-4-2-193,8 2 185,0-1 0,-1 0 1,1 1-1,0-1 0,0 0 1,-1 0-1,1 1 0,0-1 1,0 0-1,0 0 0,0 0 1,0 1-1,0-2 0,0-2-319,0 1 0,1-1 0,-1 0 0,1 1 0,0-1 0,1-3 0,0 3-660,0 0 0,0 0 0,0-1 0,1 2 0,3-6 0,17-21-9417</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6.706"/>
    </inkml:context>
    <inkml:brush xml:id="br0">
      <inkml:brushProperty name="width" value="0.05" units="cm"/>
      <inkml:brushProperty name="height" value="0.05" units="cm"/>
      <inkml:brushProperty name="color" value="#E71224"/>
    </inkml:brush>
  </inkml:definitions>
  <inkml:trace contextRef="#ctx0" brushRef="#br0">40 0 10138,'0'0'8942,"5"27"-7075,20 91-381,-19-95-964,1 0 0,14 30 0,-6-18-16,-3-3-235,-2 1-1,0 0 1,-2 1-1,-2-1 0,-1 1 1,-2 1-1,-1-1 1,-4 52-1,0-68-210,-1 1-1,-1-1 1,-1 0 0,-1 0-1,0-1 1,-1 1-1,-17 28 1,1-10-621,-1-1 0,-36 41 0,54-68 515,3-3-1716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7.068"/>
    </inkml:context>
    <inkml:brush xml:id="br0">
      <inkml:brushProperty name="width" value="0.05" units="cm"/>
      <inkml:brushProperty name="height" value="0.05" units="cm"/>
      <inkml:brushProperty name="color" value="#E71224"/>
    </inkml:brush>
  </inkml:definitions>
  <inkml:trace contextRef="#ctx0" brushRef="#br0">132 0 6425,'0'0'14430,"-2"21"-13335,0-5-866,-19 138 1308,-38 67-593,16-65-1212,38-135-580,24-51-10117,-10 12 8720,16-33-5672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7.417"/>
    </inkml:context>
    <inkml:brush xml:id="br0">
      <inkml:brushProperty name="width" value="0.05" units="cm"/>
      <inkml:brushProperty name="height" value="0.05" units="cm"/>
      <inkml:brushProperty name="color" value="#E71224"/>
    </inkml:brush>
  </inkml:definitions>
  <inkml:trace contextRef="#ctx0" brushRef="#br0">77 1 10842,'0'0'9122,"-3"130"-7945,-9-74-209,1 2-208,-4-7-176,1-4-136,2-11-256,5-10-168,5-11-24,2-13-504,0-8-3729,26-37 1160,-2 0-1648,-3 5-2144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7.781"/>
    </inkml:context>
    <inkml:brush xml:id="br0">
      <inkml:brushProperty name="width" value="0.05" units="cm"/>
      <inkml:brushProperty name="height" value="0.05" units="cm"/>
      <inkml:brushProperty name="color" value="#E71224"/>
    </inkml:brush>
  </inkml:definitions>
  <inkml:trace contextRef="#ctx0" brushRef="#br0">155 1 6545,'0'0'13635,"-24"154"-12498,8-90-257,-3 2-104,-3 3-216,3-7-272,3-7-176,1-10-112,6-8-48,2-18-240,0-8-888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58.205"/>
    </inkml:context>
    <inkml:brush xml:id="br0">
      <inkml:brushProperty name="width" value="0.05" units="cm"/>
      <inkml:brushProperty name="height" value="0.05" units="cm"/>
      <inkml:brushProperty name="color" value="#E71224"/>
    </inkml:brush>
  </inkml:definitions>
  <inkml:trace contextRef="#ctx0" brushRef="#br0">5 62 7538,'0'0'16034,"-2"-9"-15213,-1-30-166,3 39-620,0-1 0,0 0 0,1 1 0,-1-1 0,0 1 0,0-1 0,0 0 0,0 1 0,1-1 0,-1 1 0,0-1 0,0 1 0,1-1 0,-1 1 0,1-1 0,-1 1 0,0-1 0,1 1 0,-1-1-1,1 1 1,-1 0 0,1-1 0,-1 1 0,1 0 0,-1-1 0,1 1 0,0 0 0,-1 0 0,1 0 0,-1-1 0,1 1 0,-1 0 0,1 0 0,0 0 0,-1 0 0,1 0 0,0 0 0,0 0 0,2 0 31,0 1 1,-1-1-1,1 1 0,0-1 1,0 1-1,2 1 0,23 11 148,-12-6-124,26 9 0,4-5 108,0-1-1,0-3 1,57 3 0,145-8 121,-134-4-1084,-50-2-5383,-55 4-252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1:18.376"/>
    </inkml:context>
    <inkml:brush xml:id="br0">
      <inkml:brushProperty name="width" value="0.05" units="cm"/>
      <inkml:brushProperty name="height" value="0.05" units="cm"/>
      <inkml:brushProperty name="color" value="#FFFFFF"/>
    </inkml:brush>
  </inkml:definitions>
  <inkml:trace contextRef="#ctx0" brushRef="#br0">87 113 8162,'0'0'13389,"-4"-11"-12846,-9-37-180,12 47-355,1 0 0,-1-1 0,1 1 1,0 0-1,0 0 0,0 0 0,0 0 0,0 0 1,0-1-1,0 1 0,0 0 0,0 0 0,0 0 1,0 0-1,1-1 0,-1 1 0,1 0 1,-1 0-1,1 0 0,-1 0 0,1 0 0,-1 0 1,1 0-1,0 0 0,0 0 0,-1 1 0,1-1 1,0 0-1,0 0 0,0 1 0,0-1 0,1 0 1,1-1 8,1-1-14,0 1 0,0 0 0,0 0 0,0 0 0,1 1 0,-1-1 0,1 1 0,-1 0 0,9 0 0,-10 0-5,-1 1 0,1 0-1,-1 0 1,1 0 0,0 1 0,-1-1 0,1 0-1,-1 1 1,1 0 0,-1 0 0,1-1-1,-1 1 1,0 1 0,1-1 0,-1 0 0,0 1-1,0-1 1,4 4 0,-3 0 3,1-1 0,-1 1 0,0 0 0,-1 0 0,1 1 0,-1-1 1,0 1-1,0-1 0,-1 1 0,0-1 0,1 11 0,0-2 20,-2 0-1,0 1 1,-4 24 0,2-27-10,0 0 0,-2-1 0,1 1 0,-2-1 0,1 1 0,-2-1 0,-7 13 0,-53 68 45,58-82-48,5-6-7,-6 8 3,0 0-1,-1 0 0,-1-1 0,-22 18 0,32-28 1,0 0-1,0-1 1,0 1 0,0 0-1,0-1 1,0 1-1,0-1 1,0 0-1,-1 1 1,1-1 0,-2 0-1,3 0-3,0 0 0,-1 0 0,1 0 1,0 0-1,-1 0 0,1 0 0,0 0 0,0 0 0,-1 0 0,1 0 0,0-1 0,-1 1 0,1 0 0,0 0 0,0 0 1,-1-1-1,1 1 0,0 0 0,0 0 0,0-1 0,-1 1 0,1 0 0,0 0 0,0-1 0,-1 0 0,1-1-5,-1-1-1,1 1 0,-1-1 1,1 0-1,0 0 0,0 1 1,1-4-1,-1-2-4,0 6 1,0-1 1,0 0 0,0 1 0,1-1 0,-1 1-1,1-1 1,-1 1 0,1-1 0,0 1 0,0-1 0,0 1-1,2-3 1,-2 3 0,1 1-1,-1 0 1,0-1-1,1 1 1,-1 0-1,1 0 1,-1 0-1,1 0 1,-1 0 0,1 0-1,0 1 1,-1-1-1,1 0 1,0 1-1,0 0 1,0-1-1,3 1 1,9-2-6,1 1 0,0 1 0,-1 0 0,1 1 0,-1 1 0,1 0 0,-1 1 0,0 0 0,22 9 0,-28-9-203,1 0 1,0 0 0,-1-1-1,1 0 1,0-1 0,0 0-1,0 0 1,14-2 0,-15 1-695,-1-1 1,1-1-1,0 1 1,-1-1-1,0-1 1,8-3-1,27-17-7204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34.592"/>
    </inkml:context>
    <inkml:brush xml:id="br0">
      <inkml:brushProperty name="width" value="0.05" units="cm"/>
      <inkml:brushProperty name="height" value="0.05" units="cm"/>
      <inkml:brushProperty name="color" value="#FFFFFF"/>
    </inkml:brush>
  </inkml:definitions>
  <inkml:trace contextRef="#ctx0" brushRef="#br0">0 14 7394,'0'0'10677,"22"-2"-9848,69-8-115,-86 9-636,0 1 0,0-1 0,0 1 1,0 0-1,0 1 0,-1-1 1,1 1-1,0 0 0,5 2 1,-7-2-32,0 1 1,-1-1-1,1 1 1,-1 0-1,0 0 1,0 0 0,0 0-1,0 0 1,0 1-1,2 2 1,-4-5-36,3 4 70,-1 0-1,0 0 1,0 1-1,0-1 1,-1 0-1,1 1 1,-1-1-1,0 1 0,-1-1 1,1 1-1,-1-1 1,1 1-1,-2 5 1,1-2 53,-1 0 1,0 0-1,0 0 0,-1 0 1,0 0-1,-6 13 1,2-8-43,0 0 0,-1-1 0,-1 0 1,0 0-1,-1 0 0,-19 19 0,28-31 64,1 0-367,7 0 121,3 0 30,0 0 0,0 1 0,14 2 0,-21-2 60,0 0-1,0 1 1,0-1-1,-1 1 1,1 0-1,-1-1 1,1 2-1,-1-1 1,0 0-1,0 1 1,0-1-1,0 1 1,3 3-1,-2 0 7,0 0 0,0 0 0,0 0-1,-1 0 1,1 0 0,-2 1 0,1-1 0,-1 1-1,2 10 1,-1-1 145,-1 0-1,0 32 1,-2-46-104,0 1 0,0 0-1,-1 0 1,1 0 0,-1 0 0,1 0-1,-1 0 1,0 0 0,0-1 0,-1 1 0,1 0-1,0-1 1,-1 1 0,0-1 0,1 0-1,-1 1 1,-2 1 0,-1 0 43,0 0-1,0-1 1,0 1 0,0-1 0,-1 0-1,1-1 1,-9 4 0,0-2-11,-1-1 0,1 0 0,-1 0 1,1-2-1,-1 0 0,-15-1 0,25 0-71,0 0-1,0 0 0,0 0 0,1-1 1,-1 0-1,0 0 0,0-1 1,1 1-1,-1-1 0,1 0 1,-5-3-1,6 4-36,1-1 0,-1 0 0,1 0 0,0-1 1,0 1-1,0 0 0,0-1 0,0 1 0,1-1 0,-1 0 1,1 1-1,-1-1 0,1 0 0,0 0 0,0 0 0,1 0 0,-1 0 1,0-5-1,1 5-85,-1 1 1,1-1 0,0 1-1,1-1 1,-1 1-1,0 0 1,1-1 0,-1 1-1,1-1 1,0 1 0,0 0-1,0-1 1,0 1-1,0 0 1,0 0 0,1 0-1,-1 0 1,1 0-1,2-2 1,0-1-916,1 1 1,0 0-1,0 1 0,1-1 0,-1 1 1,9-4-1,23-7-9336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13:20:35.138"/>
    </inkml:context>
    <inkml:brush xml:id="br0">
      <inkml:brushProperty name="width" value="0.05" units="cm"/>
      <inkml:brushProperty name="height" value="0.05" units="cm"/>
      <inkml:brushProperty name="color" value="#FFFFFF"/>
    </inkml:brush>
  </inkml:definitions>
  <inkml:trace contextRef="#ctx0" brushRef="#br0">69 0 8386,'0'0'9455,"-11"10"-8692,-34 34 28,44-43-723,0 1 0,-1 0 0,1 0 1,0-1-1,0 1 0,0 0 0,0 0 0,0 0 0,1 0 1,-1 0-1,1 0 0,-1 1 0,1-1 0,0 0 1,-1 0-1,1 0 0,0 0 0,1 1 0,-1 3 1,1 4 250,0-2-105,-1 0-1,1 0 1,1 0 0,0 0 0,0 0-1,0-1 1,1 1 0,0-1 0,8 14-1,3 2 209,29 35 0,5 8-53,-41-54-283,-1-1 0,-1 1 0,0 0 0,0 0 0,-1 0 0,-1 0 0,0 1 0,-1 0 0,0-1 0,-1 1 0,0 16 0,-1-28-83,0-1 0,0 1 0,0 0 0,0 0 0,0-1 0,0 1 0,-1 0 0,1 0 0,0-1 0,0 1 0,-1 0 0,1-1 0,0 1 0,-1 0 0,1-1 0,-1 1 0,1 0 0,-1-1 0,1 1 0,-1-1 0,1 1 0,-1-1-1,0 1 1,0-1 0,-1 1-40,0 0-1,1-1 0,-1 1 0,0-1 1,0 1-1,0-1 0,1 0 0,-1 0 1,0 0-1,-2 0 0,-1 0-290,-1-1-1,1 0 1,0 0 0,-1-1 0,1 1-1,-7-4 1,7 2-537,1 0 1,-1 0 0,1 0-1,-5-5 1,-15-15-6153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12/5/2024</a:t>
            </a:fld>
            <a:endParaRPr lang="en-US"/>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a:solidFill>
                  <a:schemeClr val="accent2"/>
                </a:solidFill>
              </a:rPr>
              <a:t>Notes</a:t>
            </a:r>
            <a:r>
              <a:rPr lang="en-US"/>
              <a:t> </a:t>
            </a:r>
            <a:fld id="{E76C657F-0E32-4130-ADDA-66B81138A76A}" type="slidenum">
              <a:rPr lang="en-US" smtClean="0">
                <a:solidFill>
                  <a:schemeClr val="tx2"/>
                </a:solidFill>
              </a:rPr>
              <a:pPr/>
              <a:t>‹#›</a:t>
            </a:fld>
            <a:endParaRPr lang="en-US">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a:t>
            </a:fld>
            <a:endParaRPr lang="en-US">
              <a:solidFill>
                <a:schemeClr val="tx2"/>
              </a:solidFill>
            </a:endParaRPr>
          </a:p>
        </p:txBody>
      </p:sp>
    </p:spTree>
    <p:extLst>
      <p:ext uri="{BB962C8B-B14F-4D97-AF65-F5344CB8AC3E}">
        <p14:creationId xmlns:p14="http://schemas.microsoft.com/office/powerpoint/2010/main" val="143688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14</a:t>
            </a:fld>
            <a:endParaRPr lang="en-US">
              <a:solidFill>
                <a:schemeClr val="tx2"/>
              </a:solidFill>
            </a:endParaRPr>
          </a:p>
        </p:txBody>
      </p:sp>
    </p:spTree>
    <p:extLst>
      <p:ext uri="{BB962C8B-B14F-4D97-AF65-F5344CB8AC3E}">
        <p14:creationId xmlns:p14="http://schemas.microsoft.com/office/powerpoint/2010/main" val="208694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15</a:t>
            </a:fld>
            <a:endParaRPr lang="en-US">
              <a:solidFill>
                <a:schemeClr val="tx2"/>
              </a:solidFill>
            </a:endParaRPr>
          </a:p>
        </p:txBody>
      </p:sp>
    </p:spTree>
    <p:extLst>
      <p:ext uri="{BB962C8B-B14F-4D97-AF65-F5344CB8AC3E}">
        <p14:creationId xmlns:p14="http://schemas.microsoft.com/office/powerpoint/2010/main" val="63318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Expanded Gaussian elimination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16</a:t>
            </a:fld>
            <a:endParaRPr lang="en-US">
              <a:solidFill>
                <a:schemeClr val="tx2"/>
              </a:solidFill>
            </a:endParaRPr>
          </a:p>
        </p:txBody>
      </p:sp>
    </p:spTree>
    <p:extLst>
      <p:ext uri="{BB962C8B-B14F-4D97-AF65-F5344CB8AC3E}">
        <p14:creationId xmlns:p14="http://schemas.microsoft.com/office/powerpoint/2010/main" val="2749086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19</a:t>
            </a:fld>
            <a:endParaRPr lang="en-US">
              <a:solidFill>
                <a:schemeClr val="tx2"/>
              </a:solidFill>
            </a:endParaRPr>
          </a:p>
        </p:txBody>
      </p:sp>
    </p:spTree>
    <p:extLst>
      <p:ext uri="{BB962C8B-B14F-4D97-AF65-F5344CB8AC3E}">
        <p14:creationId xmlns:p14="http://schemas.microsoft.com/office/powerpoint/2010/main" val="3460903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20</a:t>
            </a:fld>
            <a:endParaRPr lang="en-US">
              <a:solidFill>
                <a:schemeClr val="tx2"/>
              </a:solidFill>
            </a:endParaRPr>
          </a:p>
        </p:txBody>
      </p:sp>
    </p:spTree>
    <p:extLst>
      <p:ext uri="{BB962C8B-B14F-4D97-AF65-F5344CB8AC3E}">
        <p14:creationId xmlns:p14="http://schemas.microsoft.com/office/powerpoint/2010/main" val="379618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21</a:t>
            </a:fld>
            <a:endParaRPr lang="en-US">
              <a:solidFill>
                <a:schemeClr val="tx2"/>
              </a:solidFill>
            </a:endParaRPr>
          </a:p>
        </p:txBody>
      </p:sp>
    </p:spTree>
    <p:extLst>
      <p:ext uri="{BB962C8B-B14F-4D97-AF65-F5344CB8AC3E}">
        <p14:creationId xmlns:p14="http://schemas.microsoft.com/office/powerpoint/2010/main" val="3592301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22</a:t>
            </a:fld>
            <a:endParaRPr lang="en-US">
              <a:solidFill>
                <a:schemeClr val="tx2"/>
              </a:solidFill>
            </a:endParaRPr>
          </a:p>
        </p:txBody>
      </p:sp>
    </p:spTree>
    <p:extLst>
      <p:ext uri="{BB962C8B-B14F-4D97-AF65-F5344CB8AC3E}">
        <p14:creationId xmlns:p14="http://schemas.microsoft.com/office/powerpoint/2010/main" val="3457838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23</a:t>
            </a:fld>
            <a:endParaRPr lang="en-US">
              <a:solidFill>
                <a:schemeClr val="tx2"/>
              </a:solidFill>
            </a:endParaRPr>
          </a:p>
        </p:txBody>
      </p:sp>
    </p:spTree>
    <p:extLst>
      <p:ext uri="{BB962C8B-B14F-4D97-AF65-F5344CB8AC3E}">
        <p14:creationId xmlns:p14="http://schemas.microsoft.com/office/powerpoint/2010/main" val="3323077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24</a:t>
            </a:fld>
            <a:endParaRPr lang="en-US">
              <a:solidFill>
                <a:schemeClr val="tx2"/>
              </a:solidFill>
            </a:endParaRPr>
          </a:p>
        </p:txBody>
      </p:sp>
    </p:spTree>
    <p:extLst>
      <p:ext uri="{BB962C8B-B14F-4D97-AF65-F5344CB8AC3E}">
        <p14:creationId xmlns:p14="http://schemas.microsoft.com/office/powerpoint/2010/main" val="1148330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25</a:t>
            </a:fld>
            <a:endParaRPr lang="en-US">
              <a:solidFill>
                <a:schemeClr val="tx2"/>
              </a:solidFill>
            </a:endParaRPr>
          </a:p>
        </p:txBody>
      </p:sp>
    </p:spTree>
    <p:extLst>
      <p:ext uri="{BB962C8B-B14F-4D97-AF65-F5344CB8AC3E}">
        <p14:creationId xmlns:p14="http://schemas.microsoft.com/office/powerpoint/2010/main" val="88535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a:t>
            </a:fld>
            <a:endParaRPr lang="en-US">
              <a:solidFill>
                <a:schemeClr val="tx2"/>
              </a:solidFill>
            </a:endParaRPr>
          </a:p>
        </p:txBody>
      </p:sp>
    </p:spTree>
    <p:extLst>
      <p:ext uri="{BB962C8B-B14F-4D97-AF65-F5344CB8AC3E}">
        <p14:creationId xmlns:p14="http://schemas.microsoft.com/office/powerpoint/2010/main" val="3755557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26</a:t>
            </a:fld>
            <a:endParaRPr lang="en-US">
              <a:solidFill>
                <a:schemeClr val="tx2"/>
              </a:solidFill>
            </a:endParaRPr>
          </a:p>
        </p:txBody>
      </p:sp>
    </p:spTree>
    <p:extLst>
      <p:ext uri="{BB962C8B-B14F-4D97-AF65-F5344CB8AC3E}">
        <p14:creationId xmlns:p14="http://schemas.microsoft.com/office/powerpoint/2010/main" val="1824170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27</a:t>
            </a:fld>
            <a:endParaRPr lang="en-US">
              <a:solidFill>
                <a:schemeClr val="tx2"/>
              </a:solidFill>
            </a:endParaRPr>
          </a:p>
        </p:txBody>
      </p:sp>
    </p:spTree>
    <p:extLst>
      <p:ext uri="{BB962C8B-B14F-4D97-AF65-F5344CB8AC3E}">
        <p14:creationId xmlns:p14="http://schemas.microsoft.com/office/powerpoint/2010/main" val="2575672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28</a:t>
            </a:fld>
            <a:endParaRPr lang="en-US">
              <a:solidFill>
                <a:schemeClr val="tx2"/>
              </a:solidFill>
            </a:endParaRPr>
          </a:p>
        </p:txBody>
      </p:sp>
    </p:spTree>
    <p:extLst>
      <p:ext uri="{BB962C8B-B14F-4D97-AF65-F5344CB8AC3E}">
        <p14:creationId xmlns:p14="http://schemas.microsoft.com/office/powerpoint/2010/main" val="1265921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29</a:t>
            </a:fld>
            <a:endParaRPr lang="en-US">
              <a:solidFill>
                <a:schemeClr val="tx2"/>
              </a:solidFill>
            </a:endParaRPr>
          </a:p>
        </p:txBody>
      </p:sp>
    </p:spTree>
    <p:extLst>
      <p:ext uri="{BB962C8B-B14F-4D97-AF65-F5344CB8AC3E}">
        <p14:creationId xmlns:p14="http://schemas.microsoft.com/office/powerpoint/2010/main" val="399768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34</a:t>
            </a:fld>
            <a:endParaRPr lang="en-US">
              <a:solidFill>
                <a:schemeClr val="tx2"/>
              </a:solidFill>
            </a:endParaRPr>
          </a:p>
        </p:txBody>
      </p:sp>
    </p:spTree>
    <p:extLst>
      <p:ext uri="{BB962C8B-B14F-4D97-AF65-F5344CB8AC3E}">
        <p14:creationId xmlns:p14="http://schemas.microsoft.com/office/powerpoint/2010/main" val="3186625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38</a:t>
            </a:fld>
            <a:endParaRPr lang="en-US">
              <a:solidFill>
                <a:schemeClr val="tx2"/>
              </a:solidFill>
            </a:endParaRPr>
          </a:p>
        </p:txBody>
      </p:sp>
    </p:spTree>
    <p:extLst>
      <p:ext uri="{BB962C8B-B14F-4D97-AF65-F5344CB8AC3E}">
        <p14:creationId xmlns:p14="http://schemas.microsoft.com/office/powerpoint/2010/main" val="769670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39</a:t>
            </a:fld>
            <a:endParaRPr lang="en-US">
              <a:solidFill>
                <a:schemeClr val="tx2"/>
              </a:solidFill>
            </a:endParaRPr>
          </a:p>
        </p:txBody>
      </p:sp>
    </p:spTree>
    <p:extLst>
      <p:ext uri="{BB962C8B-B14F-4D97-AF65-F5344CB8AC3E}">
        <p14:creationId xmlns:p14="http://schemas.microsoft.com/office/powerpoint/2010/main" val="3453961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40</a:t>
            </a:fld>
            <a:endParaRPr lang="en-US">
              <a:solidFill>
                <a:schemeClr val="tx2"/>
              </a:solidFill>
            </a:endParaRPr>
          </a:p>
        </p:txBody>
      </p:sp>
    </p:spTree>
    <p:extLst>
      <p:ext uri="{BB962C8B-B14F-4D97-AF65-F5344CB8AC3E}">
        <p14:creationId xmlns:p14="http://schemas.microsoft.com/office/powerpoint/2010/main" val="1860166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41</a:t>
            </a:fld>
            <a:endParaRPr lang="en-US">
              <a:solidFill>
                <a:schemeClr val="tx2"/>
              </a:solidFill>
            </a:endParaRPr>
          </a:p>
        </p:txBody>
      </p:sp>
    </p:spTree>
    <p:extLst>
      <p:ext uri="{BB962C8B-B14F-4D97-AF65-F5344CB8AC3E}">
        <p14:creationId xmlns:p14="http://schemas.microsoft.com/office/powerpoint/2010/main" val="2060390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43</a:t>
            </a:fld>
            <a:endParaRPr lang="en-US">
              <a:solidFill>
                <a:schemeClr val="tx2"/>
              </a:solidFill>
            </a:endParaRPr>
          </a:p>
        </p:txBody>
      </p:sp>
    </p:spTree>
    <p:extLst>
      <p:ext uri="{BB962C8B-B14F-4D97-AF65-F5344CB8AC3E}">
        <p14:creationId xmlns:p14="http://schemas.microsoft.com/office/powerpoint/2010/main" val="2378707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t>The </a:t>
            </a:r>
            <a:r>
              <a:rPr lang="en-US" b="1" dirty="0"/>
              <a:t>comatrix</a:t>
            </a:r>
            <a:r>
              <a:rPr lang="en-US" dirty="0"/>
              <a:t> of a matrix AAA is the transpose of the matrix of cofactors of </a:t>
            </a:r>
            <a:r>
              <a:rPr lang="en-US" dirty="0" err="1"/>
              <a:t>A.Each</a:t>
            </a:r>
            <a:r>
              <a:rPr lang="en-US" dirty="0"/>
              <a:t> cofactor is obtained by calculating the determinant of the submatrix that remains after removing the row and column corresponding to the element in question, with an appropriate sign adjustment based on the position.</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6</a:t>
            </a:fld>
            <a:endParaRPr lang="en-US">
              <a:solidFill>
                <a:schemeClr val="tx2"/>
              </a:solidFill>
            </a:endParaRPr>
          </a:p>
        </p:txBody>
      </p:sp>
    </p:spTree>
    <p:extLst>
      <p:ext uri="{BB962C8B-B14F-4D97-AF65-F5344CB8AC3E}">
        <p14:creationId xmlns:p14="http://schemas.microsoft.com/office/powerpoint/2010/main" val="1732670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44</a:t>
            </a:fld>
            <a:endParaRPr lang="en-US">
              <a:solidFill>
                <a:schemeClr val="tx2"/>
              </a:solidFill>
            </a:endParaRPr>
          </a:p>
        </p:txBody>
      </p:sp>
    </p:spTree>
    <p:extLst>
      <p:ext uri="{BB962C8B-B14F-4D97-AF65-F5344CB8AC3E}">
        <p14:creationId xmlns:p14="http://schemas.microsoft.com/office/powerpoint/2010/main" val="172815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45</a:t>
            </a:fld>
            <a:endParaRPr lang="en-US">
              <a:solidFill>
                <a:schemeClr val="tx2"/>
              </a:solidFill>
            </a:endParaRPr>
          </a:p>
        </p:txBody>
      </p:sp>
    </p:spTree>
    <p:extLst>
      <p:ext uri="{BB962C8B-B14F-4D97-AF65-F5344CB8AC3E}">
        <p14:creationId xmlns:p14="http://schemas.microsoft.com/office/powerpoint/2010/main" val="2855608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46</a:t>
            </a:fld>
            <a:endParaRPr lang="en-US">
              <a:solidFill>
                <a:schemeClr val="tx2"/>
              </a:solidFill>
            </a:endParaRPr>
          </a:p>
        </p:txBody>
      </p:sp>
    </p:spTree>
    <p:extLst>
      <p:ext uri="{BB962C8B-B14F-4D97-AF65-F5344CB8AC3E}">
        <p14:creationId xmlns:p14="http://schemas.microsoft.com/office/powerpoint/2010/main" val="3523260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47</a:t>
            </a:fld>
            <a:endParaRPr lang="en-US">
              <a:solidFill>
                <a:schemeClr val="tx2"/>
              </a:solidFill>
            </a:endParaRPr>
          </a:p>
        </p:txBody>
      </p:sp>
    </p:spTree>
    <p:extLst>
      <p:ext uri="{BB962C8B-B14F-4D97-AF65-F5344CB8AC3E}">
        <p14:creationId xmlns:p14="http://schemas.microsoft.com/office/powerpoint/2010/main" val="3335245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48</a:t>
            </a:fld>
            <a:endParaRPr lang="en-US">
              <a:solidFill>
                <a:schemeClr val="tx2"/>
              </a:solidFill>
            </a:endParaRPr>
          </a:p>
        </p:txBody>
      </p:sp>
    </p:spTree>
    <p:extLst>
      <p:ext uri="{BB962C8B-B14F-4D97-AF65-F5344CB8AC3E}">
        <p14:creationId xmlns:p14="http://schemas.microsoft.com/office/powerpoint/2010/main" val="2281787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50</a:t>
            </a:fld>
            <a:endParaRPr lang="en-US">
              <a:solidFill>
                <a:schemeClr val="tx2"/>
              </a:solidFill>
            </a:endParaRPr>
          </a:p>
        </p:txBody>
      </p:sp>
    </p:spTree>
    <p:extLst>
      <p:ext uri="{BB962C8B-B14F-4D97-AF65-F5344CB8AC3E}">
        <p14:creationId xmlns:p14="http://schemas.microsoft.com/office/powerpoint/2010/main" val="1974596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8</a:t>
            </a:fld>
            <a:endParaRPr lang="en-US">
              <a:solidFill>
                <a:schemeClr val="tx2"/>
              </a:solidFill>
            </a:endParaRPr>
          </a:p>
        </p:txBody>
      </p:sp>
    </p:spTree>
    <p:extLst>
      <p:ext uri="{BB962C8B-B14F-4D97-AF65-F5344CB8AC3E}">
        <p14:creationId xmlns:p14="http://schemas.microsoft.com/office/powerpoint/2010/main" val="1352954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9</a:t>
            </a:fld>
            <a:endParaRPr lang="en-US">
              <a:solidFill>
                <a:schemeClr val="tx2"/>
              </a:solidFill>
            </a:endParaRPr>
          </a:p>
        </p:txBody>
      </p:sp>
    </p:spTree>
    <p:extLst>
      <p:ext uri="{BB962C8B-B14F-4D97-AF65-F5344CB8AC3E}">
        <p14:creationId xmlns:p14="http://schemas.microsoft.com/office/powerpoint/2010/main" val="2890698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10</a:t>
            </a:fld>
            <a:endParaRPr lang="en-US">
              <a:solidFill>
                <a:schemeClr val="tx2"/>
              </a:solidFill>
            </a:endParaRPr>
          </a:p>
        </p:txBody>
      </p:sp>
    </p:spTree>
    <p:extLst>
      <p:ext uri="{BB962C8B-B14F-4D97-AF65-F5344CB8AC3E}">
        <p14:creationId xmlns:p14="http://schemas.microsoft.com/office/powerpoint/2010/main" val="1658328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11</a:t>
            </a:fld>
            <a:endParaRPr lang="en-US">
              <a:solidFill>
                <a:schemeClr val="tx2"/>
              </a:solidFill>
            </a:endParaRPr>
          </a:p>
        </p:txBody>
      </p:sp>
    </p:spTree>
    <p:extLst>
      <p:ext uri="{BB962C8B-B14F-4D97-AF65-F5344CB8AC3E}">
        <p14:creationId xmlns:p14="http://schemas.microsoft.com/office/powerpoint/2010/main" val="487435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12</a:t>
            </a:fld>
            <a:endParaRPr lang="en-US">
              <a:solidFill>
                <a:schemeClr val="tx2"/>
              </a:solidFill>
            </a:endParaRPr>
          </a:p>
        </p:txBody>
      </p:sp>
    </p:spTree>
    <p:extLst>
      <p:ext uri="{BB962C8B-B14F-4D97-AF65-F5344CB8AC3E}">
        <p14:creationId xmlns:p14="http://schemas.microsoft.com/office/powerpoint/2010/main" val="3957686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13</a:t>
            </a:fld>
            <a:endParaRPr lang="en-US">
              <a:solidFill>
                <a:schemeClr val="tx2"/>
              </a:solidFill>
            </a:endParaRPr>
          </a:p>
        </p:txBody>
      </p:sp>
    </p:spTree>
    <p:extLst>
      <p:ext uri="{BB962C8B-B14F-4D97-AF65-F5344CB8AC3E}">
        <p14:creationId xmlns:p14="http://schemas.microsoft.com/office/powerpoint/2010/main" val="3518544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2.sv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6AAC322-A587-0D44-9CDC-7DA011D994FD}"/>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CC8EC03B-39C5-0E45-AD0F-DE2479FFECB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5B8C075-D469-5945-8A81-FECAB28B4205}"/>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E6D37D9-3301-F54F-9272-9D252A6EC58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595EA0FA-9501-B547-8135-2C3BC9966CA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1D6F0E7-49AB-0E44-A424-AE9E809C800E}"/>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B8241830-918C-D640-9D55-215C3DE4BED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968923F-80FF-8A45-A7BA-12B93FD3E6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9120F0CB-3F89-FD48-8828-371EFE6E64A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E5F0138-FE18-2447-9206-3096D156DCA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3C7C61E-04DA-5549-B482-33FC7E0BDEF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A4769DE-B43A-964E-BFA9-FFA182F859A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1E17DAC-840F-CE4F-93D6-9BD633AB24F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075373C4-4D07-E84D-BA6C-1B009B58C60F}"/>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491EE608-7320-F042-856E-432165CE759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46F3B282-50D5-114A-81CE-18E1B86FAFA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3D183DD2-9850-F84D-A98F-EABE4BCEED5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D88A22-6F41-C44E-8743-8B6862A5793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234909-56D8-D848-B9F0-3A5FD9C95AC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3B01C128-FD60-F642-BEC5-B533A2278417}"/>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25F553AF-29EC-E14F-B878-AF579864F84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5376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77AF10F-158F-C346-8747-EDFC2E4DFC9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446DFDC-9BF0-0F43-B562-CC194FAEC48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13731EA9-2529-FA49-951E-5D8EC2A94A3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2D5134B1-7FD9-6145-A059-C1B164ABAE4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DD698EC2-9B0A-224F-9101-4F08D6CD4A1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3196EE8-C18D-0F43-A47C-966F09342A63}"/>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0579804E-299D-C34D-A7C4-87A0C3B6EB1F}"/>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9C106911-B1D8-D940-A775-582CAE9EF47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1421553-45B9-9346-AECF-97332F93FEF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AC464758-6ED1-2F46-B184-EB1B4EC9207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FDF93D31-DFCC-E24C-B684-3B5DFD7007E5}"/>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7F0E7E74-1E06-6D46-A071-68A6F2485B8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E21427B-C7C7-9649-8D89-24F47E7DF64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7F04AFE7-1B1E-DC4A-A910-774D1368415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33F937F-3713-B640-AA0F-D52F3C98276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F4CAB2CF-1385-1747-A421-64EFDE105D6F}"/>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12C032E3-AC49-D14E-AE86-1BC17F89D5D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976F9622-66FB-F641-97A6-87F7321065C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9799DA12-6AB1-6B4E-B08B-036934F7A17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B5A50F5-A2BF-AF48-A483-E6F72318BA7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183DBE8E-3651-3A4A-8CDB-685DD0E66BC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457607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CDBB2564-1FAE-904D-9067-E0C17DC1B4DF}"/>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6BEB21D0-EF3E-D845-B9EB-F58AFF13BB20}"/>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60736A09-34A5-BE44-822D-78090BD7F7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A230E7-ADB1-E141-BC7D-DA43445D39D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7884ECF-8B14-F54A-BA06-DE345EECE33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C263524C-1EF2-AE41-9C05-DA4D1428888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99344581-36D1-2745-86E9-7A3BC54C60B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850F3C4-908D-2B42-801B-922F760EEE59}"/>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82E916D-0833-EE4A-982B-61CEED6FD2F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5050A37F-AA5F-2D48-A115-B66B562B3DE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6742B941-5584-8D43-AA2B-23C57A2C43F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D5BAA46-C3E0-A74D-909A-E80576BB21C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2BD45C55-0431-1E42-AE88-CC7CF1B544F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606A71A-ACA6-7447-9040-3327E5398D5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6ED70D24-5B20-D44D-9C13-F9EF46D953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86A66190-91BD-2B47-98C0-A85F25684F8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7E7EF01-3461-6F48-8ED3-9A2BE04294CC}"/>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CDCFD7-560D-F146-8301-79D7B6F2B4D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552E3AE9-5ECC-CA49-95B0-973875A548E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1FC166F5-E82C-554C-B84F-5B18787447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434A299-AF03-374E-91F6-8D7C3889087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66621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EB0229AE-A0A0-CB4C-BC48-6969992344A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18C65F01-37EF-D140-B2F2-407856C7728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A4227ACB-6AE0-034D-A89C-76CAAC4D969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9466A4D8-DA55-4247-9B68-DB81ECCACE20}"/>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B30F1561-A307-2741-A027-37F5110EE56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5E5BAC6B-779F-CD48-8952-18AFCAE522A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AD81B65A-537E-8143-AF30-D943C9594DC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E0C7608-4AB2-7C44-8170-54EC88D82EA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7AECEE15-AF70-BD49-9F30-501721A16EB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8DBD2C83-E024-3348-9988-41F83CE81A8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81264A0D-8138-DD43-8769-787FA4E3EAE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BE20A05-CD82-5944-B28C-EE0A685FD58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0C7DDD21-D3FE-C949-B655-B0A9B1DFE80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FC7BB3E8-A213-0446-9304-7A9B51BE3C6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B2DC09C-FDEC-B64A-A5F3-C29E62BAC91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7FF0001D-2872-5744-9421-830967A21AF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089131F7-8FE6-6546-B30C-5B9C39E1A21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C8E0E8A-1E19-BB49-8311-E20DA72FF22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4586611B-DABA-474F-8041-50D4418E656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F2F26A7-88A6-8149-9C9D-F0F38764ECA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75D05C79-E1A9-9341-A4C3-716EF4ED62C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104975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a:gsLst>
            <a:gs pos="5200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66199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A8100205-D20B-3242-A3A5-4BA81450BB6B}"/>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53DA42E-4013-124A-B141-F9574507756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7CDC4676-69E8-454C-A33B-50318377959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B3C18BF-8CBB-204E-85FD-6C57AE0A9BE8}"/>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AF4C8CF8-5970-F047-991F-934EE08D99C0}"/>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A3452B59-5D95-7949-8D4C-37A5A576AFE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F001C4A5-AD36-E44A-B263-18D9C4512BB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7A0914D-3D31-6F49-B7FA-D84E0C0860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DAA6DA7F-8FBB-864C-9EA8-2EB248F1E06A}"/>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6496FF78-CBFC-C144-A0B0-BFD836E16A3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D3DA9FDF-276B-2545-820B-9480CA6E304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6FD0B97B-7121-E547-AB46-08773A6B607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D0C1545C-909B-314B-8101-132F92176D50}"/>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C737D53-697F-8248-8617-1C0414D107D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50392668-ECB9-EC4A-B38F-E8C7A0A57613}"/>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66857A4F-6F65-DB4E-A9FB-A32AF6C96477}"/>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7BF39A1-5714-C149-BC63-997FDD7883F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CC709433-2186-4649-9480-21E49AD0A7A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310353-24A8-8840-9BA3-E7CB86E12A4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A1BB35F5-6F81-074B-8C82-70818DDE95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B98052A-4F05-0448-8435-F94F72C97723}"/>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90299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6" orient="horz" pos="4157">
          <p15:clr>
            <a:srgbClr val="65CEFF"/>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399"/>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A7F1AE90-14FD-464F-8345-41F570EFCAA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9C8519DC-E4B1-014B-9FB8-D37EEBDAA687}"/>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51E4660-226C-A548-9C18-2F534D42797D}"/>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705FBED6-14D1-3644-97A8-D2A387F7027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321C712-F33B-1943-9DEE-0D476E2458A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9C5BAB4-72EC-104E-814E-8E2DCD613D5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27C1853F-6D3C-584E-A7BE-366C25B8AC8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6F9FABC-CDC0-CF48-B746-23485BF87A5F}"/>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2DB041F2-E8DC-C949-B5AF-87F8228DB55B}"/>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B5ED2E0-FC88-B643-9AE2-E24B7157B2C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ACB8F4B7-B51E-E342-B64D-D4333F9E1386}"/>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D7DB5217-1F9F-454A-9809-AA2500D2479E}"/>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0CE00D2-E24A-FE4E-BB2E-E2144974D6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C6B75246-3347-A148-8CE4-AA9D3F9AAD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5E73623-40F3-9D42-8773-EDB72F2792FC}"/>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BD3FB745-D47C-B440-8327-42DDDE2A55A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37B7881-390C-7047-95E9-3D0AA3FDF19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EC3D0AD5-C796-6C45-AC20-58FFE1C504F5}"/>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4BE4D74-E8E7-304A-83F1-01A42D8D46B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6D66DB51-BFC8-F044-BA49-872061AF8F5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6148EBDE-BDFE-AB48-A069-2D1D954C09E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56156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88">
          <p15:clr>
            <a:srgbClr val="65CEFF"/>
          </p15:clr>
        </p15:guide>
        <p15:guide id="6" orient="horz" pos="3658">
          <p15:clr>
            <a:srgbClr val="65CEFF"/>
          </p15:clr>
        </p15:guide>
        <p15:guide id="7" orient="horz" pos="4157">
          <p15:clr>
            <a:srgbClr val="65CEFF"/>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2"/>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D1E5269B-37CC-1747-8F83-00D7AEF62D50}"/>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EAE66F48-80F6-F14F-B7F8-786E2A6545DB}"/>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D380ACC1-9A90-8340-A4FA-D8FDBEDB103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E8612FCB-FFEB-0A42-90B5-91A71CC1F6E9}"/>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3739B361-6CBE-8940-8E0F-51D79954C68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9891019E-6F46-4748-AF4B-3DE17EEA73F0}"/>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F2065961-D643-5340-9E05-47013FC56CA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5E7F9EBA-30B9-304D-9A5A-5FA9A6261325}"/>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40875A41-8EF4-E949-BC4C-7D79CBFAB8D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5FC3C7D5-33C1-AA41-8831-0B2CDDC9D62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705FD61-370B-7544-9B52-7E98B9F2FFB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2394A1F8-6238-C643-A030-FA9B40C9D517}"/>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5841E93B-262F-5948-9FB2-776492C8153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8C504E1C-6C80-0F40-B078-934B46365020}"/>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B0908C1B-A859-8D40-94A5-EAAF0D60DF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352377D-AB25-2B48-A346-8710095D448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4D90156-1109-064E-8EAF-BD19B8B58B86}"/>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91EBD60-6730-2043-9AA8-0FEBBFFBD381}"/>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1A8B3A94-8B83-3D4F-8EB6-516DB579FE26}"/>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E9738D49-5D16-094F-9FC9-3D1A310736D3}"/>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96A16986-3E83-854A-BA9F-F6C8551101F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606938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121"/>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7" name="Gruppieren 3">
            <a:extLst>
              <a:ext uri="{FF2B5EF4-FFF2-40B4-BE49-F238E27FC236}">
                <a16:creationId xmlns:a16="http://schemas.microsoft.com/office/drawing/2014/main" id="{23BB6AB6-2F71-184D-908B-4ECDC1CC7CB2}"/>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F9E0473-AEBC-DC40-85C9-01B79D7AF37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05B773B7-6CE0-7B41-8573-A8761AFAF1F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CC6F99F8-11B2-EB4F-91F5-3612FB86336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56F86936-97F7-EC40-9C1A-AB5B0BC06A1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87DEC493-99BC-6C42-A500-E3F9F3027F0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9905A8A1-25AC-1F49-8F69-B41E64E9A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0B27B6A-B069-7149-A637-76E2541D73E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CA1FC2F0-95AC-BD42-8CF3-5ED654BC6A58}"/>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70700DE9-6A86-8747-BD9F-FCA60EE6185E}"/>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1B4CB2B2-155C-7D45-8EB1-EF2392CA5E3A}"/>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06CAD04-1C9B-174C-A956-DA6847DD8E93}"/>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9F99345-483C-3340-B93E-94DDC083B1E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D4B7877E-74F6-134E-9943-CC6A978E8201}"/>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45760D8-FF0D-AE45-9E3B-7AFF7C1BFE5E}"/>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66809BA3-9AB6-1B48-8F36-9131F2D418E9}"/>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6553FD53-3770-F041-9CB0-82EA3A41217E}"/>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3849DAD0-AE54-174C-84B4-D59778AF6A7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FEEF4423-2CDB-334E-8A59-29415D020CB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2E567A8-24D4-FC4C-AFE8-7870468A4E75}"/>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C935F86-1295-6B43-8017-3EAD932B87D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1836091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A9A69E62-6A1D-AE4C-9B24-3FE967A37A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4BAAA20F-3AAA-4D49-B29B-360A5C881C2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C3B5DCED-553E-0742-969A-521E822EE83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0205835B-EBEC-5540-A60F-F80AE4A7139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EE3FC5BC-9A34-8543-ABD7-4E9443AB0D96}"/>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153B859-34A3-9545-8A14-88E1FD3E414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72C5A9ED-C3B3-BE48-AE8C-F7772981C05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8A056FB1-B0BA-E440-838C-846F772D66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AC76570-B7B6-5340-928C-47CE9DF5004D}"/>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D4BE84F1-FC87-E04A-99AE-98C35A658BCD}"/>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EF1D9387-43C8-DD40-9E60-A9D47D4CAFD9}"/>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9B756B6E-3AAB-FD43-9AC9-83A1D3A2A2D1}"/>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0F7BD6B1-D500-DD4A-BDE6-52ACEDD1B8C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9F7D7654-362D-4F47-88F8-8F1C3382363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694F1C1B-0BF5-CA42-BA31-C166FCB18C6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A14C6418-1440-784C-A3F5-886382D59995}"/>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B9345D40-AC97-2E4D-B65F-E9446F9B2E4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90206CB-0242-B243-B067-4CBADAD942E8}"/>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47A551D9-F0F6-7442-AD1E-BBA00D1931D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B778BF2A-87E2-0445-BF6C-6F1E185BA868}"/>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4A0DE0E8-1EDB-DA45-B92F-6F62E3801E5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01662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1" orient="horz" pos="302">
          <p15:clr>
            <a:srgbClr val="65CEFF"/>
          </p15:clr>
        </p15:guide>
        <p15:guide id="12" orient="horz" pos="664">
          <p15:clr>
            <a:srgbClr val="65CEFF"/>
          </p15:clr>
        </p15:guide>
        <p15:guide id="16" orient="horz" pos="3658">
          <p15:clr>
            <a:srgbClr val="65CEFF"/>
          </p15:clr>
        </p15:guide>
        <p15:guide id="18" orient="horz" pos="4157">
          <p15:clr>
            <a:srgbClr val="65CEFF"/>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406109912"/>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9" pos="7680">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555679107"/>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8" orient="horz" pos="4157">
          <p15:clr>
            <a:srgbClr val="65CEFF"/>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317894218"/>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7" orient="horz" pos="302">
          <p15:clr>
            <a:srgbClr val="65CEFF"/>
          </p15:clr>
        </p15:guide>
        <p15:guide id="8" orient="horz" pos="664">
          <p15:clr>
            <a:srgbClr val="65CEFF"/>
          </p15:clr>
        </p15:guide>
        <p15:guide id="10" orient="horz" pos="3658">
          <p15:clr>
            <a:srgbClr val="65CEFF"/>
          </p15:clr>
        </p15:guide>
        <p15:guide id="12" orient="horz" pos="4157">
          <p15:clr>
            <a:srgbClr val="65CEFF"/>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1931D4B0-5BB7-044B-8E7E-37B6356A645D}"/>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20AC3071-51AC-FB43-B84D-347A9CEDE83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D66211D8-F4D0-9444-AA55-B8F276EA5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665B1A9F-FA0F-9742-AEE1-758507DFC59E}"/>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6C20A083-DA07-A648-A114-C0F76D1669C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430C91AE-B4FE-4E45-9387-4B47D4770E86}"/>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5BD3C978-CBD4-D94D-BD9C-D251AAECC03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A5EFA929-619A-1743-A15E-2C8F61C682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6386A8B0-5859-7D4B-B213-2A44B52570C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C9E68A64-1244-6F4C-B14E-3CB1B5E7AD01}"/>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5B659EDB-6946-EE46-8C15-38C3E378A84C}"/>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BDD566ED-C824-8E4B-8075-13252E64971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ACB28B07-2670-524B-9EFC-E6754C317A39}"/>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F67D631D-619E-004B-B191-35FD842F077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D2865E78-7584-114D-BCE5-4CA43BE481E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9B4DC7B9-EA5F-0249-8BBB-12C8BFE839A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890844E-482B-9140-88A2-657CA6078765}"/>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CCD7D1A2-D688-B148-B9AB-D9336A11991B}"/>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8B882CC1-0089-FB4B-9A55-6A7346E13569}"/>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7C54F1E3-A53E-F54A-9FC0-A4CAA2F4452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C3605ED9-11AD-5441-86F0-A65679D3F95E}"/>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756706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840">
          <p15:clr>
            <a:srgbClr val="65CEFF"/>
          </p15:clr>
        </p15:guide>
        <p15:guide id="7" pos="4975">
          <p15:clr>
            <a:srgbClr val="65CEFF"/>
          </p15:clr>
        </p15:guide>
        <p15:guide id="8" pos="5157">
          <p15:clr>
            <a:srgbClr val="65CEFF"/>
          </p15:clr>
        </p15:guide>
        <p15:guide id="11" orient="horz" pos="302">
          <p15:clr>
            <a:srgbClr val="65CEFF"/>
          </p15:clr>
        </p15:guide>
        <p15:guide id="12" orient="horz" pos="664">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7897832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77438896"/>
      </p:ext>
    </p:extLst>
  </p:cSld>
  <p:clrMapOvr>
    <a:masterClrMapping/>
  </p:clrMapOvr>
  <p:extLst>
    <p:ext uri="{DCECCB84-F9BA-43D5-87BE-67443E8EF086}">
      <p15:sldGuideLst xmlns:p15="http://schemas.microsoft.com/office/powerpoint/2012/main">
        <p15:guide id="2" pos="4794">
          <p15:clr>
            <a:srgbClr val="65CEFF"/>
          </p15:clr>
        </p15:guide>
        <p15:guide id="5" orient="horz" pos="302">
          <p15:clr>
            <a:srgbClr val="65CEFF"/>
          </p15:clr>
        </p15:guide>
        <p15:guide id="6" orient="horz" pos="664">
          <p15:clr>
            <a:srgbClr val="65CEFF"/>
          </p15:clr>
        </p15:guide>
        <p15:guide id="8" orient="horz" pos="3658">
          <p15:clr>
            <a:srgbClr val="65CEFF"/>
          </p15:clr>
        </p15:guide>
        <p15:guide id="10" orient="horz" pos="4157">
          <p15:clr>
            <a:srgbClr val="65CEFF"/>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4058929792"/>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1913893533"/>
      </p:ext>
    </p:extLst>
  </p:cSld>
  <p:clrMapOvr>
    <a:masterClrMapping/>
  </p:clrMapOvr>
  <p:extLst>
    <p:ext uri="{DCECCB84-F9BA-43D5-87BE-67443E8EF086}">
      <p15:sldGuideLst xmlns:p15="http://schemas.microsoft.com/office/powerpoint/2012/main">
        <p15:guide id="2" pos="3705">
          <p15:clr>
            <a:srgbClr val="65CEFF"/>
          </p15:clr>
        </p15:guide>
        <p15:guide id="3" pos="3978">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057134925"/>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664260504"/>
      </p:ext>
    </p:extLst>
  </p:cSld>
  <p:clrMapOvr>
    <a:masterClrMapping/>
  </p:clrMapOvr>
  <p:extLst>
    <p:ext uri="{DCECCB84-F9BA-43D5-87BE-67443E8EF086}">
      <p15:sldGuideLst xmlns:p15="http://schemas.microsoft.com/office/powerpoint/2012/main">
        <p15:guide id="3" pos="3978">
          <p15:clr>
            <a:srgbClr val="65CEFF"/>
          </p15:clr>
        </p15:guide>
        <p15:guide id="6" orient="horz" pos="302">
          <p15:clr>
            <a:srgbClr val="65CEFF"/>
          </p15:clr>
        </p15:guide>
        <p15:guide id="7" orient="horz" pos="664">
          <p15:clr>
            <a:srgbClr val="65CEFF"/>
          </p15:clr>
        </p15:guide>
        <p15:guide id="9" orient="horz" pos="2206">
          <p15:clr>
            <a:srgbClr val="65CEFF"/>
          </p15:clr>
        </p15:guide>
        <p15:guide id="11" orient="horz" pos="3658">
          <p15:clr>
            <a:srgbClr val="65CEFF"/>
          </p15:clr>
        </p15:guide>
        <p15:guide id="13" orient="horz" pos="4157">
          <p15:clr>
            <a:srgbClr val="65CEF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a:xfrm>
            <a:off x="411161" y="1414800"/>
            <a:ext cx="7199313" cy="4752000"/>
          </a:xfrm>
          <a:solidFill>
            <a:schemeClr val="bg2"/>
          </a:solidFill>
        </p:spPr>
        <p:txBody>
          <a:bodyPr>
            <a:noAutofit/>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320835"/>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s without logo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0C7B869-3095-4D4F-B832-8B6077991AA5}"/>
              </a:ext>
            </a:extLst>
          </p:cNvPr>
          <p:cNvSpPr>
            <a:spLocks noGrp="1"/>
          </p:cNvSpPr>
          <p:nvPr>
            <p:ph type="title"/>
          </p:nvPr>
        </p:nvSpPr>
        <p:spPr/>
        <p:txBody>
          <a:bodyPr/>
          <a:lstStyle/>
          <a:p>
            <a:r>
              <a:rPr lang="en-US"/>
              <a:t>Click to edit Master title style</a:t>
            </a:r>
          </a:p>
        </p:txBody>
      </p:sp>
      <p:sp>
        <p:nvSpPr>
          <p:cNvPr id="9" name="Picture Placeholder">
            <a:extLst>
              <a:ext uri="{FF2B5EF4-FFF2-40B4-BE49-F238E27FC236}">
                <a16:creationId xmlns:a16="http://schemas.microsoft.com/office/drawing/2014/main" id="{299C05E6-AE55-4C36-8543-1DA3751542EB}"/>
              </a:ext>
            </a:extLst>
          </p:cNvPr>
          <p:cNvSpPr>
            <a:spLocks noGrp="1"/>
          </p:cNvSpPr>
          <p:nvPr>
            <p:ph type="pic" sz="quarter" idx="12"/>
          </p:nvPr>
        </p:nvSpPr>
        <p:spPr>
          <a:xfrm>
            <a:off x="411163" y="1414800"/>
            <a:ext cx="7199311" cy="4752000"/>
          </a:xfrm>
          <a:solidFill>
            <a:schemeClr val="bg2"/>
          </a:solidFill>
        </p:spPr>
        <p:txBody>
          <a:bodyPr/>
          <a:lstStyle/>
          <a:p>
            <a:r>
              <a:rPr lang="en-US"/>
              <a:t>Click icon to add picture</a:t>
            </a:r>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2BA12055-C879-45E9-A105-2B26D233C9D4}"/>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9AD82E40-8759-4AAC-B9F2-63E0F2C4CC7C}"/>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71BFC655-2850-F345-9ACF-84A558DBD59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698580166"/>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6" orient="horz" pos="302">
          <p15:clr>
            <a:srgbClr val="65CEFF"/>
          </p15:clr>
        </p15:guide>
        <p15:guide id="7" orient="horz" pos="664">
          <p15:clr>
            <a:srgbClr val="65CEFF"/>
          </p15:clr>
        </p15:guide>
        <p15:guide id="9" orient="horz" pos="3658">
          <p15:clr>
            <a:srgbClr val="65CEFF"/>
          </p15:clr>
        </p15:guide>
        <p15:guide id="11" orient="horz" pos="4157">
          <p15:clr>
            <a:srgbClr val="65CEF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Table Placeholder">
            <a:extLst>
              <a:ext uri="{FF2B5EF4-FFF2-40B4-BE49-F238E27FC236}">
                <a16:creationId xmlns:a16="http://schemas.microsoft.com/office/drawing/2014/main" id="{D41D1FE0-EDDA-47B8-BF1F-831D4733C32A}"/>
              </a:ext>
            </a:extLst>
          </p:cNvPr>
          <p:cNvSpPr>
            <a:spLocks noGrp="1"/>
          </p:cNvSpPr>
          <p:nvPr>
            <p:ph type="tbl" sz="quarter" idx="12"/>
          </p:nvPr>
        </p:nvSpPr>
        <p:spPr>
          <a:xfrm>
            <a:off x="404812" y="1414461"/>
            <a:ext cx="11376026" cy="4392000"/>
          </a:xfrm>
        </p:spPr>
        <p:txBody>
          <a:bodyPr/>
          <a:lstStyle/>
          <a:p>
            <a:r>
              <a:rPr lang="en-US"/>
              <a:t>Click icon to add table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2711555498"/>
      </p:ext>
    </p:extLst>
  </p:cSld>
  <p:clrMapOvr>
    <a:masterClrMapping/>
  </p:clrMapOvr>
  <p:extLst>
    <p:ext uri="{DCECCB84-F9BA-43D5-87BE-67443E8EF086}">
      <p15:sldGuideLst xmlns:p15="http://schemas.microsoft.com/office/powerpoint/2012/main">
        <p15:guide id="4" orient="horz" pos="302">
          <p15:clr>
            <a:srgbClr val="65CEFF"/>
          </p15:clr>
        </p15:guide>
        <p15:guide id="5" orient="horz" pos="664">
          <p15:clr>
            <a:srgbClr val="65CEFF"/>
          </p15:clr>
        </p15:guide>
        <p15:guide id="7" orient="horz" pos="3658">
          <p15:clr>
            <a:srgbClr val="65CEFF"/>
          </p15:clr>
        </p15:guide>
        <p15:guide id="9" orient="horz" pos="4157">
          <p15:clr>
            <a:srgbClr val="65CEFF"/>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9F2A455C-53B1-4792-8EA9-F00926C48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py 1">
            <a:extLst>
              <a:ext uri="{FF2B5EF4-FFF2-40B4-BE49-F238E27FC236}">
                <a16:creationId xmlns:a16="http://schemas.microsoft.com/office/drawing/2014/main" id="{9CE7E2D8-94E8-4FE6-93A5-924CA3EC5315}"/>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a:extLst>
              <a:ext uri="{FF2B5EF4-FFF2-40B4-BE49-F238E27FC236}">
                <a16:creationId xmlns:a16="http://schemas.microsoft.com/office/drawing/2014/main" id="{3AC3CE10-0C4B-4A11-BA76-8CAFED13661C}"/>
              </a:ext>
            </a:extLst>
          </p:cNvPr>
          <p:cNvSpPr>
            <a:spLocks noGrp="1"/>
          </p:cNvSpPr>
          <p:nvPr>
            <p:ph idx="13"/>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defRPr>
            </a:lvl1pPr>
            <a:lvl2pPr>
              <a:buClr>
                <a:srgbClr val="00FFB9"/>
              </a:buClr>
              <a:defRPr>
                <a:ln>
                  <a:noFill/>
                </a:ln>
              </a:defRPr>
            </a:lvl2pPr>
            <a:lvl3pPr>
              <a:buClr>
                <a:srgbClr val="00FFB9"/>
              </a:buClr>
              <a:defRPr>
                <a:ln>
                  <a:noFill/>
                </a:ln>
              </a:defRPr>
            </a:lvl3pPr>
            <a:lvl4pPr>
              <a:buClr>
                <a:srgbClr val="00FFB9"/>
              </a:buClr>
              <a:defRPr>
                <a:ln>
                  <a:noFill/>
                </a:ln>
              </a:defRPr>
            </a:lvl4pPr>
            <a:lvl5pPr>
              <a:buClr>
                <a:srgbClr val="00FFB9"/>
              </a:buClr>
              <a:defRPr>
                <a:ln>
                  <a:noFill/>
                </a:ln>
              </a:defRPr>
            </a:lvl5pPr>
            <a:lvl6pPr>
              <a:buClr>
                <a:srgbClr val="00FFB9"/>
              </a:buClr>
              <a:defRPr>
                <a:ln>
                  <a:noFill/>
                </a:ln>
              </a:defRPr>
            </a:lvl6pPr>
            <a:lvl7pPr>
              <a:buClr>
                <a:srgbClr val="00FFB9"/>
              </a:buClr>
              <a:defRPr>
                <a:ln>
                  <a:noFill/>
                </a:ln>
              </a:defRPr>
            </a:lvl7pPr>
            <a:lvl8pPr>
              <a:buClr>
                <a:srgbClr val="00FFB9"/>
              </a:buClr>
              <a:defRPr>
                <a:ln>
                  <a:noFill/>
                </a:ln>
              </a:defRPr>
            </a:lvl8pPr>
            <a:lvl9pPr>
              <a:buClr>
                <a:srgbClr val="00FFB9"/>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a:extLst>
              <a:ext uri="{FF2B5EF4-FFF2-40B4-BE49-F238E27FC236}">
                <a16:creationId xmlns:a16="http://schemas.microsoft.com/office/drawing/2014/main" id="{91FCCEDD-7521-4BD5-8A32-A62DA6246709}"/>
              </a:ext>
            </a:extLst>
          </p:cNvPr>
          <p:cNvSpPr>
            <a:spLocks noGrp="1"/>
          </p:cNvSpPr>
          <p:nvPr>
            <p:ph type="ftr" sz="quarter" idx="14"/>
          </p:nvPr>
        </p:nvSpPr>
        <p:spPr/>
        <p:txBody>
          <a:bodyPr/>
          <a:lstStyle/>
          <a:p>
            <a:pPr>
              <a:lnSpc>
                <a:spcPct val="100000"/>
              </a:lnSpc>
            </a:pPr>
            <a:r>
              <a:rPr lang="en-US"/>
              <a:t>Restricted | © Siemens 2023 | Siemens Digital Industries Software</a:t>
            </a:r>
          </a:p>
        </p:txBody>
      </p:sp>
      <p:sp>
        <p:nvSpPr>
          <p:cNvPr id="7" name="Slide Number Placeholder">
            <a:extLst>
              <a:ext uri="{FF2B5EF4-FFF2-40B4-BE49-F238E27FC236}">
                <a16:creationId xmlns:a16="http://schemas.microsoft.com/office/drawing/2014/main" id="{DC2AAE3E-7F56-4838-BCE7-6B966549F4DA}"/>
              </a:ext>
            </a:extLst>
          </p:cNvPr>
          <p:cNvSpPr>
            <a:spLocks noGrp="1"/>
          </p:cNvSpPr>
          <p:nvPr>
            <p:ph type="sldNum" sz="quarter" idx="15"/>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E5DDD55C-5C17-4BCD-A9BB-FE8A69DC48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
        <p:nvSpPr>
          <p:cNvPr id="12" name="Copy 3">
            <a:extLst>
              <a:ext uri="{FF2B5EF4-FFF2-40B4-BE49-F238E27FC236}">
                <a16:creationId xmlns:a16="http://schemas.microsoft.com/office/drawing/2014/main" id="{435A3032-C016-6848-95ED-D5C293A0DF61}"/>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a:ln>
                  <a:noFill/>
                </a:ln>
              </a:defRPr>
            </a:lvl1pPr>
            <a:lvl2pPr>
              <a:buClr>
                <a:schemeClr val="accent1"/>
              </a:buClr>
              <a:defRPr lang="en-US">
                <a:ln>
                  <a:noFill/>
                </a:ln>
              </a:defRPr>
            </a:lvl2pPr>
            <a:lvl3pPr>
              <a:buClr>
                <a:schemeClr val="accent1"/>
              </a:buClr>
              <a:defRPr lang="en-US">
                <a:ln>
                  <a:noFill/>
                </a:ln>
              </a:defRPr>
            </a:lvl3pPr>
            <a:lvl4pPr>
              <a:buClr>
                <a:schemeClr val="accent1"/>
              </a:buClr>
              <a:defRPr lang="en-US">
                <a:ln>
                  <a:noFill/>
                </a:ln>
              </a:defRPr>
            </a:lvl4pPr>
            <a:lvl5pPr>
              <a:buClr>
                <a:schemeClr val="accent1"/>
              </a:buClr>
              <a:defRPr lang="en-US" dirty="0">
                <a:ln>
                  <a:noFill/>
                </a:ln>
              </a:defRPr>
            </a:lvl5pPr>
            <a:lvl6pPr>
              <a:buClr>
                <a:schemeClr val="accent1"/>
              </a:buClr>
              <a:defRPr>
                <a:solidFill>
                  <a:schemeClr val="bg1"/>
                </a:solidFill>
              </a:defRPr>
            </a:lvl6pPr>
            <a:lvl7pPr>
              <a:buClr>
                <a:schemeClr val="accent1"/>
              </a:buClr>
              <a:defRPr>
                <a:solidFill>
                  <a:schemeClr val="bg1"/>
                </a:solidFill>
              </a:defRPr>
            </a:lvl7pPr>
            <a:lvl8pPr>
              <a:buClr>
                <a:schemeClr val="accent1"/>
              </a:buClr>
              <a:defRPr>
                <a:solidFill>
                  <a:schemeClr val="bg1"/>
                </a:solidFill>
              </a:defRPr>
            </a:lvl8pPr>
            <a:lvl9pPr>
              <a:buClr>
                <a:schemeClr val="accent1"/>
              </a:buCl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uppieren 3">
            <a:extLst>
              <a:ext uri="{FF2B5EF4-FFF2-40B4-BE49-F238E27FC236}">
                <a16:creationId xmlns:a16="http://schemas.microsoft.com/office/drawing/2014/main" id="{AC405FF0-83C3-0F40-AD79-D76116C8555C}"/>
              </a:ext>
            </a:extLst>
          </p:cNvPr>
          <p:cNvGrpSpPr/>
          <p:nvPr userDrawn="1"/>
        </p:nvGrpSpPr>
        <p:grpSpPr>
          <a:xfrm>
            <a:off x="-218016" y="-216000"/>
            <a:ext cx="12630816" cy="7290000"/>
            <a:chOff x="-218016" y="-216000"/>
            <a:chExt cx="12630816" cy="7290000"/>
          </a:xfrm>
        </p:grpSpPr>
        <p:cxnSp>
          <p:nvCxnSpPr>
            <p:cNvPr id="13" name="Gerade Verbindung 2">
              <a:extLst>
                <a:ext uri="{FF2B5EF4-FFF2-40B4-BE49-F238E27FC236}">
                  <a16:creationId xmlns:a16="http://schemas.microsoft.com/office/drawing/2014/main" id="{341FB6CD-0DC5-BF45-9A87-1F78F14F4B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5">
              <a:extLst>
                <a:ext uri="{FF2B5EF4-FFF2-40B4-BE49-F238E27FC236}">
                  <a16:creationId xmlns:a16="http://schemas.microsoft.com/office/drawing/2014/main" id="{A220E1B8-F8ED-6344-B3F0-9AA79AB9886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6">
              <a:extLst>
                <a:ext uri="{FF2B5EF4-FFF2-40B4-BE49-F238E27FC236}">
                  <a16:creationId xmlns:a16="http://schemas.microsoft.com/office/drawing/2014/main" id="{4E787010-737D-8547-AC49-A619F4C2BDFB}"/>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7">
              <a:extLst>
                <a:ext uri="{FF2B5EF4-FFF2-40B4-BE49-F238E27FC236}">
                  <a16:creationId xmlns:a16="http://schemas.microsoft.com/office/drawing/2014/main" id="{5260EC15-997F-8640-91FD-41E1BD287E5A}"/>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38">
              <a:extLst>
                <a:ext uri="{FF2B5EF4-FFF2-40B4-BE49-F238E27FC236}">
                  <a16:creationId xmlns:a16="http://schemas.microsoft.com/office/drawing/2014/main" id="{62EBD868-4CA3-2740-B815-2F9D2932C9D8}"/>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39">
              <a:extLst>
                <a:ext uri="{FF2B5EF4-FFF2-40B4-BE49-F238E27FC236}">
                  <a16:creationId xmlns:a16="http://schemas.microsoft.com/office/drawing/2014/main" id="{16810235-CFC9-1041-A6F8-9A58D7521603}"/>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1">
              <a:extLst>
                <a:ext uri="{FF2B5EF4-FFF2-40B4-BE49-F238E27FC236}">
                  <a16:creationId xmlns:a16="http://schemas.microsoft.com/office/drawing/2014/main" id="{342C3557-807F-0D44-9D7E-2C10C6D248D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2">
              <a:extLst>
                <a:ext uri="{FF2B5EF4-FFF2-40B4-BE49-F238E27FC236}">
                  <a16:creationId xmlns:a16="http://schemas.microsoft.com/office/drawing/2014/main" id="{38AD214C-B44F-B946-9EC8-AEB4B09C0825}"/>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43">
              <a:extLst>
                <a:ext uri="{FF2B5EF4-FFF2-40B4-BE49-F238E27FC236}">
                  <a16:creationId xmlns:a16="http://schemas.microsoft.com/office/drawing/2014/main" id="{FFEEB5DD-4475-784B-B8BB-AB4212BB6E66}"/>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44">
              <a:extLst>
                <a:ext uri="{FF2B5EF4-FFF2-40B4-BE49-F238E27FC236}">
                  <a16:creationId xmlns:a16="http://schemas.microsoft.com/office/drawing/2014/main" id="{106DD394-3D9B-2F46-A2D4-2A8DD2BCCE3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1">
              <a:extLst>
                <a:ext uri="{FF2B5EF4-FFF2-40B4-BE49-F238E27FC236}">
                  <a16:creationId xmlns:a16="http://schemas.microsoft.com/office/drawing/2014/main" id="{B41B4994-DCF5-B64B-8572-34B6BD11D056}"/>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2">
              <a:extLst>
                <a:ext uri="{FF2B5EF4-FFF2-40B4-BE49-F238E27FC236}">
                  <a16:creationId xmlns:a16="http://schemas.microsoft.com/office/drawing/2014/main" id="{88B93A1A-5ED3-084E-A805-9245BE874F7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3">
              <a:extLst>
                <a:ext uri="{FF2B5EF4-FFF2-40B4-BE49-F238E27FC236}">
                  <a16:creationId xmlns:a16="http://schemas.microsoft.com/office/drawing/2014/main" id="{1492A9CB-FAE4-8B40-BD45-0708EF43EDBE}"/>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4">
              <a:extLst>
                <a:ext uri="{FF2B5EF4-FFF2-40B4-BE49-F238E27FC236}">
                  <a16:creationId xmlns:a16="http://schemas.microsoft.com/office/drawing/2014/main" id="{0ACD7E6E-B7F8-B942-9805-A70487FE053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5">
              <a:extLst>
                <a:ext uri="{FF2B5EF4-FFF2-40B4-BE49-F238E27FC236}">
                  <a16:creationId xmlns:a16="http://schemas.microsoft.com/office/drawing/2014/main" id="{27E7EBAB-D878-464D-9ED2-15ED15E209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6">
              <a:extLst>
                <a:ext uri="{FF2B5EF4-FFF2-40B4-BE49-F238E27FC236}">
                  <a16:creationId xmlns:a16="http://schemas.microsoft.com/office/drawing/2014/main" id="{7E4DE3EE-0658-7D4E-B6E9-3A26A36A20D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58">
              <a:extLst>
                <a:ext uri="{FF2B5EF4-FFF2-40B4-BE49-F238E27FC236}">
                  <a16:creationId xmlns:a16="http://schemas.microsoft.com/office/drawing/2014/main" id="{1F501EDD-2FD6-2E41-B126-11FFCC2479B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59">
              <a:extLst>
                <a:ext uri="{FF2B5EF4-FFF2-40B4-BE49-F238E27FC236}">
                  <a16:creationId xmlns:a16="http://schemas.microsoft.com/office/drawing/2014/main" id="{342059A2-B962-5649-8710-36DF1F3E87F1}"/>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Gerade Verbindung 60">
              <a:extLst>
                <a:ext uri="{FF2B5EF4-FFF2-40B4-BE49-F238E27FC236}">
                  <a16:creationId xmlns:a16="http://schemas.microsoft.com/office/drawing/2014/main" id="{D296262D-F6FA-8241-AE24-D4AEA6C03E3A}"/>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Gerade Verbindung 61">
              <a:extLst>
                <a:ext uri="{FF2B5EF4-FFF2-40B4-BE49-F238E27FC236}">
                  <a16:creationId xmlns:a16="http://schemas.microsoft.com/office/drawing/2014/main" id="{55B91FD8-E6BE-174C-93A8-ECC83FCAE11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541919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1" orient="horz" pos="3658">
          <p15:clr>
            <a:srgbClr val="65CEFF"/>
          </p15:clr>
        </p15:guide>
        <p15:guide id="13" orient="horz" pos="4157">
          <p15:clr>
            <a:srgbClr val="65CEF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Lst>
          </p:cNvPr>
          <p:cNvSpPr/>
          <p:nvPr userDrawn="1"/>
        </p:nvSpPr>
        <p:spPr>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9" name="Gruppieren 3">
            <a:extLst>
              <a:ext uri="{FF2B5EF4-FFF2-40B4-BE49-F238E27FC236}">
                <a16:creationId xmlns:a16="http://schemas.microsoft.com/office/drawing/2014/main" id="{2000D4C6-D5D0-FD45-9E8D-64DD9BF2AFA5}"/>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0D876D92-EB49-8744-9E59-5DD89093AA9E}"/>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C8D8E50F-9339-F24C-BBE0-42CE544204E4}"/>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5BADFE97-B243-214F-85FC-728EEC426516}"/>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59AD3682-B6B1-E542-8858-70B2337BBFF4}"/>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1C37429F-82DD-F14A-8FF8-7648707B649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901121EE-EA81-DB4D-BDB7-882E5C189516}"/>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038B52B1-CCBB-0D4E-9F72-937BF6602E17}"/>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A169D696-533C-3C43-AF0D-B4E7BD10EEC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C86C61DC-2949-8C41-9A37-D1AD1D2B7E1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F5FEC9C8-0B82-5F4C-A96C-994B96D41E4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DE5C844A-3D4E-5847-AB7E-AE064162EB70}"/>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08F3CC80-7CFB-D545-AC95-0FC2E341E66F}"/>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2422A80F-63D5-1A40-955E-5C19F1D4F5CC}"/>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97234CE1-992D-7C4D-8C81-9314FE9F85B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7AE320F7-5AFF-C94C-AB8E-3F7B9BEF517A}"/>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5A78ED21-79B2-DF47-838A-A37D3A9B064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21D6456D-1D31-8242-AB85-C4B929FAB0C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FA4BCC2E-A4A6-A344-AFA8-4646D84B4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11F59C58-7AB5-A54F-AEBA-01375EE36044}"/>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A76A56A6-F4A0-AA45-AFE7-19E47BD2D7F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19522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65CEFF"/>
          </p15:clr>
        </p15:guide>
        <p15:guide id="2" pos="6472">
          <p15:clr>
            <a:srgbClr val="65CEFF"/>
          </p15:clr>
        </p15:guide>
        <p15:guide id="5" orient="horz" pos="1073">
          <p15:clr>
            <a:srgbClr val="65CEFF"/>
          </p15:clr>
        </p15:guide>
        <p15:guide id="6" orient="horz" pos="3658">
          <p15:clr>
            <a:srgbClr val="65CEFF"/>
          </p15:clr>
        </p15:guide>
        <p15:guide id="8" orient="horz" pos="4157">
          <p15:clr>
            <a:srgbClr val="65CEF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a:xfrm>
            <a:off x="986400" y="1270799"/>
            <a:ext cx="1079793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09BD8BE5-BFF2-469D-8B93-9556FCC45CF1}"/>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3" name="Slide Number Placeholder">
            <a:extLst>
              <a:ext uri="{FF2B5EF4-FFF2-40B4-BE49-F238E27FC236}">
                <a16:creationId xmlns:a16="http://schemas.microsoft.com/office/drawing/2014/main" id="{F9372441-FA7E-4481-BBC2-24CB6D3017C8}"/>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0EF6BB07-4F4E-4859-9572-DA63E35B93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6" name="Gruppieren 3">
            <a:extLst>
              <a:ext uri="{FF2B5EF4-FFF2-40B4-BE49-F238E27FC236}">
                <a16:creationId xmlns:a16="http://schemas.microsoft.com/office/drawing/2014/main" id="{15C3AE7A-779D-9B4F-BF14-FED38C5D3009}"/>
              </a:ext>
            </a:extLst>
          </p:cNvPr>
          <p:cNvGrpSpPr/>
          <p:nvPr userDrawn="1"/>
        </p:nvGrpSpPr>
        <p:grpSpPr>
          <a:xfrm>
            <a:off x="-218016" y="-216000"/>
            <a:ext cx="12630816" cy="7290000"/>
            <a:chOff x="-218016" y="-216000"/>
            <a:chExt cx="12630816" cy="7290000"/>
          </a:xfrm>
        </p:grpSpPr>
        <p:cxnSp>
          <p:nvCxnSpPr>
            <p:cNvPr id="7" name="Gerade Verbindung 2">
              <a:extLst>
                <a:ext uri="{FF2B5EF4-FFF2-40B4-BE49-F238E27FC236}">
                  <a16:creationId xmlns:a16="http://schemas.microsoft.com/office/drawing/2014/main" id="{530D43DF-8C91-AD44-93DC-D17E6BE72229}"/>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CE26D090-14DB-C441-A9CC-15308715FC2A}"/>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24B8094-6479-A148-89B3-DB2B07168491}"/>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74A5B90-711A-5441-B6AF-6AAD84D38A09}"/>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E9FA3E1E-580A-DE4D-8924-9A7B18E1C20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B7443866-3049-1243-AD8A-4DADF5FA1DD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12C92CF-5ADD-2D4E-9195-577DD56FD9C8}"/>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82EFC7D-E789-F24D-B02E-DCF5128BCB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2B94A0F1-A4AC-2849-88D3-A399FD40D00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F714368C-0FD7-954A-A9C1-625FD137FDDE}"/>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DA2E0624-ED51-9C4A-8088-BB9B009B3935}"/>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C6B0F7B3-1E7E-F84A-AB49-BEDF7F5907D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DB55748C-514E-1249-920A-C38468A6A52A}"/>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19FA0186-962E-914F-8B5F-F10F096B4027}"/>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047F89F6-F043-9943-834F-C836332A17A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2A0CE643-36AB-2E40-91D2-9BECF85F8E9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07D705C4-1DC7-1344-8C09-05B50E77358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AA2B5E0B-45F0-624D-B70C-5A96DE149C0D}"/>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CA7259AC-D7CE-F849-B582-B1611CD7631C}"/>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828C45B9-53EC-2E45-A1A1-637C447B9D56}"/>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62775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5">
          <p15:clr>
            <a:srgbClr val="65CEFF"/>
          </p15:clr>
        </p15:guide>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tx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lvl2pPr>
            <a:lvl3pPr marL="180000" indent="-180000" algn="l">
              <a:spcAft>
                <a:spcPts val="0"/>
              </a:spcAft>
              <a:buFont typeface="Arial" panose="020B0604020202020204" pitchFamily="34" charset="0"/>
              <a:buChar char="•"/>
              <a:defRPr sz="1400" b="0"/>
            </a:lvl3pPr>
            <a:lvl4pPr marL="360000" indent="-180000" algn="l">
              <a:spcAft>
                <a:spcPts val="0"/>
              </a:spcAft>
              <a:buFont typeface="Arial" panose="020B0604020202020204" pitchFamily="34" charset="0"/>
              <a:buChar char="•"/>
              <a:defRPr sz="1400"/>
            </a:lvl4pPr>
            <a:lvl5pPr marL="360000" indent="-180000" algn="l">
              <a:spcAft>
                <a:spcPts val="0"/>
              </a:spcAft>
              <a:buFont typeface="Arial" panose="020B0604020202020204" pitchFamily="34" charset="0"/>
              <a:buChar char="•"/>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contact</a:t>
            </a:r>
          </a:p>
          <a:p>
            <a:pPr lvl="1"/>
            <a:r>
              <a:rPr lang="en-US"/>
              <a:t>Name etc.</a:t>
            </a:r>
          </a:p>
          <a:p>
            <a:pPr lvl="2"/>
            <a:r>
              <a:rPr lang="en-US"/>
              <a:t>Department etc.</a:t>
            </a:r>
          </a:p>
          <a:p>
            <a:pPr lvl="3"/>
            <a:r>
              <a:rPr lang="en-US"/>
              <a:t>subchapter</a:t>
            </a:r>
          </a:p>
          <a:p>
            <a:pPr lvl="4"/>
            <a:r>
              <a:rPr lang="en-US"/>
              <a:t>active subchapter</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p>
            <a:pPr>
              <a:lnSpc>
                <a:spcPct val="100000"/>
              </a:lnSpc>
            </a:pPr>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5FD2C39E-5D81-4A0E-9F45-90932890088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635188" y="6418800"/>
            <a:ext cx="1152000" cy="183168"/>
          </a:xfrm>
          <a:prstGeom prst="rect">
            <a:avLst/>
          </a:prstGeom>
        </p:spPr>
      </p:pic>
      <p:grpSp>
        <p:nvGrpSpPr>
          <p:cNvPr id="7" name="Gruppieren 3">
            <a:extLst>
              <a:ext uri="{FF2B5EF4-FFF2-40B4-BE49-F238E27FC236}">
                <a16:creationId xmlns:a16="http://schemas.microsoft.com/office/drawing/2014/main" id="{040A4677-129C-DE4B-95FF-FDDD7FF443EB}"/>
              </a:ext>
            </a:extLst>
          </p:cNvPr>
          <p:cNvGrpSpPr/>
          <p:nvPr userDrawn="1"/>
        </p:nvGrpSpPr>
        <p:grpSpPr>
          <a:xfrm>
            <a:off x="-218016" y="-216000"/>
            <a:ext cx="12630816" cy="7290000"/>
            <a:chOff x="-218016" y="-216000"/>
            <a:chExt cx="12630816" cy="7290000"/>
          </a:xfrm>
        </p:grpSpPr>
        <p:cxnSp>
          <p:nvCxnSpPr>
            <p:cNvPr id="11" name="Gerade Verbindung 2">
              <a:extLst>
                <a:ext uri="{FF2B5EF4-FFF2-40B4-BE49-F238E27FC236}">
                  <a16:creationId xmlns:a16="http://schemas.microsoft.com/office/drawing/2014/main" id="{006A0617-A9C6-894F-ADEE-AE142ADBA94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5">
              <a:extLst>
                <a:ext uri="{FF2B5EF4-FFF2-40B4-BE49-F238E27FC236}">
                  <a16:creationId xmlns:a16="http://schemas.microsoft.com/office/drawing/2014/main" id="{2141F9F0-4C00-7147-B372-17A79F17E44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6">
              <a:extLst>
                <a:ext uri="{FF2B5EF4-FFF2-40B4-BE49-F238E27FC236}">
                  <a16:creationId xmlns:a16="http://schemas.microsoft.com/office/drawing/2014/main" id="{DAF8AF3E-B2F4-3C4F-BAB8-CCB41768A877}"/>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7">
              <a:extLst>
                <a:ext uri="{FF2B5EF4-FFF2-40B4-BE49-F238E27FC236}">
                  <a16:creationId xmlns:a16="http://schemas.microsoft.com/office/drawing/2014/main" id="{4C738B15-4C46-F54B-8552-667E846FCF2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8">
              <a:extLst>
                <a:ext uri="{FF2B5EF4-FFF2-40B4-BE49-F238E27FC236}">
                  <a16:creationId xmlns:a16="http://schemas.microsoft.com/office/drawing/2014/main" id="{4CBE6EBF-739D-4142-BB4C-4132FA1ADAE1}"/>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39">
              <a:extLst>
                <a:ext uri="{FF2B5EF4-FFF2-40B4-BE49-F238E27FC236}">
                  <a16:creationId xmlns:a16="http://schemas.microsoft.com/office/drawing/2014/main" id="{5C2E04C7-AB29-AF42-92C1-C8CA2AE7640A}"/>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1">
              <a:extLst>
                <a:ext uri="{FF2B5EF4-FFF2-40B4-BE49-F238E27FC236}">
                  <a16:creationId xmlns:a16="http://schemas.microsoft.com/office/drawing/2014/main" id="{680CB20C-3FBC-5641-AFF9-7A4A1640926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2">
              <a:extLst>
                <a:ext uri="{FF2B5EF4-FFF2-40B4-BE49-F238E27FC236}">
                  <a16:creationId xmlns:a16="http://schemas.microsoft.com/office/drawing/2014/main" id="{865A489B-85F0-464A-AD48-633ADB439614}"/>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3">
              <a:extLst>
                <a:ext uri="{FF2B5EF4-FFF2-40B4-BE49-F238E27FC236}">
                  <a16:creationId xmlns:a16="http://schemas.microsoft.com/office/drawing/2014/main" id="{B135379C-13D3-5B47-9A92-22A006CAEAF7}"/>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44">
              <a:extLst>
                <a:ext uri="{FF2B5EF4-FFF2-40B4-BE49-F238E27FC236}">
                  <a16:creationId xmlns:a16="http://schemas.microsoft.com/office/drawing/2014/main" id="{6CA2EC91-EBEE-A84B-8D02-6420F7D10A71}"/>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1">
              <a:extLst>
                <a:ext uri="{FF2B5EF4-FFF2-40B4-BE49-F238E27FC236}">
                  <a16:creationId xmlns:a16="http://schemas.microsoft.com/office/drawing/2014/main" id="{183B8CEF-7B89-1342-86A1-600B76639BF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2">
              <a:extLst>
                <a:ext uri="{FF2B5EF4-FFF2-40B4-BE49-F238E27FC236}">
                  <a16:creationId xmlns:a16="http://schemas.microsoft.com/office/drawing/2014/main" id="{BEAA513E-7F69-9D44-94E1-AD777F01543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3">
              <a:extLst>
                <a:ext uri="{FF2B5EF4-FFF2-40B4-BE49-F238E27FC236}">
                  <a16:creationId xmlns:a16="http://schemas.microsoft.com/office/drawing/2014/main" id="{8723EC33-31B6-1746-8161-C144DA161FC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4">
              <a:extLst>
                <a:ext uri="{FF2B5EF4-FFF2-40B4-BE49-F238E27FC236}">
                  <a16:creationId xmlns:a16="http://schemas.microsoft.com/office/drawing/2014/main" id="{34179D27-BFB2-9942-AA1D-FA34E909355D}"/>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5">
              <a:extLst>
                <a:ext uri="{FF2B5EF4-FFF2-40B4-BE49-F238E27FC236}">
                  <a16:creationId xmlns:a16="http://schemas.microsoft.com/office/drawing/2014/main" id="{2A78427C-975F-054E-8D92-28967CC164EC}"/>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6">
              <a:extLst>
                <a:ext uri="{FF2B5EF4-FFF2-40B4-BE49-F238E27FC236}">
                  <a16:creationId xmlns:a16="http://schemas.microsoft.com/office/drawing/2014/main" id="{D7A5C957-41D1-6F4A-B235-9EAE39ADD6D2}"/>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8">
              <a:extLst>
                <a:ext uri="{FF2B5EF4-FFF2-40B4-BE49-F238E27FC236}">
                  <a16:creationId xmlns:a16="http://schemas.microsoft.com/office/drawing/2014/main" id="{4C7D483A-0F9D-C44F-8B73-898636867BC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59">
              <a:extLst>
                <a:ext uri="{FF2B5EF4-FFF2-40B4-BE49-F238E27FC236}">
                  <a16:creationId xmlns:a16="http://schemas.microsoft.com/office/drawing/2014/main" id="{3C172A8B-8E6A-F14F-BB1B-9EF8DC96523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0">
              <a:extLst>
                <a:ext uri="{FF2B5EF4-FFF2-40B4-BE49-F238E27FC236}">
                  <a16:creationId xmlns:a16="http://schemas.microsoft.com/office/drawing/2014/main" id="{22DFDE7F-EEC8-3248-B4C4-07D48A2EE36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Gerade Verbindung 61">
              <a:extLst>
                <a:ext uri="{FF2B5EF4-FFF2-40B4-BE49-F238E27FC236}">
                  <a16:creationId xmlns:a16="http://schemas.microsoft.com/office/drawing/2014/main" id="{7E7E2B5E-64A3-4840-B3FB-6E2EACCE2E6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3719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65CEFF"/>
          </p15:clr>
        </p15:guide>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5622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8485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892771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47658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1694504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98291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9798753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30494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552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5420397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7938124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0912660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3788724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2736721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3785130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24741777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4801691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6329377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73933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8818096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98085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1295524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32265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8810228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414269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6851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r>
              <a:rPr lang="en-US"/>
              <a:t>Unrestricted | © Siemens 2024 | MM-DD-2024 | Siemens Digital Industries Software</a:t>
            </a:r>
          </a:p>
        </p:txBody>
      </p:sp>
    </p:spTree>
    <p:extLst>
      <p:ext uri="{BB962C8B-B14F-4D97-AF65-F5344CB8AC3E}">
        <p14:creationId xmlns:p14="http://schemas.microsoft.com/office/powerpoint/2010/main" val="770298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7082324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41081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51832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714077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38918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8630588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718373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47276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412354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1199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56889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267718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127893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91529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14866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9946786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259657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02709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21789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22147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67783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94433587"/>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65076558"/>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743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09970231"/>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93116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0053340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7255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004504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14399833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248875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80504190"/>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60362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6920724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3036428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17275898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0781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023897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3197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46994419"/>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079289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69098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24080601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655694749"/>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487964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939586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52389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699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34627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3078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417648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828267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3954944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82713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16456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9280026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85814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42681557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0398107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45868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627040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638905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4176545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5028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12481622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136930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801620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2022 | Siemens Digital Industries Software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5952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2"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GB"/>
              <a:t>Unrestricted 2024| 2024-03-30 | Siemens Digital Industries Software | </a:t>
            </a:r>
            <a:endParaRPr lang="en-US"/>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46717326"/>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hasCustomPrompt="1"/>
          </p:nvPr>
        </p:nvSpPr>
        <p:spPr/>
        <p:txBody>
          <a:bodyPr anchor="t"/>
          <a:lstStyle/>
          <a:p>
            <a:r>
              <a:rPr lang="en-US"/>
              <a:t>Click to edit Master title style</a:t>
            </a:r>
            <a:br>
              <a:rPr lang="en-US"/>
            </a:br>
            <a:endParaRPr lang="en-US"/>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p:txBody>
          <a:bodyPr/>
          <a:lstStyle/>
          <a:p>
            <a:pPr>
              <a:lnSpc>
                <a:spcPct val="100000"/>
              </a:lnSpc>
            </a:pPr>
            <a:r>
              <a:rPr lang="en-US"/>
              <a:t>Unrestricted | © Siemens 2021 | 2021-MM-DD | Author | Title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5188" y="6418800"/>
            <a:ext cx="1152000" cy="183168"/>
          </a:xfrm>
          <a:prstGeom prst="rect">
            <a:avLst/>
          </a:prstGeom>
        </p:spPr>
      </p:pic>
    </p:spTree>
    <p:extLst>
      <p:ext uri="{BB962C8B-B14F-4D97-AF65-F5344CB8AC3E}">
        <p14:creationId xmlns:p14="http://schemas.microsoft.com/office/powerpoint/2010/main" val="335458523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8089635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Siemens Cognisphere on Deep Blue background">
            <a:extLst>
              <a:ext uri="{FF2B5EF4-FFF2-40B4-BE49-F238E27FC236}">
                <a16:creationId xmlns:a16="http://schemas.microsoft.com/office/drawing/2014/main" id="{591CD5A4-BDEB-4734-8FA5-5C3B4A08A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507778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F50DEF7C-D243-494F-A738-41FC9AF515A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579930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7" name="Cognisphere" descr="Siemens Cognisphere on Deep Blue background">
            <a:extLst>
              <a:ext uri="{FF2B5EF4-FFF2-40B4-BE49-F238E27FC236}">
                <a16:creationId xmlns:a16="http://schemas.microsoft.com/office/drawing/2014/main" id="{AA220E05-4C1E-4F58-BFC0-57C07A95F703}"/>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38050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7" name="Cognisphere" descr="Siemens Cognisphere on Deep Blue Petrol gradient">
            <a:extLst>
              <a:ext uri="{FF2B5EF4-FFF2-40B4-BE49-F238E27FC236}">
                <a16:creationId xmlns:a16="http://schemas.microsoft.com/office/drawing/2014/main" id="{70837433-2C09-4518-AF0D-697A97CAC3AD}"/>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9681954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F3DAF0E-BB8A-4082-8CE7-1BBCE61C8CD0}"/>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769989"/>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407759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6" name="Cognisphere" descr="Siemens Cognisphere on Deep Blue Petrol gradient">
            <a:extLst>
              <a:ext uri="{FF2B5EF4-FFF2-40B4-BE49-F238E27FC236}">
                <a16:creationId xmlns:a16="http://schemas.microsoft.com/office/drawing/2014/main" id="{DE598EC2-770B-4F85-A209-57F0E770943F}"/>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9288000" cy="2462213"/>
          </a:xfrm>
          <a:blipFill dpi="0"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lnSpc>
                <a:spcPct val="100000"/>
              </a:lnSpc>
              <a:defRPr/>
            </a:lvl1pPr>
          </a:lstStyle>
          <a:p>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897845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46D369A7-07BD-4B91-9E53-807AAAF0C30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140385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270000">
              <a:lnSpc>
                <a:spcPct val="100000"/>
              </a:lnSpc>
              <a:defRPr sz="4000">
                <a:solidFill>
                  <a:schemeClr val="tx1"/>
                </a:solidFill>
              </a:defRPr>
            </a:lvl1pPr>
          </a:lstStyle>
          <a:p>
            <a:r>
              <a:rPr lang="en-US"/>
              <a:t>Click to edit </a:t>
            </a:r>
            <a:br>
              <a:rPr lang="en-US"/>
            </a:br>
            <a:r>
              <a:rPr lang="en-US"/>
              <a:t>Master title style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DC2D4109-C5C2-42BB-B5A0-2F6793388E2C}"/>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7279309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blipFill dpi="0"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000" b="500"/>
            </a:stretch>
          </a:blipFill>
        </p:spPr>
        <p:txBody>
          <a:bodyPr rIns="0" bIns="0" anchor="t">
            <a:spAutoFit/>
          </a:bodyPr>
          <a:lstStyle>
            <a:lvl1pPr marL="252000">
              <a:lnSpc>
                <a:spcPct val="100000"/>
              </a:lnSpc>
              <a:defRPr sz="3600">
                <a:solidFill>
                  <a:schemeClr val="tx1"/>
                </a:solidFill>
              </a:defRPr>
            </a:lvl1pPr>
          </a:lstStyle>
          <a:p>
            <a:r>
              <a:rPr lang="en-US"/>
              <a:t>Click to edit </a:t>
            </a:r>
            <a:br>
              <a:rPr lang="en-US"/>
            </a:br>
            <a:r>
              <a:rPr lang="en-US"/>
              <a:t>Master title style </a:t>
            </a:r>
            <a:br>
              <a:rPr lang="en-US"/>
            </a:br>
            <a:r>
              <a:rPr lang="en-US"/>
              <a:t>36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r>
              <a:rPr lang="en-US"/>
              <a:t>Restricted | © Siemens 2023 | Siemens Digital Industries Software</a:t>
            </a:r>
          </a:p>
        </p:txBody>
      </p:sp>
      <p:pic>
        <p:nvPicPr>
          <p:cNvPr id="9" name="Siemens Logo">
            <a:extLst>
              <a:ext uri="{FF2B5EF4-FFF2-40B4-BE49-F238E27FC236}">
                <a16:creationId xmlns:a16="http://schemas.microsoft.com/office/drawing/2014/main" id="{298AE3DB-A74B-4AD6-A37C-FBCFB647B9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39906397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5B05DC85-FD3C-4245-83A1-F6197CB9E08F}"/>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4FC1DCA2-253A-4E87-91E4-D402488C8D7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6224173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447F428C-5AA7-413C-A721-B7AADDF8B42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3543E2CC-A901-4194-A712-51CE520302B1}"/>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755099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blipFill dpi="0"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5" name="Footer Placeholder">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267619FE-01EE-4013-B481-A8C505C5D26A}"/>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2A2349A4-4A97-42CC-AE59-7EDEE385EDF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274400" y="6364800"/>
            <a:ext cx="1512000" cy="240408"/>
          </a:xfrm>
          <a:prstGeom prst="rect">
            <a:avLst/>
          </a:prstGeom>
        </p:spPr>
      </p:pic>
    </p:spTree>
    <p:extLst>
      <p:ext uri="{BB962C8B-B14F-4D97-AF65-F5344CB8AC3E}">
        <p14:creationId xmlns:p14="http://schemas.microsoft.com/office/powerpoint/2010/main" val="1392481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sp>
        <p:nvSpPr>
          <p:cNvPr id="9" name="Footer Placeholder">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E73DB6A8-F91C-4B87-ACAA-19A2D5EA21E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00255363"/>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7" pos="4975">
          <p15:clr>
            <a:srgbClr val="65CEFF"/>
          </p15:clr>
        </p15:guide>
        <p15:guide id="8" pos="5157">
          <p15:clr>
            <a:srgbClr val="65CEFF"/>
          </p15:clr>
        </p15:guide>
        <p15:guide id="9" pos="6472">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12192000" cy="6167438"/>
          </a:xfrm>
          <a:solidFill>
            <a:schemeClr val="accent1"/>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91868"/>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48628941"/>
      </p:ext>
    </p:extLst>
  </p:cSld>
  <p:clrMapOvr>
    <a:masterClrMapping/>
  </p:clrMapOvr>
  <p:extLst>
    <p:ext uri="{DCECCB84-F9BA-43D5-87BE-67443E8EF086}">
      <p15:sldGuideLst xmlns:p15="http://schemas.microsoft.com/office/powerpoint/2012/main">
        <p15:guide id="9" pos="6472">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chemeClr val="accent1"/>
          </a:solidFill>
        </p:spPr>
        <p:txBody>
          <a:bodyPr lIns="144000" tIns="108000" rIns="144000" bIns="108000"/>
          <a:lstStyle>
            <a:lvl1pPr marL="0" indent="0">
              <a:buNone/>
              <a:defRPr>
                <a:solidFill>
                  <a:schemeClr val="bg1"/>
                </a:solidFill>
              </a:defRPr>
            </a:lvl1pPr>
          </a:lstStyle>
          <a:p>
            <a:r>
              <a:rPr lang="en-US" noProof="0"/>
              <a:t>Picture</a:t>
            </a:r>
          </a:p>
        </p:txBody>
      </p:sp>
      <p:sp>
        <p:nvSpPr>
          <p:cNvPr id="2" name="Titl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2215991"/>
          </a:xfrm>
          <a:noFill/>
        </p:spPr>
        <p:txBody>
          <a:bodyPr wrap="square" rIns="0" bIns="0" anchor="t">
            <a:spAutoFit/>
          </a:bodyPr>
          <a:lstStyle>
            <a:lvl1pPr marL="0">
              <a:lnSpc>
                <a:spcPct val="100000"/>
              </a:lnSpc>
              <a:defRPr sz="4800">
                <a:solidFill>
                  <a:schemeClr val="tx1"/>
                </a:solidFill>
              </a:defRPr>
            </a:lvl1pPr>
          </a:lstStyle>
          <a:p>
            <a:r>
              <a:rPr lang="en-US"/>
              <a:t>Click to edit </a:t>
            </a:r>
            <a:br>
              <a:rPr lang="en-US"/>
            </a:br>
            <a:r>
              <a:rPr lang="en-US"/>
              <a:t>Master title style</a:t>
            </a:r>
            <a:br>
              <a:rPr lang="en-US"/>
            </a:br>
            <a:r>
              <a:rPr lang="en-US"/>
              <a:t>3 lines</a:t>
            </a:r>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79F3E7D3-5B15-444A-88AC-9161D47F12FD}"/>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30251D14-AF6A-4279-B0A9-69FD9519EA5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663946841"/>
      </p:ext>
    </p:extLst>
  </p:cSld>
  <p:clrMapOvr>
    <a:masterClrMapping/>
  </p:clrMapOvr>
  <p:extLst>
    <p:ext uri="{DCECCB84-F9BA-43D5-87BE-67443E8EF086}">
      <p15:sldGuideLst xmlns:p15="http://schemas.microsoft.com/office/powerpoint/2012/main">
        <p15:guide id="2" pos="4522">
          <p15:clr>
            <a:srgbClr val="65CEFF"/>
          </p15:clr>
        </p15:guide>
        <p15:guide id="3" pos="4794">
          <p15:clr>
            <a:srgbClr val="65CEFF"/>
          </p15:clr>
        </p15:guide>
        <p15:guide id="4" pos="5066">
          <p15:clr>
            <a:srgbClr val="65CEFF"/>
          </p15:clr>
        </p15:guide>
        <p15:guide id="5" pos="6472">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7B1666FD-2258-443A-846C-6C7533C61D5C}"/>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91EB517C-C8FD-4E2E-B744-DB952E96B47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126015070"/>
      </p:ext>
    </p:extLst>
  </p:cSld>
  <p:clrMapOvr>
    <a:masterClrMapping/>
  </p:clrMapOvr>
  <p:extLst>
    <p:ext uri="{DCECCB84-F9BA-43D5-87BE-67443E8EF086}">
      <p15:sldGuideLst xmlns:p15="http://schemas.microsoft.com/office/powerpoint/2012/main">
        <p15:guide id="2" pos="4794">
          <p15:clr>
            <a:srgbClr val="65CEFF"/>
          </p15:clr>
        </p15:guide>
        <p15:guide id="3" pos="6472">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63333065"/>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845435220"/>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F9117D9C-D502-472C-A3C8-FA9087A2EDCE}"/>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95024258"/>
      </p:ext>
    </p:extLst>
  </p:cSld>
  <p:clrMapOvr>
    <a:masterClrMapping/>
  </p:clrMapOvr>
  <p:extLst>
    <p:ext uri="{DCECCB84-F9BA-43D5-87BE-67443E8EF086}">
      <p15:sldGuideLst xmlns:p15="http://schemas.microsoft.com/office/powerpoint/2012/main">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r>
              <a:rPr lang="en-US"/>
              <a:t>Restricted | © Siemens 2023 | Siemens Digital Industries Software</a:t>
            </a:r>
          </a:p>
        </p:txBody>
      </p:sp>
      <p:sp>
        <p:nvSpPr>
          <p:cNvPr id="7" name="Slide Number Placeholder">
            <a:extLst>
              <a:ext uri="{FF2B5EF4-FFF2-40B4-BE49-F238E27FC236}">
                <a16:creationId xmlns:a16="http://schemas.microsoft.com/office/drawing/2014/main" id="{53D55964-F7E8-48E3-84D5-FE4FE835C563}"/>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689269728"/>
      </p:ext>
    </p:extLst>
  </p:cSld>
  <p:clrMapOvr>
    <a:masterClrMapping/>
  </p:clrMapOvr>
  <p:extLst>
    <p:ext uri="{DCECCB84-F9BA-43D5-87BE-67443E8EF086}">
      <p15:sldGuideLst xmlns:p15="http://schemas.microsoft.com/office/powerpoint/2012/main">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a:extLst>
              <a:ext uri="{FF2B5EF4-FFF2-40B4-BE49-F238E27FC236}">
                <a16:creationId xmlns:a16="http://schemas.microsoft.com/office/drawing/2014/main" id="{90866A30-329B-420B-B42B-2C69E0DE6D9B}"/>
              </a:ext>
            </a:extLst>
          </p:cNvPr>
          <p:cNvSpPr>
            <a:spLocks noGrp="1"/>
          </p:cNvSpPr>
          <p:nvPr>
            <p:ph type="pic" sz="quarter" idx="12"/>
          </p:nvPr>
        </p:nvSpPr>
        <p:spPr bwMode="ltGray">
          <a:xfrm>
            <a:off x="411161" y="1414800"/>
            <a:ext cx="7199313" cy="4752000"/>
          </a:xfrm>
          <a:solidFill>
            <a:schemeClr val="bg2"/>
          </a:solidFill>
        </p:spPr>
        <p:txBody>
          <a:bodyPr>
            <a:noAutofit/>
          </a:bodyPr>
          <a:lstStyle/>
          <a:p>
            <a:endParaRPr lang="en-US"/>
          </a:p>
        </p:txBody>
      </p:sp>
      <p:sp>
        <p:nvSpPr>
          <p:cNvPr id="4" name="Copy">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3" name="Footer Placeholder">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95022CCB-0484-488B-8637-222C3919B0F7}"/>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F468BE17-5D03-45C2-9D37-CF354AAA958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764812978"/>
      </p:ext>
    </p:extLst>
  </p:cSld>
  <p:clrMapOvr>
    <a:masterClrMapping/>
  </p:clrMapOvr>
  <p:extLst>
    <p:ext uri="{DCECCB84-F9BA-43D5-87BE-67443E8EF086}">
      <p15:sldGuideLst xmlns:p15="http://schemas.microsoft.com/office/powerpoint/2012/main">
        <p15:guide id="2" pos="4794">
          <p15:clr>
            <a:srgbClr val="65CEFF"/>
          </p15:clr>
        </p15:guide>
        <p15:guide id="3" pos="5066">
          <p15:clr>
            <a:srgbClr val="65CEFF"/>
          </p15:clr>
        </p15:guide>
        <p15:guide id="4" pos="6472">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3" name="Footer Placeholder">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r>
              <a:rPr lang="en-US"/>
              <a:t>Restricted | © Siemens 2023 | Siemens Digital Industries Software</a:t>
            </a:r>
          </a:p>
        </p:txBody>
      </p:sp>
      <p:sp>
        <p:nvSpPr>
          <p:cNvPr id="5" name="Slide Number Placeholder">
            <a:extLst>
              <a:ext uri="{FF2B5EF4-FFF2-40B4-BE49-F238E27FC236}">
                <a16:creationId xmlns:a16="http://schemas.microsoft.com/office/drawing/2014/main" id="{CE0A22CB-5E69-4817-B713-C02B97CF6B9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8" name="Copy 1">
            <a:extLst>
              <a:ext uri="{FF2B5EF4-FFF2-40B4-BE49-F238E27FC236}">
                <a16:creationId xmlns:a16="http://schemas.microsoft.com/office/drawing/2014/main" id="{82CB14AD-3556-410E-866A-AA4B9E3023F1}"/>
              </a:ext>
            </a:extLst>
          </p:cNvPr>
          <p:cNvSpPr>
            <a:spLocks noGrp="1"/>
          </p:cNvSpPr>
          <p:nvPr>
            <p:ph idx="1"/>
          </p:nvPr>
        </p:nvSpPr>
        <p:spPr>
          <a:xfrm>
            <a:off x="411162"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2">
            <a:extLst>
              <a:ext uri="{FF2B5EF4-FFF2-40B4-BE49-F238E27FC236}">
                <a16:creationId xmlns:a16="http://schemas.microsoft.com/office/drawing/2014/main" id="{39815027-31C3-4B20-A4E1-0349A32D8726}"/>
              </a:ext>
            </a:extLst>
          </p:cNvPr>
          <p:cNvSpPr>
            <a:spLocks noGrp="1"/>
          </p:cNvSpPr>
          <p:nvPr>
            <p:ph idx="15"/>
          </p:nvPr>
        </p:nvSpPr>
        <p:spPr>
          <a:xfrm>
            <a:off x="4299176" y="1414462"/>
            <a:ext cx="3600000" cy="4392000"/>
          </a:xfrm>
          <a:prstGeom prst="rect">
            <a:avLst/>
          </a:prstGeom>
          <a:ln w="19050">
            <a:solidFill>
              <a:schemeClr val="accent2"/>
            </a:solidFill>
          </a:ln>
        </p:spPr>
        <p:txBody>
          <a:bodyPr lIns="216000" tIns="144000" rIns="216000" bIns="144000">
            <a:noAutofit/>
          </a:bodyPr>
          <a:lstStyle>
            <a:lvl1pPr>
              <a:defRPr>
                <a:ln>
                  <a:noFill/>
                </a:ln>
                <a:solidFill>
                  <a:schemeClr val="tx1"/>
                </a:solidFill>
              </a:defRPr>
            </a:lvl1pPr>
            <a:lvl2pPr>
              <a:buClr>
                <a:srgbClr val="00FFB9"/>
              </a:buClr>
              <a:defRPr>
                <a:ln>
                  <a:noFill/>
                </a:ln>
                <a:solidFill>
                  <a:schemeClr val="tx1"/>
                </a:solidFill>
              </a:defRPr>
            </a:lvl2pPr>
            <a:lvl3pPr>
              <a:buClr>
                <a:srgbClr val="00FFB9"/>
              </a:buClr>
              <a:defRPr>
                <a:ln>
                  <a:noFill/>
                </a:ln>
                <a:solidFill>
                  <a:schemeClr val="tx1"/>
                </a:solidFill>
              </a:defRPr>
            </a:lvl3pPr>
            <a:lvl4pPr>
              <a:buClr>
                <a:srgbClr val="00FFB9"/>
              </a:buClr>
              <a:defRPr>
                <a:ln>
                  <a:noFill/>
                </a:ln>
                <a:solidFill>
                  <a:schemeClr val="tx1"/>
                </a:solidFill>
              </a:defRPr>
            </a:lvl4pPr>
            <a:lvl5pPr>
              <a:buClr>
                <a:srgbClr val="00FFB9"/>
              </a:buClr>
              <a:defRPr>
                <a:ln>
                  <a:noFill/>
                </a:ln>
                <a:solidFill>
                  <a:schemeClr val="tx1"/>
                </a:solidFill>
              </a:defRPr>
            </a:lvl5pPr>
            <a:lvl6pPr>
              <a:buClr>
                <a:srgbClr val="00FFB9"/>
              </a:buClr>
              <a:defRPr>
                <a:ln>
                  <a:noFill/>
                </a:ln>
                <a:solidFill>
                  <a:schemeClr val="bg1"/>
                </a:solidFill>
              </a:defRPr>
            </a:lvl6pPr>
            <a:lvl7pPr>
              <a:buClr>
                <a:srgbClr val="00FFB9"/>
              </a:buClr>
              <a:defRPr>
                <a:ln>
                  <a:noFill/>
                </a:ln>
                <a:solidFill>
                  <a:schemeClr val="bg1"/>
                </a:solidFill>
              </a:defRPr>
            </a:lvl7pPr>
            <a:lvl8pPr>
              <a:buClr>
                <a:srgbClr val="00FFB9"/>
              </a:buClr>
              <a:defRPr>
                <a:ln>
                  <a:noFill/>
                </a:ln>
                <a:solidFill>
                  <a:schemeClr val="bg1"/>
                </a:solidFill>
              </a:defRPr>
            </a:lvl8pPr>
            <a:lvl9pPr>
              <a:buClr>
                <a:srgbClr val="00FFB9"/>
              </a:buClr>
              <a:defRPr>
                <a:ln>
                  <a:noFill/>
                </a:ln>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3">
            <a:extLst>
              <a:ext uri="{FF2B5EF4-FFF2-40B4-BE49-F238E27FC236}">
                <a16:creationId xmlns:a16="http://schemas.microsoft.com/office/drawing/2014/main" id="{69D669AC-39CF-484C-80AE-48083C79014A}"/>
              </a:ext>
            </a:extLst>
          </p:cNvPr>
          <p:cNvSpPr>
            <a:spLocks noGrp="1"/>
          </p:cNvSpPr>
          <p:nvPr>
            <p:ph idx="12"/>
          </p:nvPr>
        </p:nvSpPr>
        <p:spPr>
          <a:xfrm>
            <a:off x="8187189" y="1414462"/>
            <a:ext cx="3600000" cy="4392000"/>
          </a:xfrm>
          <a:prstGeom prst="rect">
            <a:avLst/>
          </a:prstGeom>
          <a:ln w="19050">
            <a:solidFill>
              <a:schemeClr val="accent2"/>
            </a:solidFill>
          </a:ln>
        </p:spPr>
        <p:txBody>
          <a:bodyPr vert="horz" lIns="216000" tIns="144000" rIns="216000" bIns="144000" rtlCol="0">
            <a:noAutofit/>
          </a:bodyPr>
          <a:lstStyle>
            <a:lvl1pPr>
              <a:defRPr lang="en-US" dirty="0">
                <a:ln>
                  <a:noFill/>
                </a:ln>
                <a:solidFill>
                  <a:schemeClr val="tx1"/>
                </a:solidFill>
              </a:defRPr>
            </a:lvl1pPr>
            <a:lvl2pPr>
              <a:buClr>
                <a:schemeClr val="accent1"/>
              </a:buClr>
              <a:defRPr lang="en-US" dirty="0">
                <a:ln>
                  <a:noFill/>
                </a:ln>
                <a:solidFill>
                  <a:schemeClr val="tx1"/>
                </a:solidFill>
              </a:defRPr>
            </a:lvl2pPr>
            <a:lvl3pPr>
              <a:buClr>
                <a:schemeClr val="accent1"/>
              </a:buClr>
              <a:defRPr lang="en-US" dirty="0">
                <a:ln>
                  <a:noFill/>
                </a:ln>
                <a:solidFill>
                  <a:schemeClr val="tx1"/>
                </a:solidFill>
              </a:defRPr>
            </a:lvl3pPr>
            <a:lvl4pPr>
              <a:buClr>
                <a:schemeClr val="accent1"/>
              </a:buClr>
              <a:defRPr lang="en-US" dirty="0">
                <a:ln>
                  <a:noFill/>
                </a:ln>
                <a:solidFill>
                  <a:schemeClr val="tx1"/>
                </a:solidFill>
              </a:defRPr>
            </a:lvl4pPr>
            <a:lvl5pPr>
              <a:buClr>
                <a:schemeClr val="accent1"/>
              </a:buClr>
              <a:defRPr lang="en-US" dirty="0">
                <a:ln>
                  <a:noFill/>
                </a:ln>
                <a:solidFill>
                  <a:schemeClr val="tx1"/>
                </a:solidFill>
              </a:defRPr>
            </a:lvl5pPr>
            <a:lvl6pPr>
              <a:buClr>
                <a:schemeClr val="accent1"/>
              </a:buClr>
              <a:defRPr lang="en-US" dirty="0">
                <a:ln>
                  <a:noFill/>
                </a:ln>
                <a:solidFill>
                  <a:schemeClr val="bg1"/>
                </a:solidFill>
              </a:defRPr>
            </a:lvl6pPr>
            <a:lvl7pPr>
              <a:buClr>
                <a:schemeClr val="accent1"/>
              </a:buClr>
              <a:defRPr lang="en-US" dirty="0">
                <a:ln>
                  <a:noFill/>
                </a:ln>
                <a:solidFill>
                  <a:schemeClr val="bg1"/>
                </a:solidFill>
              </a:defRPr>
            </a:lvl7pPr>
            <a:lvl8pPr>
              <a:buClr>
                <a:schemeClr val="accent1"/>
              </a:buClr>
              <a:defRPr lang="en-US" dirty="0">
                <a:ln>
                  <a:noFill/>
                </a:ln>
                <a:solidFill>
                  <a:schemeClr val="bg1"/>
                </a:solidFill>
              </a:defRPr>
            </a:lvl8pPr>
            <a:lvl9pPr>
              <a:buClr>
                <a:schemeClr val="accent1"/>
              </a:buClr>
              <a:defRPr lang="en-US" dirty="0">
                <a:ln>
                  <a:noFill/>
                </a:ln>
                <a:solidFill>
                  <a:schemeClr val="bg1"/>
                </a:solidFill>
              </a:defRPr>
            </a:lvl9pPr>
          </a:lstStyle>
          <a:p>
            <a:pPr lvl="0"/>
            <a:r>
              <a:rPr lang="en-US"/>
              <a:t>Click to edit Master text styles</a:t>
            </a:r>
          </a:p>
          <a:p>
            <a:pPr lvl="1">
              <a:buClr>
                <a:srgbClr val="00FFB9"/>
              </a:buClr>
            </a:pPr>
            <a:r>
              <a:rPr lang="en-US"/>
              <a:t>Second level</a:t>
            </a:r>
          </a:p>
          <a:p>
            <a:pPr lvl="2">
              <a:buClr>
                <a:srgbClr val="00FFB9"/>
              </a:buClr>
            </a:pPr>
            <a:r>
              <a:rPr lang="en-US"/>
              <a:t>Third level</a:t>
            </a:r>
          </a:p>
          <a:p>
            <a:pPr lvl="3">
              <a:buClr>
                <a:srgbClr val="00FFB9"/>
              </a:buClr>
            </a:pPr>
            <a:r>
              <a:rPr lang="en-US"/>
              <a:t>Fourth level</a:t>
            </a:r>
          </a:p>
          <a:p>
            <a:pPr lvl="4">
              <a:buClr>
                <a:srgbClr val="00FFB9"/>
              </a:buClr>
            </a:pPr>
            <a:r>
              <a:rPr lang="en-US"/>
              <a:t>Fifth level</a:t>
            </a:r>
          </a:p>
        </p:txBody>
      </p:sp>
    </p:spTree>
    <p:extLst>
      <p:ext uri="{BB962C8B-B14F-4D97-AF65-F5344CB8AC3E}">
        <p14:creationId xmlns:p14="http://schemas.microsoft.com/office/powerpoint/2010/main" val="1280757208"/>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1"/>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Lst>
          </p:cNvPr>
          <p:cNvSpPr/>
          <p:nvPr/>
        </p:nvSpPr>
        <p:spPr bwMode="black">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0">
                <a:srgbClr val="00FFB9"/>
              </a:gs>
              <a:gs pos="100000">
                <a:srgbClr val="00E6DC"/>
              </a:gs>
            </a:gsLst>
            <a:lin ang="5400000" scaled="1"/>
          </a:gra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4131F54F-C70B-4435-91E6-F995F83E6C69}"/>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959065707"/>
      </p:ext>
    </p:extLst>
  </p:cSld>
  <p:clrMapOvr>
    <a:masterClrMapping/>
  </p:clrMapOvr>
  <p:extLst>
    <p:ext uri="{DCECCB84-F9BA-43D5-87BE-67443E8EF086}">
      <p15:sldGuideLst xmlns:p15="http://schemas.microsoft.com/office/powerpoint/2012/main">
        <p15:guide id="2" pos="6472">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a:gradFill>
                  <a:gsLst>
                    <a:gs pos="0">
                      <a:schemeClr val="accent2"/>
                    </a:gs>
                    <a:gs pos="100000">
                      <a:schemeClr val="accent3"/>
                    </a:gs>
                  </a:gsLst>
                  <a:lin ang="0" scaled="1"/>
                </a:gradFill>
              </a:defRPr>
            </a:lvl1pPr>
          </a:lstStyle>
          <a:p>
            <a:r>
              <a:rPr lang="en-US"/>
              <a:t>Click to edit Master title style</a:t>
            </a:r>
          </a:p>
        </p:txBody>
      </p:sp>
      <p:sp>
        <p:nvSpPr>
          <p:cNvPr id="2" name="Footer Placeholder">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r>
              <a:rPr lang="en-US"/>
              <a:t>Restricted | © Siemens 2023 | Siemens Digital Industries Software</a:t>
            </a:r>
          </a:p>
        </p:txBody>
      </p:sp>
      <p:sp>
        <p:nvSpPr>
          <p:cNvPr id="3" name="Slide Number Placeholder">
            <a:extLst>
              <a:ext uri="{FF2B5EF4-FFF2-40B4-BE49-F238E27FC236}">
                <a16:creationId xmlns:a16="http://schemas.microsoft.com/office/drawing/2014/main" id="{D52C2AF7-8539-453F-BD56-35B696DB207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4" name="Siemens Logo">
            <a:extLst>
              <a:ext uri="{FF2B5EF4-FFF2-40B4-BE49-F238E27FC236}">
                <a16:creationId xmlns:a16="http://schemas.microsoft.com/office/drawing/2014/main" id="{F8D833B7-9866-4D2D-AEB7-012D6DDE2A3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3632126938"/>
      </p:ext>
    </p:extLst>
  </p:cSld>
  <p:clrMapOvr>
    <a:masterClrMapping/>
  </p:clrMapOvr>
  <p:extLst>
    <p:ext uri="{DCECCB84-F9BA-43D5-87BE-67443E8EF086}">
      <p15:sldGuideLst xmlns:p15="http://schemas.microsoft.com/office/powerpoint/2012/main">
        <p15:guide id="2" pos="6472">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lang="en-US" sz="8000" b="1" kern="1200" dirty="0">
                <a:solidFill>
                  <a:schemeClr val="bg1"/>
                </a:solidFill>
                <a:latin typeface="+mj-lt"/>
                <a:ea typeface="+mj-ea"/>
                <a:cs typeface="+mj-cs"/>
              </a:defRPr>
            </a:lvl1pPr>
          </a:lstStyle>
          <a:p>
            <a:r>
              <a:rPr lang="en-US"/>
              <a:t>Agenda</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sz="1800" b="1">
                <a:solidFill>
                  <a:schemeClr val="bg1"/>
                </a:solidFill>
              </a:defRPr>
            </a:lvl1pPr>
            <a:lvl2pPr marL="0" indent="0" algn="l">
              <a:spcBef>
                <a:spcPts val="600"/>
              </a:spcBef>
              <a:spcAft>
                <a:spcPts val="0"/>
              </a:spcAft>
              <a:buFontTx/>
              <a:buNone/>
              <a:defRPr sz="1400" b="1">
                <a:solidFill>
                  <a:schemeClr val="bg1"/>
                </a:solidFill>
              </a:defRPr>
            </a:lvl2pPr>
            <a:lvl3pPr marL="180000" indent="-180000" algn="l">
              <a:spcAft>
                <a:spcPts val="0"/>
              </a:spcAft>
              <a:buFontTx/>
              <a:buNone/>
              <a:defRPr sz="1400" b="0"/>
            </a:lvl3pPr>
            <a:lvl4pPr marL="360000" indent="-180000" algn="l">
              <a:spcAft>
                <a:spcPts val="0"/>
              </a:spcAft>
              <a:buFontTx/>
              <a:buNone/>
              <a:defRPr sz="1400"/>
            </a:lvl4pPr>
            <a:lvl5pPr marL="360000" indent="-180000" algn="l">
              <a:spcAft>
                <a:spcPts val="0"/>
              </a:spcAft>
              <a:buFontTx/>
              <a:buNone/>
              <a:defRPr sz="1400" b="1"/>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lvl="0"/>
            <a:r>
              <a:rPr lang="en-US"/>
              <a:t>Click to edit the agenda</a:t>
            </a:r>
            <a:br>
              <a:rPr lang="en-US"/>
            </a:br>
            <a:r>
              <a:rPr lang="en-US"/>
              <a:t>Item 2</a:t>
            </a:r>
          </a:p>
          <a:p>
            <a:pPr lvl="0"/>
            <a:r>
              <a:rPr lang="en-US"/>
              <a:t>Item 3</a:t>
            </a:r>
          </a:p>
          <a:p>
            <a:pPr lvl="1"/>
            <a:endParaRPr lang="en-US"/>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11" name="Siemens Logo">
            <a:extLst>
              <a:ext uri="{FF2B5EF4-FFF2-40B4-BE49-F238E27FC236}">
                <a16:creationId xmlns:a16="http://schemas.microsoft.com/office/drawing/2014/main" id="{ECEAA6E3-1B84-5F4F-AA15-65CC04A1F3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4472" y="6419088"/>
            <a:ext cx="1152144" cy="183191"/>
          </a:xfrm>
          <a:prstGeom prst="rect">
            <a:avLst/>
          </a:prstGeom>
        </p:spPr>
      </p:pic>
    </p:spTree>
    <p:extLst>
      <p:ext uri="{BB962C8B-B14F-4D97-AF65-F5344CB8AC3E}">
        <p14:creationId xmlns:p14="http://schemas.microsoft.com/office/powerpoint/2010/main" val="66092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472">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bg>
      <p:bgPr>
        <a:solidFill>
          <a:schemeClr val="tx2"/>
        </a:solid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B29E3DA4-014E-4F3D-8186-84366ADFCB03}"/>
              </a:ext>
            </a:extLst>
          </p:cNvPr>
          <p:cNvSpPr>
            <a:spLocks noGrp="1"/>
          </p:cNvSpPr>
          <p:nvPr>
            <p:ph type="title" hasCustomPrompt="1"/>
          </p:nvPr>
        </p:nvSpPr>
        <p:spPr>
          <a:xfrm>
            <a:off x="411163" y="1234800"/>
            <a:ext cx="9863237" cy="1162523"/>
          </a:xfrm>
          <a:blipFill dpi="0" rotWithShape="1">
            <a:blip r:embed="rId2">
              <a:extLst>
                <a:ext uri="{96DAC541-7B7A-43D3-8B79-37D633B846F1}">
                  <asvg:svgBlip xmlns:asvg="http://schemas.microsoft.com/office/drawing/2016/SVG/main" r:embed="rId3"/>
                </a:ext>
              </a:extLst>
            </a:blip>
            <a:srcRect/>
            <a:stretch>
              <a:fillRect/>
            </a:stretch>
          </a:blipFill>
        </p:spPr>
        <p:txBody>
          <a:bodyPr wrap="square" lIns="0" tIns="54000" rIns="0" bIns="0" anchor="t" anchorCtr="0">
            <a:spAutoFit/>
          </a:bodyPr>
          <a:lstStyle>
            <a:lvl1pPr marL="540000">
              <a:defRPr sz="8000">
                <a:solidFill>
                  <a:schemeClr val="bg1"/>
                </a:solidFill>
              </a:defRPr>
            </a:lvl1pPr>
          </a:lstStyle>
          <a:p>
            <a:r>
              <a:rPr lang="en-US"/>
              <a:t>Contact</a:t>
            </a:r>
          </a:p>
        </p:txBody>
      </p:sp>
      <p:sp>
        <p:nvSpPr>
          <p:cNvPr id="3" name="Copy">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1058400" y="2397324"/>
            <a:ext cx="9216000" cy="3409751"/>
          </a:xfrm>
          <a:prstGeom prst="rect">
            <a:avLst/>
          </a:prstGeom>
        </p:spPr>
        <p:txBody>
          <a:bodyPr tIns="108000">
            <a:noAutofit/>
          </a:bodyPr>
          <a:lstStyle>
            <a:lvl1pPr marL="0" indent="0" algn="l">
              <a:spcAft>
                <a:spcPts val="0"/>
              </a:spcAft>
              <a:buNone/>
              <a:defRPr lang="en-US" sz="1600" b="1" kern="1200" dirty="0">
                <a:solidFill>
                  <a:schemeClr val="bg1"/>
                </a:solidFill>
                <a:latin typeface="+mn-lt"/>
                <a:ea typeface="+mn-ea"/>
                <a:cs typeface="+mn-cs"/>
              </a:defRPr>
            </a:lvl1pPr>
            <a:lvl2pPr marL="0" indent="0" algn="l">
              <a:spcBef>
                <a:spcPts val="600"/>
              </a:spcBef>
              <a:spcAft>
                <a:spcPts val="0"/>
              </a:spcAft>
              <a:buFont typeface="Arial" panose="020B0604020202020204" pitchFamily="34" charset="0"/>
              <a:buNone/>
              <a:defRPr sz="1600" b="1">
                <a:solidFill>
                  <a:schemeClr val="bg1"/>
                </a:solidFill>
              </a:defRPr>
            </a:lvl2pPr>
            <a:lvl3pPr marL="180000" indent="-180000" algn="l">
              <a:spcAft>
                <a:spcPts val="0"/>
              </a:spcAft>
              <a:buFontTx/>
              <a:buNone/>
              <a:defRPr sz="1600" b="0">
                <a:solidFill>
                  <a:schemeClr val="bg1"/>
                </a:solidFill>
              </a:defRPr>
            </a:lvl3pPr>
            <a:lvl4pPr marL="360000" indent="-180000" algn="l">
              <a:spcAft>
                <a:spcPts val="0"/>
              </a:spcAft>
              <a:buFontTx/>
              <a:buNone/>
              <a:defRPr sz="1400">
                <a:solidFill>
                  <a:schemeClr val="bg1"/>
                </a:solidFill>
              </a:defRPr>
            </a:lvl4pPr>
            <a:lvl5pPr marL="360000" indent="-180000" algn="l">
              <a:spcAft>
                <a:spcPts val="0"/>
              </a:spcAft>
              <a:buFontTx/>
              <a:buNone/>
              <a:defRPr sz="1400" b="1">
                <a:solidFill>
                  <a:schemeClr val="bg1"/>
                </a:solidFill>
              </a:defRPr>
            </a:lvl5pPr>
            <a:lvl6pPr marL="540000" indent="-180000" algn="l">
              <a:spcAft>
                <a:spcPts val="0"/>
              </a:spcAft>
              <a:buFont typeface="Arial" panose="020B0604020202020204" pitchFamily="34" charset="0"/>
              <a:buChar char="•"/>
              <a:defRPr sz="1400"/>
            </a:lvl6pPr>
            <a:lvl7pPr marL="540000" indent="-180000" algn="l">
              <a:spcAft>
                <a:spcPts val="0"/>
              </a:spcAft>
              <a:buFont typeface="Arial" panose="020B0604020202020204" pitchFamily="34" charset="0"/>
              <a:buChar char="•"/>
              <a:defRPr sz="1400" b="1"/>
            </a:lvl7pPr>
            <a:lvl8pPr marL="720000" indent="-180000" algn="l">
              <a:spcAft>
                <a:spcPts val="0"/>
              </a:spcAft>
              <a:buFont typeface="Arial" panose="020B0604020202020204" pitchFamily="34" charset="0"/>
              <a:buChar char="•"/>
              <a:defRPr sz="1400"/>
            </a:lvl8pPr>
            <a:lvl9pPr marL="720000" indent="-180000" algn="l">
              <a:spcAft>
                <a:spcPts val="0"/>
              </a:spcAft>
              <a:buFont typeface="Arial" panose="020B0604020202020204" pitchFamily="34" charset="0"/>
              <a:buChar char="•"/>
              <a:defRPr sz="1400" b="1"/>
            </a:lvl9pPr>
          </a:lstStyle>
          <a:p>
            <a:pPr marL="0" lvl="1" indent="0" algn="l" defTabSz="914400" rtl="0" eaLnBrk="1" latinLnBrk="0" hangingPunct="1">
              <a:lnSpc>
                <a:spcPct val="110000"/>
              </a:lnSpc>
              <a:spcBef>
                <a:spcPts val="600"/>
              </a:spcBef>
              <a:spcAft>
                <a:spcPts val="0"/>
              </a:spcAft>
              <a:buClr>
                <a:schemeClr val="accent1"/>
              </a:buClr>
              <a:buFont typeface="Arial" panose="020B0604020202020204" pitchFamily="34" charset="0"/>
              <a:buNone/>
            </a:pPr>
            <a:r>
              <a:rPr lang="en-US"/>
              <a:t>Click to edit the contact</a:t>
            </a:r>
          </a:p>
          <a:p>
            <a:pPr lvl="1"/>
            <a:r>
              <a:rPr lang="en-US"/>
              <a:t>Name</a:t>
            </a:r>
          </a:p>
          <a:p>
            <a:pPr lvl="2"/>
            <a:r>
              <a:rPr lang="en-US"/>
              <a:t>Department</a:t>
            </a:r>
          </a:p>
        </p:txBody>
      </p:sp>
      <p:sp>
        <p:nvSpPr>
          <p:cNvPr id="8" name="Footer Placeholder">
            <a:extLst>
              <a:ext uri="{FF2B5EF4-FFF2-40B4-BE49-F238E27FC236}">
                <a16:creationId xmlns:a16="http://schemas.microsoft.com/office/drawing/2014/main" id="{3279A350-3BB2-4CA2-A422-8F5A951F6F64}"/>
              </a:ext>
            </a:extLst>
          </p:cNvPr>
          <p:cNvSpPr>
            <a:spLocks noGrp="1"/>
          </p:cNvSpPr>
          <p:nvPr>
            <p:ph type="ftr" sz="quarter" idx="10"/>
          </p:nvPr>
        </p:nvSpPr>
        <p:spPr/>
        <p:txBody>
          <a:bodyPr/>
          <a:lstStyle>
            <a:lvl1pPr>
              <a:defRPr>
                <a:solidFill>
                  <a:schemeClr val="bg1"/>
                </a:solidFill>
              </a:defRPr>
            </a:lvl1pPr>
          </a:lstStyle>
          <a:p>
            <a:r>
              <a:rPr lang="en-US"/>
              <a:t>Restricted | © Siemens 2023 | Siemens Digital Industries Software</a:t>
            </a:r>
          </a:p>
        </p:txBody>
      </p:sp>
      <p:sp>
        <p:nvSpPr>
          <p:cNvPr id="9" name="Slide Number Placeholder">
            <a:extLst>
              <a:ext uri="{FF2B5EF4-FFF2-40B4-BE49-F238E27FC236}">
                <a16:creationId xmlns:a16="http://schemas.microsoft.com/office/drawing/2014/main" id="{CFF9630D-791D-45AE-8E5E-36F747F599E9}"/>
              </a:ext>
            </a:extLst>
          </p:cNvPr>
          <p:cNvSpPr>
            <a:spLocks noGrp="1"/>
          </p:cNvSpPr>
          <p:nvPr>
            <p:ph type="sldNum" sz="quarter" idx="11"/>
          </p:nvPr>
        </p:nvSpPr>
        <p:spPr/>
        <p:txBody>
          <a:bodyPr/>
          <a:lstStyle>
            <a:lvl1pPr>
              <a:defRPr>
                <a:solidFill>
                  <a:schemeClr val="bg1"/>
                </a:solidFill>
              </a:defRPr>
            </a:lvl1p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CAF3A8F5-231C-C244-A601-14611686B1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35188" y="6419088"/>
            <a:ext cx="1152000" cy="183168"/>
          </a:xfrm>
          <a:prstGeom prst="rect">
            <a:avLst/>
          </a:prstGeom>
        </p:spPr>
      </p:pic>
    </p:spTree>
    <p:extLst>
      <p:ext uri="{BB962C8B-B14F-4D97-AF65-F5344CB8AC3E}">
        <p14:creationId xmlns:p14="http://schemas.microsoft.com/office/powerpoint/2010/main" val="14244219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Full bleed color Gradien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E4BECE54-DDA8-4D2C-8A02-4C8E3E1585E1}"/>
              </a:ext>
            </a:extLst>
          </p:cNvPr>
          <p:cNvSpPr>
            <a:spLocks noGrp="1"/>
          </p:cNvSpPr>
          <p:nvPr>
            <p:ph type="ftr" sz="quarter" idx="10"/>
          </p:nvPr>
        </p:nvSpPr>
        <p:spPr/>
        <p:txBody>
          <a:bodyPr/>
          <a:lstStyle/>
          <a:p>
            <a:pPr>
              <a:lnSpc>
                <a:spcPct val="100000"/>
              </a:lnSpc>
            </a:pPr>
            <a:r>
              <a:rPr lang="en-US"/>
              <a:t>Restricted | © Siemens 2022 | 2022-01-18 | Malcolm McGilp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grpSp>
        <p:nvGrpSpPr>
          <p:cNvPr id="8" name="Gruppieren 3">
            <a:extLst>
              <a:ext uri="{FF2B5EF4-FFF2-40B4-BE49-F238E27FC236}">
                <a16:creationId xmlns:a16="http://schemas.microsoft.com/office/drawing/2014/main" id="{779A5D52-AC1D-1F4F-B37B-EF517351065F}"/>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0164A7C0-E38A-4845-A81B-14410295F1FA}"/>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5">
              <a:extLst>
                <a:ext uri="{FF2B5EF4-FFF2-40B4-BE49-F238E27FC236}">
                  <a16:creationId xmlns:a16="http://schemas.microsoft.com/office/drawing/2014/main" id="{A8FE52FD-6341-EF4D-B2A0-DFC3B16300D2}"/>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4E586142-9E41-B545-A2EB-40D9DB25BE7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B0704CCC-F812-684E-8535-AE05F395E60F}"/>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F0FF1E9-45D4-1F40-92F1-5A4A8A468AF5}"/>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C2D9207B-5402-0444-9E56-7B8709F7CAF4}"/>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1ABCA-F3C5-C14E-BC3B-15EC9AB34A71}"/>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3557B251-4149-4047-8880-F9AC17388BE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ECCEFAA-150F-5B41-A208-D75636E3BD7A}"/>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7F743078-0B19-4F44-8EAC-82DDFB4897A0}"/>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743F185-2FC2-F549-911C-7FE354AE7F3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ECEC6793-214A-A94B-A7AB-064B66B39937}"/>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6F74BFC8-AF0F-8447-86D6-6BE44E91818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06ACB9B8-F0C4-1D42-B257-2596F149E6FA}"/>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01E798D3-5BB6-9C4E-AAFC-4E5192CACA3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A2FABF00-D7AE-B543-8F2B-4141998EEA7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4C1898B0-0B29-8546-B98E-12253A318EC3}"/>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B0C12DD3-A3BE-0B44-808F-7D5934B3948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1087255-4C15-AF4C-94BB-CC659FFBBE5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80EBD7EC-186F-3C49-AFAC-1212DB81ED7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390384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2526">
          <p15:clr>
            <a:srgbClr val="65CEFF"/>
          </p15:clr>
        </p15:guide>
        <p15:guide id="3" pos="2708">
          <p15:clr>
            <a:srgbClr val="65CEFF"/>
          </p15:clr>
        </p15:guide>
        <p15:guide id="5" pos="3978">
          <p15:clr>
            <a:srgbClr val="65CEFF"/>
          </p15:clr>
        </p15:guide>
        <p15:guide id="7" pos="4975">
          <p15:clr>
            <a:srgbClr val="65CEFF"/>
          </p15:clr>
        </p15:guide>
        <p15:guide id="8" pos="5157">
          <p15:clr>
            <a:srgbClr val="65CEFF"/>
          </p15:clr>
        </p15:guide>
        <p15:guide id="11" orient="horz" pos="302">
          <p15:clr>
            <a:srgbClr val="65CEFF"/>
          </p15:clr>
        </p15:guide>
        <p15:guide id="12" orient="horz" pos="663">
          <p15:clr>
            <a:srgbClr val="65CEFF"/>
          </p15:clr>
        </p15:guide>
        <p15:guide id="14" orient="horz" pos="2206">
          <p15:clr>
            <a:srgbClr val="65CEFF"/>
          </p15:clr>
        </p15:guide>
        <p15:guide id="16" orient="horz" pos="3658">
          <p15:clr>
            <a:srgbClr val="65CEFF"/>
          </p15:clr>
        </p15:guide>
        <p15:guide id="18" orient="horz" pos="4157">
          <p15:clr>
            <a:srgbClr val="65CEFF"/>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8113814"/>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484377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Deep Blue - Conten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2023 | AI for EMAG | DI SW STS ST&amp;IN TI </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Agenda text frame">
            <a:extLst>
              <a:ext uri="{FF2B5EF4-FFF2-40B4-BE49-F238E27FC236}">
                <a16:creationId xmlns:a16="http://schemas.microsoft.com/office/drawing/2014/main" id="{BFC2C0F5-1FF7-A8C4-DAF8-BEDAF279B60D}"/>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buClr>
                <a:schemeClr val="tx1"/>
              </a:buClr>
              <a:tabLst>
                <a:tab pos="7200000" algn="r"/>
              </a:tabLst>
              <a:defRPr/>
            </a:lvl2pPr>
            <a:lvl3pPr marL="180000" defTabSz="360000">
              <a:spcAft>
                <a:spcPts val="900"/>
              </a:spcAft>
              <a:buClr>
                <a:schemeClr val="tx1"/>
              </a:buClr>
              <a:tabLst>
                <a:tab pos="7200000" algn="r"/>
              </a:tabLst>
              <a:defRPr b="1"/>
            </a:lvl3pPr>
            <a:lvl4pPr marL="360000" defTabSz="360000">
              <a:spcAft>
                <a:spcPts val="900"/>
              </a:spcAft>
              <a:buClr>
                <a:schemeClr val="tx1"/>
              </a:buClr>
              <a:tabLst>
                <a:tab pos="7200000" algn="r"/>
              </a:tabLst>
              <a:defRPr/>
            </a:lvl4pPr>
            <a:lvl5pPr marL="360000" defTabSz="360000">
              <a:spcAft>
                <a:spcPts val="900"/>
              </a:spcAft>
              <a:buClr>
                <a:schemeClr val="tx1"/>
              </a:buClr>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3591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Full bleed color Deep Blue">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p:txBody>
          <a:bodyPr/>
          <a:lstStyle/>
          <a:p>
            <a:pPr>
              <a:lnSpc>
                <a:spcPct val="100000"/>
              </a:lnSpc>
            </a:pPr>
            <a:r>
              <a:rPr lang="en-US"/>
              <a:t>Restricted | © Siemens 2023 | 2023-03-21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635188" y="6418800"/>
            <a:ext cx="1152000" cy="183168"/>
          </a:xfrm>
          <a:prstGeom prst="rect">
            <a:avLst/>
          </a:prstGeom>
        </p:spPr>
      </p:pic>
    </p:spTree>
    <p:extLst>
      <p:ext uri="{BB962C8B-B14F-4D97-AF65-F5344CB8AC3E}">
        <p14:creationId xmlns:p14="http://schemas.microsoft.com/office/powerpoint/2010/main" val="6338904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14015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17115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7475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1417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07669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6797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5330573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8548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26812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523635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320606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1038598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918893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495945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683200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66259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002477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9086927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1686552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6456825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27882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07608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474031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41926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61640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51520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91800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96847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647274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138813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794228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516328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5920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52893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65888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165879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708431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8366569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41120063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091663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09730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63511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01771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205842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01707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142197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46682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716163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21299342"/>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233313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961336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2815714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19705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64940166"/>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520290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87235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872947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897253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95455099"/>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4566288"/>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2286605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53645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705425"/>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206099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05890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263734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3840654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259834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55745113"/>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536978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able of contents / Agenda">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261002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Full bleed color Deep Blue (with key visual)">
    <p:bg>
      <p:bgRef idx="1001">
        <a:schemeClr val="bg2"/>
      </p:bgRef>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AE83F1C5-95B7-47C3-B837-8191D1E397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770482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Full bleed color Gradient (with key visual)">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4" name="Cognisphere">
            <a:extLst>
              <a:ext uri="{FF2B5EF4-FFF2-40B4-BE49-F238E27FC236}">
                <a16:creationId xmlns:a16="http://schemas.microsoft.com/office/drawing/2014/main" id="{E2F7C1AE-8376-445B-98CD-DBE6E96E387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07B7E75B-80B4-49F8-AA70-A41C9D896853}"/>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descr="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979795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5386085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2111885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49138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919018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500200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31945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82076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82008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161122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89969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648433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1827733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6058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7394096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1766355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18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90773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580758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130238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74126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375823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72699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217558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4092339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10041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990434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7847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800962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3490804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1107711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328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67255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379689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00413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541970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9183764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14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Unrestricted | © Siemens 2024 | MM-DD-2024 | Siemens Digital Industries Software</a:t>
            </a:r>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37986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172963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90116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653328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3068178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900302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75919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0519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50091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695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522184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35499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57827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91518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93203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59983"/>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778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15583645"/>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16197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52734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64810535"/>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81510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291226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195908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698691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03005075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7166476"/>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88897"/>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556130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146003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87408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472462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723070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4615833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455184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42064696"/>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11491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3173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4625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7797522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230288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243369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971610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096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6136616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690271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12301711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910233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734444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7374293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22846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102488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212516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752662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50028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02585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230264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258471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250577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747664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309436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11107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16136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679937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129359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102573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830373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891525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8345490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4038483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0075258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868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4663990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4236293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873765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 | Where today meets tomorrow.</a:t>
            </a:r>
          </a:p>
        </p:txBody>
      </p:sp>
    </p:spTree>
    <p:extLst>
      <p:ext uri="{BB962C8B-B14F-4D97-AF65-F5344CB8AC3E}">
        <p14:creationId xmlns:p14="http://schemas.microsoft.com/office/powerpoint/2010/main" val="27261980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3141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633825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447240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858656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044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99488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338928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038904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916675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0083498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735890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966101"/>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72506255"/>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7025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14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51707164"/>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418128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1672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153371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069133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892492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08629594"/>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4737466"/>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2151508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59025547"/>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ree content - short box">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9863137"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63982538"/>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 | Where today meets tomorrow.</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5129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17780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372016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60620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7963944"/>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 | Where today meets tomorrow.</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6697558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23088561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325361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 | Where today meets tomorrow.</a:t>
            </a:r>
          </a:p>
        </p:txBody>
      </p:sp>
    </p:spTree>
    <p:extLst>
      <p:ext uri="{BB962C8B-B14F-4D97-AF65-F5344CB8AC3E}">
        <p14:creationId xmlns:p14="http://schemas.microsoft.com/office/powerpoint/2010/main" val="12125295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ree Content_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4220775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64012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64837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97879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253110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1013494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1482691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0302259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317838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2523248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ree content_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4050299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6656800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2024 | Siemens Digital Industries Software</a:t>
            </a:r>
          </a:p>
        </p:txBody>
      </p:sp>
    </p:spTree>
    <p:extLst>
      <p:ext uri="{BB962C8B-B14F-4D97-AF65-F5344CB8AC3E}">
        <p14:creationId xmlns:p14="http://schemas.microsoft.com/office/powerpoint/2010/main" val="22044589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0877605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49313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701046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5097388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04740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4099748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22521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660529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827254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996530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400544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126959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907771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8027956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6886817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8049783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6841410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9084053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14608229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7541454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24328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375580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3754788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2024 | Siemens Digital Industries Software</a:t>
            </a:r>
          </a:p>
        </p:txBody>
      </p:sp>
    </p:spTree>
    <p:extLst>
      <p:ext uri="{BB962C8B-B14F-4D97-AF65-F5344CB8AC3E}">
        <p14:creationId xmlns:p14="http://schemas.microsoft.com/office/powerpoint/2010/main" val="24800769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0144171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14155625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2024 | Siemens Digital Industries Software</a:t>
            </a:r>
          </a:p>
        </p:txBody>
      </p:sp>
    </p:spTree>
    <p:extLst>
      <p:ext uri="{BB962C8B-B14F-4D97-AF65-F5344CB8AC3E}">
        <p14:creationId xmlns:p14="http://schemas.microsoft.com/office/powerpoint/2010/main" val="35852739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661682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305567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64508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88382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851957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81649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7563038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191605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1732034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80898440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7607808"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sp>
        <p:nvSpPr>
          <p:cNvPr id="6" name="Copy">
            <a:extLst>
              <a:ext uri="{FF2B5EF4-FFF2-40B4-BE49-F238E27FC236}">
                <a16:creationId xmlns:a16="http://schemas.microsoft.com/office/drawing/2014/main" id="{2BCCC437-B2D9-10C0-5D8C-C97ACF4DDA74}"/>
              </a:ext>
            </a:extLst>
          </p:cNvPr>
          <p:cNvSpPr>
            <a:spLocks noGrp="1"/>
          </p:cNvSpPr>
          <p:nvPr>
            <p:ph type="body" sz="quarter" idx="18"/>
          </p:nvPr>
        </p:nvSpPr>
        <p:spPr bwMode="black">
          <a:xfrm>
            <a:off x="8042400" y="1054100"/>
            <a:ext cx="3744000" cy="5113338"/>
          </a:xfrm>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074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96463820"/>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273624158"/>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260856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30373212"/>
      </p:ext>
    </p:extLst>
  </p:cSld>
  <p:clrMapOvr>
    <a:masterClrMapping/>
  </p:clrMapOvr>
  <p:extLst>
    <p:ext uri="{DCECCB84-F9BA-43D5-87BE-67443E8EF086}">
      <p15:sldGuideLst xmlns:p15="http://schemas.microsoft.com/office/powerpoint/2012/main">
        <p15:guide id="1" pos="259">
          <p15:clr>
            <a:srgbClr val="65CEFF"/>
          </p15:clr>
        </p15:guide>
        <p15:guide id="2" pos="4522">
          <p15:clr>
            <a:srgbClr val="65CEFF"/>
          </p15:clr>
        </p15:guide>
        <p15:guide id="3" pos="4794">
          <p15:clr>
            <a:srgbClr val="65CEFF"/>
          </p15:clr>
        </p15:guide>
        <p15:guide id="4" pos="5066">
          <p15:clr>
            <a:srgbClr val="65CEFF"/>
          </p15:clr>
        </p15:guide>
        <p15:guide id="5" pos="6472">
          <p15:clr>
            <a:srgbClr val="65CEFF"/>
          </p15:clr>
        </p15:guide>
        <p15:guide id="6" pos="7425">
          <p15:clr>
            <a:srgbClr val="65CEFF"/>
          </p15:clr>
        </p15:guide>
        <p15:guide id="7" orient="horz" pos="302">
          <p15:clr>
            <a:srgbClr val="65CEFF"/>
          </p15:clr>
        </p15:guide>
        <p15:guide id="8" orient="horz" pos="664">
          <p15:clr>
            <a:srgbClr val="65CEFF"/>
          </p15:clr>
        </p15:guide>
        <p15:guide id="9" orient="horz" pos="891">
          <p15:clr>
            <a:srgbClr val="65CEFF"/>
          </p15:clr>
        </p15:guide>
        <p15:guide id="10" orient="horz" pos="3658">
          <p15:clr>
            <a:srgbClr val="65CEFF"/>
          </p15:clr>
        </p15:guide>
        <p15:guide id="11" orient="horz" pos="3885">
          <p15:clr>
            <a:srgbClr val="65CEFF"/>
          </p15:clr>
        </p15:guide>
        <p15:guide id="12" orient="horz" pos="4157">
          <p15:clr>
            <a:srgbClr val="65CEFF"/>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9863235" cy="4752000"/>
          </a:xfrm>
          <a:prstGeom prst="rect">
            <a:avLst/>
          </a:prstGeom>
        </p:spPr>
        <p:txBody>
          <a:bodyPr>
            <a:noAutofit/>
          </a:bodyPr>
          <a:lstStyle>
            <a:lvl2pPr marL="0" indent="0">
              <a:buNone/>
              <a:defRPr/>
            </a:lvl2pPr>
          </a:lstStyle>
          <a:p>
            <a:pPr lvl="0"/>
            <a:r>
              <a:rPr lang="en-US"/>
              <a:t>Click to edit Master text styles</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58486828"/>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D4A512C-3700-804E-FE29-CFDC0A1728A2}"/>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7792267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A085E4A1-8814-1127-AB1C-0D3A9B495D13}"/>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31265766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3">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4" name="Copy">
            <a:extLst>
              <a:ext uri="{FF2B5EF4-FFF2-40B4-BE49-F238E27FC236}">
                <a16:creationId xmlns:a16="http://schemas.microsoft.com/office/drawing/2014/main" id="{7D1F8233-E6EC-DCDF-AD49-1336CE8ABD3E}"/>
              </a:ext>
            </a:extLst>
          </p:cNvPr>
          <p:cNvSpPr>
            <a:spLocks noGrp="1"/>
          </p:cNvSpPr>
          <p:nvPr>
            <p:ph type="body" sz="quarter" idx="18"/>
          </p:nvPr>
        </p:nvSpPr>
        <p:spPr bwMode="black">
          <a:xfrm>
            <a:off x="410399" y="1417320"/>
            <a:ext cx="11375136" cy="4754880"/>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9463233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53688792"/>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6472">
          <p15:clr>
            <a:srgbClr val="65CEFF"/>
          </p15:clr>
        </p15:guide>
        <p15:guide id="4" pos="7425">
          <p15:clr>
            <a:srgbClr val="65CEFF"/>
          </p15:clr>
        </p15:guide>
        <p15:guide id="5" orient="horz" pos="302">
          <p15:clr>
            <a:srgbClr val="65CEFF"/>
          </p15:clr>
        </p15:guide>
        <p15:guide id="6" orient="horz" pos="664">
          <p15:clr>
            <a:srgbClr val="65CEFF"/>
          </p15:clr>
        </p15:guide>
        <p15:guide id="7" orient="horz" pos="891">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6967361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3" name="Title" descr="Slide headline">
            <a:extLst>
              <a:ext uri="{FF2B5EF4-FFF2-40B4-BE49-F238E27FC236}">
                <a16:creationId xmlns:a16="http://schemas.microsoft.com/office/drawing/2014/main" id="{5AE46E04-4C8B-3F60-3961-4FEF86F6833A}"/>
              </a:ext>
            </a:extLst>
          </p:cNvPr>
          <p:cNvSpPr>
            <a:spLocks noGrp="1"/>
          </p:cNvSpPr>
          <p:nvPr>
            <p:ph type="title" hasCustomPrompt="1"/>
          </p:nvPr>
        </p:nvSpPr>
        <p:spPr bwMode="black">
          <a:xfrm>
            <a:off x="6583679" y="1054100"/>
            <a:ext cx="52029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
        <p:nvSpPr>
          <p:cNvPr id="2" name="Copy">
            <a:extLst>
              <a:ext uri="{FF2B5EF4-FFF2-40B4-BE49-F238E27FC236}">
                <a16:creationId xmlns:a16="http://schemas.microsoft.com/office/drawing/2014/main" id="{277639F4-59D7-8192-5E92-5A960F6DD472}"/>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78874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38291151"/>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539979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95154563"/>
      </p:ext>
    </p:extLst>
  </p:cSld>
  <p:clrMapOvr>
    <a:masterClrMapping/>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2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Tree>
    <p:extLst>
      <p:ext uri="{BB962C8B-B14F-4D97-AF65-F5344CB8AC3E}">
        <p14:creationId xmlns:p14="http://schemas.microsoft.com/office/powerpoint/2010/main" val="1395760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endParaRPr lang="en-US"/>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32605655"/>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31032145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745426604"/>
      </p:ext>
    </p:extLst>
  </p:cSld>
  <p:clrMapOvr>
    <a:masterClrMapping/>
  </p:clrMapOvr>
  <p:extLst>
    <p:ext uri="{DCECCB84-F9BA-43D5-87BE-67443E8EF086}">
      <p15:sldGuideLst xmlns:p15="http://schemas.microsoft.com/office/powerpoint/2012/main">
        <p15:guide id="1" pos="259">
          <p15:clr>
            <a:srgbClr val="65CEFF"/>
          </p15:clr>
        </p15:guide>
        <p15:guide id="2" pos="4794">
          <p15:clr>
            <a:srgbClr val="65CEFF"/>
          </p15:clr>
        </p15:guide>
        <p15:guide id="3" pos="5066">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4_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Table Placeholder" descr="Content table  frame">
            <a:extLst>
              <a:ext uri="{FF2B5EF4-FFF2-40B4-BE49-F238E27FC236}">
                <a16:creationId xmlns:a16="http://schemas.microsoft.com/office/drawing/2014/main" id="{93ED6A12-D002-B836-BF82-7E41303D82B3}"/>
              </a:ext>
            </a:extLst>
          </p:cNvPr>
          <p:cNvSpPr>
            <a:spLocks noGrp="1"/>
          </p:cNvSpPr>
          <p:nvPr>
            <p:ph type="tbl" sz="quarter" idx="12"/>
          </p:nvPr>
        </p:nvSpPr>
        <p:spPr bwMode="black">
          <a:xfrm>
            <a:off x="404812" y="1414461"/>
            <a:ext cx="11376026" cy="4392000"/>
          </a:xfrm>
        </p:spPr>
        <p:txBody>
          <a:bodyPr/>
          <a:lstStyle/>
          <a:p>
            <a:endParaRPr lang="en-US"/>
          </a:p>
        </p:txBody>
      </p:sp>
    </p:spTree>
    <p:extLst>
      <p:ext uri="{BB962C8B-B14F-4D97-AF65-F5344CB8AC3E}">
        <p14:creationId xmlns:p14="http://schemas.microsoft.com/office/powerpoint/2010/main" val="3525615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9446390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marL="0" indent="0">
              <a:buClr>
                <a:schemeClr val="tx1"/>
              </a:buClr>
              <a:buNone/>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endParaRPr lang="en-US"/>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ln w="19050">
            <a:solidFill>
              <a:schemeClr val="accent1"/>
            </a:solidFill>
          </a:ln>
        </p:spPr>
        <p:txBody>
          <a:bodyPr vert="horz" lIns="216000" tIns="144000" rIns="216000" bIns="144000" rtlCol="0">
            <a:noAutofit/>
          </a:bodyPr>
          <a:lstStyle>
            <a:lvl1pPr>
              <a:defRPr lang="en-US" dirty="0">
                <a:ln>
                  <a:noFill/>
                </a:ln>
              </a:defRPr>
            </a:lvl1pPr>
          </a:lstStyle>
          <a:p>
            <a:pPr lvl="0"/>
            <a:r>
              <a:rPr lang="en-US"/>
              <a:t>Click to edit Master text styles</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2002856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Single image with text_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6163056" cy="6858000"/>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a:xfrm>
            <a:off x="1059160" y="6310800"/>
            <a:ext cx="4901802" cy="547200"/>
          </a:xfrm>
        </p:spPr>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
        <p:nvSpPr>
          <p:cNvPr id="2" name="Copy">
            <a:extLst>
              <a:ext uri="{FF2B5EF4-FFF2-40B4-BE49-F238E27FC236}">
                <a16:creationId xmlns:a16="http://schemas.microsoft.com/office/drawing/2014/main" id="{4C028160-C065-2CE3-ABC5-2106B3832EC8}"/>
              </a:ext>
            </a:extLst>
          </p:cNvPr>
          <p:cNvSpPr>
            <a:spLocks noGrp="1"/>
          </p:cNvSpPr>
          <p:nvPr>
            <p:ph type="body" sz="quarter" idx="18"/>
          </p:nvPr>
        </p:nvSpPr>
        <p:spPr bwMode="black">
          <a:xfrm>
            <a:off x="6585152" y="2763078"/>
            <a:ext cx="5202036" cy="3404359"/>
          </a:xfrm>
        </p:spPr>
        <p:txBody>
          <a:bodyPr tIns="0"/>
          <a:lstStyle>
            <a:lvl2pPr marL="0" indent="0">
              <a:buClr>
                <a:schemeClr val="tx1"/>
              </a:buClr>
              <a:buNone/>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p:txBody>
      </p:sp>
      <p:sp>
        <p:nvSpPr>
          <p:cNvPr id="8" name="Title" descr="Slide headline">
            <a:extLst>
              <a:ext uri="{FF2B5EF4-FFF2-40B4-BE49-F238E27FC236}">
                <a16:creationId xmlns:a16="http://schemas.microsoft.com/office/drawing/2014/main" id="{9F44A223-9E69-A077-CA24-60ADB04C8919}"/>
              </a:ext>
            </a:extLst>
          </p:cNvPr>
          <p:cNvSpPr>
            <a:spLocks noGrp="1"/>
          </p:cNvSpPr>
          <p:nvPr>
            <p:ph type="title" hasCustomPrompt="1"/>
          </p:nvPr>
        </p:nvSpPr>
        <p:spPr bwMode="black">
          <a:xfrm>
            <a:off x="6585151" y="1054100"/>
            <a:ext cx="5202036" cy="1354217"/>
          </a:xfrm>
          <a:noFill/>
        </p:spPr>
        <p:txBody>
          <a:bodyPr wrap="square" rIns="0" bIns="0" anchor="t">
            <a:spAutoFit/>
          </a:bodyPr>
          <a:lstStyle>
            <a:lvl1pPr marL="0">
              <a:lnSpc>
                <a:spcPct val="100000"/>
              </a:lnSpc>
              <a:defRPr sz="4400" b="0">
                <a:solidFill>
                  <a:schemeClr val="tx1"/>
                </a:solidFill>
              </a:defRPr>
            </a:lvl1pPr>
          </a:lstStyle>
          <a:p>
            <a:r>
              <a:rPr lang="en-US"/>
              <a:t>Title, Arial Regular, 44 </a:t>
            </a:r>
            <a:r>
              <a:rPr lang="en-US" err="1"/>
              <a:t>pt</a:t>
            </a:r>
            <a:endParaRPr lang="en-US"/>
          </a:p>
        </p:txBody>
      </p:sp>
    </p:spTree>
    <p:extLst>
      <p:ext uri="{BB962C8B-B14F-4D97-AF65-F5344CB8AC3E}">
        <p14:creationId xmlns:p14="http://schemas.microsoft.com/office/powerpoint/2010/main" val="41910714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2" orient="horz" pos="664">
          <p15:clr>
            <a:srgbClr val="65CEFF"/>
          </p15:clr>
        </p15:guide>
        <p15:guide id="17" orient="horz" pos="3885">
          <p15:clr>
            <a:srgbClr val="65CEFF"/>
          </p15:clr>
        </p15:guide>
        <p15:guide id="18" orient="horz" pos="4157">
          <p15:clr>
            <a:srgbClr val="65CEFF"/>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5480950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742762"/>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2206">
          <p15:clr>
            <a:srgbClr val="65CEFF"/>
          </p15:clr>
        </p15:guide>
        <p15:guide id="7" orient="horz" pos="2343">
          <p15:clr>
            <a:srgbClr val="65CEFF"/>
          </p15:clr>
        </p15:guide>
        <p15:guide id="8" orient="horz" pos="3658">
          <p15:clr>
            <a:srgbClr val="65CEFF"/>
          </p15:clr>
        </p15:guide>
        <p15:guide id="9" orient="horz" pos="3885">
          <p15:clr>
            <a:srgbClr val="65CEFF"/>
          </p15:clr>
        </p15:guide>
        <p15:guide id="10" orient="horz" pos="4157">
          <p15:clr>
            <a:srgbClr val="65CEFF"/>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769478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408241401"/>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0" indent="0" algn="l">
              <a:spcAft>
                <a:spcPts val="0"/>
              </a:spcAft>
              <a:buFont typeface="Arial" panose="020B0604020202020204" pitchFamily="34" charset="0"/>
              <a:buNone/>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866747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778">
          <p15:clr>
            <a:srgbClr val="65CEFF"/>
          </p15:clr>
        </p15:guide>
        <p15:guide id="5" orient="horz" pos="3658">
          <p15:clr>
            <a:srgbClr val="65CEFF"/>
          </p15:clr>
        </p15:guide>
        <p15:guide id="6" orient="horz" pos="4157">
          <p15:clr>
            <a:srgbClr val="65CEFF"/>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1_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187096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3705">
          <p15:clr>
            <a:srgbClr val="65CEFF"/>
          </p15:clr>
        </p15:guide>
        <p15:guide id="5" pos="3978">
          <p15:clr>
            <a:srgbClr val="65CEFF"/>
          </p15:clr>
        </p15:guide>
        <p15:guide id="7" pos="4975">
          <p15:clr>
            <a:srgbClr val="65CEFF"/>
          </p15:clr>
        </p15:guide>
        <p15:guide id="8" pos="5157">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 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1" y="1414800"/>
            <a:ext cx="9863235"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 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ep Blue - One object (small)">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9863235"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ep Blue - One object (larg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CB34E9C2-B382-11DB-4F03-A9462A57F449}"/>
              </a:ext>
            </a:extLst>
          </p:cNvPr>
          <p:cNvSpPr>
            <a:spLocks noGrp="1"/>
          </p:cNvSpPr>
          <p:nvPr>
            <p:ph idx="1"/>
          </p:nvPr>
        </p:nvSpPr>
        <p:spPr bwMode="black">
          <a:xfrm>
            <a:off x="411162" y="1414800"/>
            <a:ext cx="1137602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23046454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dient- One object (small)">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descr="Content text frame">
            <a:extLst>
              <a:ext uri="{FF2B5EF4-FFF2-40B4-BE49-F238E27FC236}">
                <a16:creationId xmlns:a16="http://schemas.microsoft.com/office/drawing/2014/main" id="{D1305BFD-7302-1DA3-CEE1-0BAEEFDA5D4C}"/>
              </a:ext>
            </a:extLst>
          </p:cNvPr>
          <p:cNvSpPr>
            <a:spLocks noGrp="1"/>
          </p:cNvSpPr>
          <p:nvPr>
            <p:ph idx="1"/>
          </p:nvPr>
        </p:nvSpPr>
        <p:spPr bwMode="black">
          <a:xfrm>
            <a:off x="411161" y="1414800"/>
            <a:ext cx="9863236" cy="4752000"/>
          </a:xfrm>
          <a:prstGeom prst="rect">
            <a:avLst/>
          </a:prstGeom>
        </p:spPr>
        <p:txBody>
          <a:bodyPr>
            <a:noAutofit/>
          </a:bodyPr>
          <a:lstStyle>
            <a:lvl1pPr>
              <a:buClr>
                <a:schemeClr val="tx1"/>
              </a:buClr>
              <a:defRPr/>
            </a:lvl1pPr>
            <a:lvl2pPr marL="0" indent="0">
              <a:buClr>
                <a:schemeClr val="tx1"/>
              </a:buClr>
              <a:buNone/>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Unrestricted | © Siemens 2024 | MM-DD-2024 | Siemens Digital Industries Software</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
        <p:nvSpPr>
          <p:cNvPr id="3" name="Copy">
            <a:extLst>
              <a:ext uri="{FF2B5EF4-FFF2-40B4-BE49-F238E27FC236}">
                <a16:creationId xmlns:a16="http://schemas.microsoft.com/office/drawing/2014/main" id="{18D6E45E-CEEA-BBEF-2DFC-0680CA2318CD}"/>
              </a:ext>
            </a:extLst>
          </p:cNvPr>
          <p:cNvSpPr>
            <a:spLocks noGrp="1"/>
          </p:cNvSpPr>
          <p:nvPr>
            <p:ph type="body" sz="quarter" idx="18"/>
          </p:nvPr>
        </p:nvSpPr>
        <p:spPr bwMode="black">
          <a:xfrm>
            <a:off x="410399" y="1417320"/>
            <a:ext cx="9863997" cy="4452538"/>
          </a:xfrm>
        </p:spPr>
        <p:txBody>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ep Blue -2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ECC862BC-DAD1-4697-11EF-AA878F4DA956}"/>
              </a:ext>
            </a:extLst>
          </p:cNvPr>
          <p:cNvSpPr>
            <a:spLocks noGrp="1"/>
          </p:cNvSpPr>
          <p:nvPr>
            <p:ph sz="half" idx="1"/>
          </p:nvPr>
        </p:nvSpPr>
        <p:spPr bwMode="black">
          <a:xfrm>
            <a:off x="411162" y="1414800"/>
            <a:ext cx="5470526"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2" descr="Content text frame">
            <a:extLst>
              <a:ext uri="{FF2B5EF4-FFF2-40B4-BE49-F238E27FC236}">
                <a16:creationId xmlns:a16="http://schemas.microsoft.com/office/drawing/2014/main" id="{D1DB5CE1-2099-3C95-D56B-12D77C5354FF}"/>
              </a:ext>
            </a:extLst>
          </p:cNvPr>
          <p:cNvSpPr>
            <a:spLocks noGrp="1"/>
          </p:cNvSpPr>
          <p:nvPr>
            <p:ph sz="half" idx="2"/>
          </p:nvPr>
        </p:nvSpPr>
        <p:spPr bwMode="black">
          <a:xfrm>
            <a:off x="6315075" y="1414800"/>
            <a:ext cx="5465763"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6561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2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ep Blue - 3 column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Copy 1" descr="Content text frame">
            <a:extLst>
              <a:ext uri="{FF2B5EF4-FFF2-40B4-BE49-F238E27FC236}">
                <a16:creationId xmlns:a16="http://schemas.microsoft.com/office/drawing/2014/main" id="{1E4D3163-241F-7535-455C-F4C7FD86DCEC}"/>
              </a:ext>
            </a:extLst>
          </p:cNvPr>
          <p:cNvSpPr>
            <a:spLocks noGrp="1"/>
          </p:cNvSpPr>
          <p:nvPr>
            <p:ph sz="half" idx="1"/>
          </p:nvPr>
        </p:nvSpPr>
        <p:spPr bwMode="black">
          <a:xfrm>
            <a:off x="411162"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 2" descr="Content text frame">
            <a:extLst>
              <a:ext uri="{FF2B5EF4-FFF2-40B4-BE49-F238E27FC236}">
                <a16:creationId xmlns:a16="http://schemas.microsoft.com/office/drawing/2014/main" id="{B7BD224D-7F4E-EF79-EA97-508C4EC35762}"/>
              </a:ext>
            </a:extLst>
          </p:cNvPr>
          <p:cNvSpPr>
            <a:spLocks noGrp="1"/>
          </p:cNvSpPr>
          <p:nvPr>
            <p:ph sz="half" idx="2"/>
          </p:nvPr>
        </p:nvSpPr>
        <p:spPr bwMode="black">
          <a:xfrm>
            <a:off x="4298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py 3" descr="Content text frame">
            <a:extLst>
              <a:ext uri="{FF2B5EF4-FFF2-40B4-BE49-F238E27FC236}">
                <a16:creationId xmlns:a16="http://schemas.microsoft.com/office/drawing/2014/main" id="{1932E2C2-0C67-EBE2-7AE9-9E75A8ADA35F}"/>
              </a:ext>
            </a:extLst>
          </p:cNvPr>
          <p:cNvSpPr>
            <a:spLocks noGrp="1"/>
          </p:cNvSpPr>
          <p:nvPr>
            <p:ph sz="half" idx="12"/>
          </p:nvPr>
        </p:nvSpPr>
        <p:spPr bwMode="black">
          <a:xfrm>
            <a:off x="8186400" y="1414800"/>
            <a:ext cx="3600000" cy="4752000"/>
          </a:xfrm>
          <a:prstGeom prst="rect">
            <a:avLst/>
          </a:prstGeom>
        </p:spPr>
        <p:txBody>
          <a:bodyPr>
            <a:noAutofit/>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vl6pPr>
              <a:buClr>
                <a:schemeClr val="tx1"/>
              </a:buClr>
              <a:defRPr/>
            </a:lvl6pPr>
            <a:lvl7pPr>
              <a:buClr>
                <a:schemeClr val="tx1"/>
              </a:buClr>
              <a:defRPr/>
            </a:lvl7pPr>
            <a:lvl8pPr>
              <a:buClr>
                <a:schemeClr val="tx1"/>
              </a:buClr>
              <a:defRPr/>
            </a:lvl8pPr>
            <a:lvl9pPr>
              <a:buClr>
                <a:schemeClr val="tx1"/>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430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 3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ep Blue - Four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1101602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 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ep Blue - Six objects">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3" name="Copy 1" descr="Content text frame">
            <a:extLst>
              <a:ext uri="{FF2B5EF4-FFF2-40B4-BE49-F238E27FC236}">
                <a16:creationId xmlns:a16="http://schemas.microsoft.com/office/drawing/2014/main" id="{D375E574-B197-8527-5DDD-2DA382598CD9}"/>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2" descr="Content text frame">
            <a:extLst>
              <a:ext uri="{FF2B5EF4-FFF2-40B4-BE49-F238E27FC236}">
                <a16:creationId xmlns:a16="http://schemas.microsoft.com/office/drawing/2014/main" id="{0A1028F7-E2C5-8467-71EA-A7FC734FD226}"/>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1" name="Copy 3" descr="Content text frame">
            <a:extLst>
              <a:ext uri="{FF2B5EF4-FFF2-40B4-BE49-F238E27FC236}">
                <a16:creationId xmlns:a16="http://schemas.microsoft.com/office/drawing/2014/main" id="{410413E6-399B-BE31-DD32-1F653BA328DB}"/>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2" name="Copy 4" descr="Content text frame">
            <a:extLst>
              <a:ext uri="{FF2B5EF4-FFF2-40B4-BE49-F238E27FC236}">
                <a16:creationId xmlns:a16="http://schemas.microsoft.com/office/drawing/2014/main" id="{86F2E3B3-5369-1866-DC19-24219FEA7432}"/>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1" descr="Content text frame">
            <a:extLst>
              <a:ext uri="{FF2B5EF4-FFF2-40B4-BE49-F238E27FC236}">
                <a16:creationId xmlns:a16="http://schemas.microsoft.com/office/drawing/2014/main" id="{53DFEDFD-092F-B455-1A54-A3011C1661EA}"/>
              </a:ext>
            </a:extLst>
          </p:cNvPr>
          <p:cNvSpPr>
            <a:spLocks noGrp="1"/>
          </p:cNvSpPr>
          <p:nvPr>
            <p:ph sz="half" idx="14"/>
          </p:nvPr>
        </p:nvSpPr>
        <p:spPr bwMode="black">
          <a:xfrm>
            <a:off x="4297521" y="141732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Copy 2" descr="Content text frame">
            <a:extLst>
              <a:ext uri="{FF2B5EF4-FFF2-40B4-BE49-F238E27FC236}">
                <a16:creationId xmlns:a16="http://schemas.microsoft.com/office/drawing/2014/main" id="{72B1AB35-E799-9F1E-76F5-78930716A3B8}"/>
              </a:ext>
            </a:extLst>
          </p:cNvPr>
          <p:cNvSpPr>
            <a:spLocks noGrp="1"/>
          </p:cNvSpPr>
          <p:nvPr>
            <p:ph sz="half" idx="15"/>
          </p:nvPr>
        </p:nvSpPr>
        <p:spPr bwMode="black">
          <a:xfrm>
            <a:off x="4297521" y="3721608"/>
            <a:ext cx="3602736" cy="2088000"/>
          </a:xfrm>
          <a:prstGeom prst="rect">
            <a:avLst/>
          </a:prstGeom>
        </p:spPr>
        <p:txBody>
          <a:bodyPr>
            <a:noAutofit/>
          </a:bodyPr>
          <a:lstStyle>
            <a:lvl1pPr>
              <a:defRPr sz="1600"/>
            </a:lvl1pPr>
            <a:lvl2pPr marL="0" indent="0">
              <a:buNone/>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7886003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 Six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183880"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8183880"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3" descr="Content text frame">
            <a:extLst>
              <a:ext uri="{FF2B5EF4-FFF2-40B4-BE49-F238E27FC236}">
                <a16:creationId xmlns:a16="http://schemas.microsoft.com/office/drawing/2014/main" id="{143DF21B-5537-530D-88D7-2ED226DB91F5}"/>
              </a:ext>
            </a:extLst>
          </p:cNvPr>
          <p:cNvSpPr>
            <a:spLocks noGrp="1"/>
          </p:cNvSpPr>
          <p:nvPr>
            <p:ph sz="half" idx="16"/>
          </p:nvPr>
        </p:nvSpPr>
        <p:spPr bwMode="black">
          <a:xfrm>
            <a:off x="4297521" y="1414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Copy 4" descr="Content text frame">
            <a:extLst>
              <a:ext uri="{FF2B5EF4-FFF2-40B4-BE49-F238E27FC236}">
                <a16:creationId xmlns:a16="http://schemas.microsoft.com/office/drawing/2014/main" id="{2405FE5A-5DFC-4893-43B0-1638A1F0D6B9}"/>
              </a:ext>
            </a:extLst>
          </p:cNvPr>
          <p:cNvSpPr>
            <a:spLocks noGrp="1"/>
          </p:cNvSpPr>
          <p:nvPr>
            <p:ph sz="half" idx="17"/>
          </p:nvPr>
        </p:nvSpPr>
        <p:spPr bwMode="black">
          <a:xfrm>
            <a:off x="4297521" y="3718800"/>
            <a:ext cx="360273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207745293"/>
      </p:ext>
    </p:extLst>
  </p:cSld>
  <p:clrMapOvr>
    <a:masterClrMapping/>
  </p:clrMapOvr>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2206">
          <p15:clr>
            <a:srgbClr val="65CEFF"/>
          </p15:clr>
        </p15:guide>
        <p15:guide id="10" orient="horz" pos="2343">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ep Blue -Two columns (Spotlight)">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
        <p:nvSpPr>
          <p:cNvPr id="4" name="Picture Placeholder" descr="Thematic picture – please describe further">
            <a:extLst>
              <a:ext uri="{FF2B5EF4-FFF2-40B4-BE49-F238E27FC236}">
                <a16:creationId xmlns:a16="http://schemas.microsoft.com/office/drawing/2014/main" id="{49A9FF96-5075-8F7E-C4AC-4090CADCFF58}"/>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Image</a:t>
            </a:r>
          </a:p>
        </p:txBody>
      </p:sp>
      <p:sp>
        <p:nvSpPr>
          <p:cNvPr id="6" name="Copy" descr="Content text frame">
            <a:extLst>
              <a:ext uri="{FF2B5EF4-FFF2-40B4-BE49-F238E27FC236}">
                <a16:creationId xmlns:a16="http://schemas.microsoft.com/office/drawing/2014/main" id="{AB157827-7F7F-2A04-A824-256BE8A60862}"/>
              </a:ext>
            </a:extLst>
          </p:cNvPr>
          <p:cNvSpPr>
            <a:spLocks noGrp="1"/>
          </p:cNvSpPr>
          <p:nvPr>
            <p:ph sz="half" idx="2"/>
          </p:nvPr>
        </p:nvSpPr>
        <p:spPr bwMode="black">
          <a:xfrm>
            <a:off x="8043189" y="1414800"/>
            <a:ext cx="3744000" cy="4752000"/>
          </a:xfrm>
          <a:prstGeom prst="rect">
            <a:avLst/>
          </a:prstGeom>
        </p:spPr>
        <p:txBody>
          <a:bodyPr>
            <a:noAutofit/>
          </a:bodyPr>
          <a:lstStyle>
            <a:lvl2pPr marL="0" indent="0">
              <a:buNone/>
              <a:defRPr/>
            </a:lvl2pPr>
          </a:lstStyle>
          <a:p>
            <a:pPr lvl="0"/>
            <a:r>
              <a:rPr lang="en-US"/>
              <a:t>Click to edit Master text styles</a:t>
            </a:r>
          </a:p>
        </p:txBody>
      </p:sp>
    </p:spTree>
    <p:extLst>
      <p:ext uri="{BB962C8B-B14F-4D97-AF65-F5344CB8AC3E}">
        <p14:creationId xmlns:p14="http://schemas.microsoft.com/office/powerpoint/2010/main" val="21339225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ght -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 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
        <p:nvSpPr>
          <p:cNvPr id="2" name="Copy 1" descr="Content text frame">
            <a:extLst>
              <a:ext uri="{FF2B5EF4-FFF2-40B4-BE49-F238E27FC236}">
                <a16:creationId xmlns:a16="http://schemas.microsoft.com/office/drawing/2014/main" id="{184944CB-E271-8E9B-F2C4-DB00EA2C826D}"/>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2CF6626A-4725-D9A6-4E60-4A99746C2EA3}"/>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py 2" descr="Content text frame">
            <a:extLst>
              <a:ext uri="{FF2B5EF4-FFF2-40B4-BE49-F238E27FC236}">
                <a16:creationId xmlns:a16="http://schemas.microsoft.com/office/drawing/2014/main" id="{C17A4EC4-A514-50C1-68B8-E6FDD3E4F3EC}"/>
              </a:ext>
            </a:extLst>
          </p:cNvPr>
          <p:cNvSpPr>
            <a:spLocks noGrp="1"/>
          </p:cNvSpPr>
          <p:nvPr>
            <p:ph idx="16"/>
          </p:nvPr>
        </p:nvSpPr>
        <p:spPr bwMode="black">
          <a:xfrm>
            <a:off x="8183880"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2052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2526">
          <p15:clr>
            <a:srgbClr val="65CEFF"/>
          </p15:clr>
        </p15:guide>
        <p15:guide id="3" pos="2708">
          <p15:clr>
            <a:srgbClr val="65CEFF"/>
          </p15:clr>
        </p15:guide>
        <p15:guide id="4" pos="4975">
          <p15:clr>
            <a:srgbClr val="65CEFF"/>
          </p15:clr>
        </p15:guide>
        <p15:guide id="5" pos="5157">
          <p15:clr>
            <a:srgbClr val="65CEFF"/>
          </p15:clr>
        </p15:guide>
        <p15:guide id="6" pos="6472">
          <p15:clr>
            <a:srgbClr val="65CEFF"/>
          </p15:clr>
        </p15:guide>
        <p15:guide id="7" pos="7425">
          <p15:clr>
            <a:srgbClr val="65CEFF"/>
          </p15:clr>
        </p15:guide>
        <p15:guide id="8" orient="horz" pos="302">
          <p15:clr>
            <a:srgbClr val="65CEFF"/>
          </p15:clr>
        </p15:guide>
        <p15:guide id="9" orient="horz" pos="664">
          <p15:clr>
            <a:srgbClr val="65CEFF"/>
          </p15:clr>
        </p15:guide>
        <p15:guide id="10" orient="horz" pos="891">
          <p15:clr>
            <a:srgbClr val="65CEFF"/>
          </p15:clr>
        </p15:guide>
        <p15:guide id="11" orient="horz" pos="3658">
          <p15:clr>
            <a:srgbClr val="65CEFF"/>
          </p15:clr>
        </p15:guide>
        <p15:guide id="12" orient="horz" pos="3885">
          <p15:clr>
            <a:srgbClr val="65CEFF"/>
          </p15:clr>
        </p15:guide>
        <p15:guide id="13" orient="horz" pos="4157">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cess flow with highlight">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Unrestricted | © Siemens 2024 | MM-DD-2024 | Siemens Digital Industries Software</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0" indent="0" algn="l">
              <a:spcAft>
                <a:spcPts val="0"/>
              </a:spcAft>
              <a:buClrTx/>
              <a:buFont typeface="Arial" panose="020B0604020202020204" pitchFamily="34" charset="0"/>
              <a:buNone/>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Unrestricted | © Siemens 2024 | MM-DD-2024 | Siemens Digital Industries Software</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DC760461-D9A1-2994-D943-ADFFCE3FBD11}"/>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7114B094-2BE5-0BB7-6375-CC771BF2D3F9}"/>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38579531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p:bg>
      <p:bgRef idx="1001">
        <a:schemeClr val="bg2"/>
      </p:bgRef>
    </p:bg>
    <p:spTree>
      <p:nvGrpSpPr>
        <p:cNvPr id="1" name=""/>
        <p:cNvGrpSpPr/>
        <p:nvPr/>
      </p:nvGrpSpPr>
      <p:grpSpPr>
        <a:xfrm>
          <a:off x="0" y="0"/>
          <a:ext cx="0" cy="0"/>
          <a:chOff x="0" y="0"/>
          <a:chExt cx="0" cy="0"/>
        </a:xfrm>
      </p:grpSpPr>
      <p:sp>
        <p:nvSpPr>
          <p:cNvPr id="15" name="X picture">
            <a:extLst>
              <a:ext uri="{FF2B5EF4-FFF2-40B4-BE49-F238E27FC236}">
                <a16:creationId xmlns:a16="http://schemas.microsoft.com/office/drawing/2014/main" id="{4BEC0EA1-F0AC-4DF0-897C-660F2402F62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7" name="Title" descr="Headline of the presentation">
            <a:extLst>
              <a:ext uri="{FF2B5EF4-FFF2-40B4-BE49-F238E27FC236}">
                <a16:creationId xmlns:a16="http://schemas.microsoft.com/office/drawing/2014/main" id="{794DDCFE-2BDA-DC60-6A27-E61B00DA48A9}"/>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AE8FEF16-CA64-7608-8342-63BBFA15CCDF}"/>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8319492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Deep Blue 8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X picture first">
            <a:extLst>
              <a:ext uri="{FF2B5EF4-FFF2-40B4-BE49-F238E27FC236}">
                <a16:creationId xmlns:a16="http://schemas.microsoft.com/office/drawing/2014/main" id="{9850B9E9-80F0-9179-77E8-64135E5E7F6A}"/>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4" name="X picture second">
            <a:extLst>
              <a:ext uri="{FF2B5EF4-FFF2-40B4-BE49-F238E27FC236}">
                <a16:creationId xmlns:a16="http://schemas.microsoft.com/office/drawing/2014/main" id="{5CA89BF8-7CAB-D4DD-D521-1FFD5C5ACD6E}"/>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9" name="Title" descr="Headline of the presentation">
            <a:extLst>
              <a:ext uri="{FF2B5EF4-FFF2-40B4-BE49-F238E27FC236}">
                <a16:creationId xmlns:a16="http://schemas.microsoft.com/office/drawing/2014/main" id="{CD879322-E142-FF41-D5FF-D1279735C51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14" name="Subhead" descr="Subheadline of the presentation">
            <a:extLst>
              <a:ext uri="{FF2B5EF4-FFF2-40B4-BE49-F238E27FC236}">
                <a16:creationId xmlns:a16="http://schemas.microsoft.com/office/drawing/2014/main" id="{A82EB3F0-97BE-B8F7-DF2F-7C88F66BE59D}"/>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971786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Deep Blue 6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Tree>
    <p:extLst>
      <p:ext uri="{BB962C8B-B14F-4D97-AF65-F5344CB8AC3E}">
        <p14:creationId xmlns:p14="http://schemas.microsoft.com/office/powerpoint/2010/main" val="2376695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Deep Blue 40pt (X 2 images)">
    <p:bg>
      <p:bgRef idx="1001">
        <a:schemeClr val="bg2"/>
      </p:bgRef>
    </p:bg>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X picture first">
            <a:extLst>
              <a:ext uri="{FF2B5EF4-FFF2-40B4-BE49-F238E27FC236}">
                <a16:creationId xmlns:a16="http://schemas.microsoft.com/office/drawing/2014/main" id="{185429AB-F4F2-3DC7-4243-978C1F61F814}"/>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6" name="X picture second">
            <a:extLst>
              <a:ext uri="{FF2B5EF4-FFF2-40B4-BE49-F238E27FC236}">
                <a16:creationId xmlns:a16="http://schemas.microsoft.com/office/drawing/2014/main" id="{3DA9BC77-0C24-4BBE-5AA1-D883F8D9A82A}"/>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7" name="Title" descr="Headline of the presentation">
            <a:extLst>
              <a:ext uri="{FF2B5EF4-FFF2-40B4-BE49-F238E27FC236}">
                <a16:creationId xmlns:a16="http://schemas.microsoft.com/office/drawing/2014/main" id="{DE52BDDE-0225-180A-4880-C972B99F294C}"/>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8" name="Subhead" descr="Subheadline of the presentation">
            <a:extLst>
              <a:ext uri="{FF2B5EF4-FFF2-40B4-BE49-F238E27FC236}">
                <a16:creationId xmlns:a16="http://schemas.microsoft.com/office/drawing/2014/main" id="{71223FEB-E93C-0C87-EE58-A20FE1A6C75E}"/>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35949893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Deep Blue 8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C3BB88F-E812-02A8-5D6B-AC5F4EFD84B8}"/>
              </a:ext>
            </a:extLst>
          </p:cNvPr>
          <p:cNvSpPr>
            <a:spLocks noGrp="1"/>
          </p:cNvSpPr>
          <p:nvPr>
            <p:ph type="title" hasCustomPrompt="1"/>
          </p:nvPr>
        </p:nvSpPr>
        <p:spPr bwMode="black">
          <a:xfrm>
            <a:off x="410400" y="1414464"/>
            <a:ext cx="9286875"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6" name="Subhead" descr="Subheadline of the presentation">
            <a:extLst>
              <a:ext uri="{FF2B5EF4-FFF2-40B4-BE49-F238E27FC236}">
                <a16:creationId xmlns:a16="http://schemas.microsoft.com/office/drawing/2014/main" id="{5216F79E-48E4-AB27-6070-20F189D6B17A}"/>
              </a:ext>
            </a:extLst>
          </p:cNvPr>
          <p:cNvSpPr>
            <a:spLocks noGrp="1"/>
          </p:cNvSpPr>
          <p:nvPr>
            <p:ph type="subTitle" idx="1" hasCustomPrompt="1"/>
          </p:nvPr>
        </p:nvSpPr>
        <p:spPr bwMode="black">
          <a:xfrm>
            <a:off x="411162" y="3876677"/>
            <a:ext cx="9286875"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26026813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Deep Blue 6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3" name="Title" descr="Headline of the presentation">
            <a:extLst>
              <a:ext uri="{FF2B5EF4-FFF2-40B4-BE49-F238E27FC236}">
                <a16:creationId xmlns:a16="http://schemas.microsoft.com/office/drawing/2014/main" id="{211B784E-E401-86A8-01A4-54AF784A846E}"/>
              </a:ext>
            </a:extLst>
          </p:cNvPr>
          <p:cNvSpPr>
            <a:spLocks noGrp="1"/>
          </p:cNvSpPr>
          <p:nvPr>
            <p:ph type="title" hasCustomPrompt="1"/>
          </p:nvPr>
        </p:nvSpPr>
        <p:spPr bwMode="black">
          <a:xfrm>
            <a:off x="410400" y="1414463"/>
            <a:ext cx="9288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4" name="Subhead" descr="Subheadline of the presentation">
            <a:extLst>
              <a:ext uri="{FF2B5EF4-FFF2-40B4-BE49-F238E27FC236}">
                <a16:creationId xmlns:a16="http://schemas.microsoft.com/office/drawing/2014/main" id="{D8EE4E57-3379-0A07-6D6F-22DF50039112}"/>
              </a:ext>
            </a:extLst>
          </p:cNvPr>
          <p:cNvSpPr>
            <a:spLocks noGrp="1"/>
          </p:cNvSpPr>
          <p:nvPr>
            <p:ph type="subTitle" idx="1" hasCustomPrompt="1"/>
          </p:nvPr>
        </p:nvSpPr>
        <p:spPr bwMode="black">
          <a:xfrm>
            <a:off x="411163" y="4184453"/>
            <a:ext cx="9288000"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2624412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Deep Blue 40pt (X 3 images)">
    <p:bg>
      <p:bgRef idx="1001">
        <a:schemeClr val="bg2"/>
      </p:bgRef>
    </p:bg>
    <p:spTree>
      <p:nvGrpSpPr>
        <p:cNvPr id="1" name=""/>
        <p:cNvGrpSpPr/>
        <p:nvPr/>
      </p:nvGrpSpPr>
      <p:grpSpPr>
        <a:xfrm>
          <a:off x="0" y="0"/>
          <a:ext cx="0" cy="0"/>
          <a:chOff x="0" y="0"/>
          <a:chExt cx="0" cy="0"/>
        </a:xfrm>
      </p:grpSpPr>
      <p:sp>
        <p:nvSpPr>
          <p:cNvPr id="11" name="X picture first">
            <a:extLst>
              <a:ext uri="{FF2B5EF4-FFF2-40B4-BE49-F238E27FC236}">
                <a16:creationId xmlns:a16="http://schemas.microsoft.com/office/drawing/2014/main" id="{684D687A-C9CB-4382-BA6D-0EA40F650DFB}"/>
              </a:ext>
            </a:extLst>
          </p:cNvPr>
          <p:cNvSpPr>
            <a:spLocks noGrp="1"/>
          </p:cNvSpPr>
          <p:nvPr>
            <p:ph type="pic" sz="quarter" idx="14"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E5E5E9"/>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6DF04BE6-2F28-4442-9F47-31C6F1C81B88}"/>
              </a:ext>
            </a:extLst>
          </p:cNvPr>
          <p:cNvSpPr>
            <a:spLocks noGrp="1"/>
          </p:cNvSpPr>
          <p:nvPr>
            <p:ph type="pic" sz="quarter" idx="15" hasCustomPrompt="1"/>
          </p:nvPr>
        </p:nvSpPr>
        <p:spPr bwMode="black">
          <a:xfrm>
            <a:off x="10056814" y="-1357312"/>
            <a:ext cx="3073400" cy="3073400"/>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1802520 w 3073400"/>
              <a:gd name="connsiteY1" fmla="*/ 6908801 h 6908801"/>
              <a:gd name="connsiteX2" fmla="*/ 0 w 3073400"/>
              <a:gd name="connsiteY2" fmla="*/ 5105350 h 6908801"/>
              <a:gd name="connsiteX3" fmla="*/ 1270880 w 3073400"/>
              <a:gd name="connsiteY3" fmla="*/ 3833813 h 6908801"/>
              <a:gd name="connsiteX4" fmla="*/ 1802520 w 3073400"/>
              <a:gd name="connsiteY4" fmla="*/ 0 h 6908801"/>
              <a:gd name="connsiteX5" fmla="*/ 3073400 w 3073400"/>
              <a:gd name="connsiteY5" fmla="*/ 127088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3833813 h 5105350"/>
              <a:gd name="connsiteX1" fmla="*/ 0 w 3073400"/>
              <a:gd name="connsiteY1" fmla="*/ 5105350 h 5105350"/>
              <a:gd name="connsiteX2" fmla="*/ 1270880 w 3073400"/>
              <a:gd name="connsiteY2" fmla="*/ 3833813 h 5105350"/>
              <a:gd name="connsiteX3" fmla="*/ 1802520 w 3073400"/>
              <a:gd name="connsiteY3" fmla="*/ 0 h 5105350"/>
              <a:gd name="connsiteX4" fmla="*/ 3073400 w 3073400"/>
              <a:gd name="connsiteY4" fmla="*/ 1270880 h 5105350"/>
              <a:gd name="connsiteX5" fmla="*/ 1270880 w 3073400"/>
              <a:gd name="connsiteY5" fmla="*/ 3073400 h 5105350"/>
              <a:gd name="connsiteX6" fmla="*/ 0 w 3073400"/>
              <a:gd name="connsiteY6" fmla="*/ 1802520 h 5105350"/>
              <a:gd name="connsiteX7" fmla="*/ 1802520 w 3073400"/>
              <a:gd name="connsiteY7" fmla="*/ 0 h 5105350"/>
              <a:gd name="connsiteX0" fmla="*/ 1802520 w 3073400"/>
              <a:gd name="connsiteY0" fmla="*/ 0 h 3073400"/>
              <a:gd name="connsiteX1" fmla="*/ 3073400 w 3073400"/>
              <a:gd name="connsiteY1" fmla="*/ 1270880 h 3073400"/>
              <a:gd name="connsiteX2" fmla="*/ 1270880 w 3073400"/>
              <a:gd name="connsiteY2" fmla="*/ 3073400 h 3073400"/>
              <a:gd name="connsiteX3" fmla="*/ 0 w 3073400"/>
              <a:gd name="connsiteY3" fmla="*/ 1802520 h 3073400"/>
              <a:gd name="connsiteX4" fmla="*/ 1802520 w 3073400"/>
              <a:gd name="connsiteY4" fmla="*/ 0 h 307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3400">
                <a:moveTo>
                  <a:pt x="1802520" y="0"/>
                </a:moveTo>
                <a:lnTo>
                  <a:pt x="3073400" y="1270880"/>
                </a:lnTo>
                <a:lnTo>
                  <a:pt x="1270880" y="3073400"/>
                </a:lnTo>
                <a:lnTo>
                  <a:pt x="0" y="1802520"/>
                </a:lnTo>
                <a:lnTo>
                  <a:pt x="1802520" y="0"/>
                </a:lnTo>
                <a:close/>
              </a:path>
            </a:pathLst>
          </a:custGeom>
          <a:solidFill>
            <a:srgbClr val="9999A9"/>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3" name="X picture third">
            <a:extLst>
              <a:ext uri="{FF2B5EF4-FFF2-40B4-BE49-F238E27FC236}">
                <a16:creationId xmlns:a16="http://schemas.microsoft.com/office/drawing/2014/main" id="{31071B48-22DD-4993-9A0B-35B7656021CF}"/>
              </a:ext>
            </a:extLst>
          </p:cNvPr>
          <p:cNvSpPr>
            <a:spLocks noGrp="1"/>
          </p:cNvSpPr>
          <p:nvPr>
            <p:ph type="pic" sz="quarter" idx="13" hasCustomPrompt="1"/>
          </p:nvPr>
        </p:nvSpPr>
        <p:spPr bwMode="black">
          <a:xfrm>
            <a:off x="10056814" y="2476502"/>
            <a:ext cx="3073400" cy="3074988"/>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1270880 w 3073400"/>
              <a:gd name="connsiteY6" fmla="*/ 3073400 h 6908801"/>
              <a:gd name="connsiteX7" fmla="*/ 0 w 3073400"/>
              <a:gd name="connsiteY7" fmla="*/ 1802520 h 6908801"/>
              <a:gd name="connsiteX8" fmla="*/ 1802520 w 3073400"/>
              <a:gd name="connsiteY8" fmla="*/ 0 h 6908801"/>
              <a:gd name="connsiteX0" fmla="*/ 1270880 w 3073400"/>
              <a:gd name="connsiteY0" fmla="*/ 2031293 h 5106281"/>
              <a:gd name="connsiteX1" fmla="*/ 3073400 w 3073400"/>
              <a:gd name="connsiteY1" fmla="*/ 3834744 h 5106281"/>
              <a:gd name="connsiteX2" fmla="*/ 1802520 w 3073400"/>
              <a:gd name="connsiteY2" fmla="*/ 5106281 h 5106281"/>
              <a:gd name="connsiteX3" fmla="*/ 0 w 3073400"/>
              <a:gd name="connsiteY3" fmla="*/ 3302830 h 5106281"/>
              <a:gd name="connsiteX4" fmla="*/ 1270880 w 3073400"/>
              <a:gd name="connsiteY4" fmla="*/ 2031293 h 5106281"/>
              <a:gd name="connsiteX5" fmla="*/ 0 w 3073400"/>
              <a:gd name="connsiteY5" fmla="*/ 0 h 5106281"/>
              <a:gd name="connsiteX6" fmla="*/ 1270880 w 3073400"/>
              <a:gd name="connsiteY6" fmla="*/ 1270880 h 5106281"/>
              <a:gd name="connsiteX7" fmla="*/ 0 w 3073400"/>
              <a:gd name="connsiteY7" fmla="*/ 0 h 5106281"/>
              <a:gd name="connsiteX0" fmla="*/ 1270880 w 3073400"/>
              <a:gd name="connsiteY0" fmla="*/ 0 h 3074988"/>
              <a:gd name="connsiteX1" fmla="*/ 3073400 w 3073400"/>
              <a:gd name="connsiteY1" fmla="*/ 1803451 h 3074988"/>
              <a:gd name="connsiteX2" fmla="*/ 1802520 w 3073400"/>
              <a:gd name="connsiteY2" fmla="*/ 3074988 h 3074988"/>
              <a:gd name="connsiteX3" fmla="*/ 0 w 3073400"/>
              <a:gd name="connsiteY3" fmla="*/ 1271537 h 3074988"/>
              <a:gd name="connsiteX4" fmla="*/ 1270880 w 3073400"/>
              <a:gd name="connsiteY4" fmla="*/ 0 h 307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3400" h="3074988">
                <a:moveTo>
                  <a:pt x="1270880" y="0"/>
                </a:moveTo>
                <a:lnTo>
                  <a:pt x="3073400" y="1803451"/>
                </a:lnTo>
                <a:lnTo>
                  <a:pt x="1802520" y="3074988"/>
                </a:lnTo>
                <a:lnTo>
                  <a:pt x="0" y="1271537"/>
                </a:lnTo>
                <a:lnTo>
                  <a:pt x="1270880" y="0"/>
                </a:lnTo>
                <a:close/>
              </a:path>
            </a:pathLst>
          </a:custGeom>
          <a:solidFill>
            <a:srgbClr val="333353"/>
          </a:solidFill>
        </p:spPr>
        <p:txBody>
          <a:bodyPr wrap="square" lIns="0" tIns="792000" rIns="1080000" anchor="t" anchorCtr="0">
            <a:noAutofit/>
          </a:bodyPr>
          <a:lstStyle>
            <a:lvl1pPr algn="r">
              <a:defRPr>
                <a:solidFill>
                  <a:schemeClr val="tx1"/>
                </a:solidFill>
              </a:defRPr>
            </a:lvl1pPr>
          </a:lstStyle>
          <a:p>
            <a:r>
              <a:rPr lang="en-US" noProof="0"/>
              <a:t>Please </a:t>
            </a:r>
            <a:br>
              <a:rPr lang="en-US" noProof="0"/>
            </a:br>
            <a:r>
              <a:rPr lang="en-US" noProof="0"/>
              <a:t>insert third </a:t>
            </a:r>
            <a:br>
              <a:rPr lang="en-US" noProof="0"/>
            </a:br>
            <a:r>
              <a:rPr lang="en-US" noProof="0"/>
              <a:t>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FD55D30A-0739-469D-8F8E-FE849E76D308}"/>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97848765-58A1-C7AA-551E-52FA5040A2C8}"/>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987056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Deep Blue 80pt (X one image with blur background)">
    <p:bg>
      <p:bgRef idx="1001">
        <a:schemeClr val="bg2"/>
      </p:bgRef>
    </p:bg>
    <p:spTree>
      <p:nvGrpSpPr>
        <p:cNvPr id="1" name=""/>
        <p:cNvGrpSpPr/>
        <p:nvPr/>
      </p:nvGrpSpPr>
      <p:grpSpPr>
        <a:xfrm>
          <a:off x="0" y="0"/>
          <a:ext cx="0" cy="0"/>
          <a:chOff x="0" y="0"/>
          <a:chExt cx="0" cy="0"/>
        </a:xfrm>
      </p:grpSpPr>
      <p:sp>
        <p:nvSpPr>
          <p:cNvPr id="20" name="Blur background picture">
            <a:extLst>
              <a:ext uri="{FF2B5EF4-FFF2-40B4-BE49-F238E27FC236}">
                <a16:creationId xmlns:a16="http://schemas.microsoft.com/office/drawing/2014/main" id="{38F86097-2D6B-4626-AEB3-A281A0A3CA29}"/>
              </a:ext>
            </a:extLst>
          </p:cNvPr>
          <p:cNvSpPr>
            <a:spLocks noGrp="1"/>
          </p:cNvSpPr>
          <p:nvPr>
            <p:ph type="pic" sz="quarter" idx="14" hasCustomPrompt="1"/>
          </p:nvPr>
        </p:nvSpPr>
        <p:spPr bwMode="black">
          <a:xfrm>
            <a:off x="0" y="0"/>
            <a:ext cx="12192000" cy="6858000"/>
          </a:xfrm>
          <a:prstGeom prst="rect">
            <a:avLst/>
          </a:pr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 </a:t>
            </a:r>
            <a:br>
              <a:rPr lang="en-US"/>
            </a:br>
            <a:r>
              <a:rPr lang="en-US"/>
              <a:t>modify transparency or brightness/contrast if necessary</a:t>
            </a:r>
          </a:p>
        </p:txBody>
      </p:sp>
      <p:sp>
        <p:nvSpPr>
          <p:cNvPr id="8" name="X picture">
            <a:extLst>
              <a:ext uri="{FF2B5EF4-FFF2-40B4-BE49-F238E27FC236}">
                <a16:creationId xmlns:a16="http://schemas.microsoft.com/office/drawing/2014/main" id="{80FF28FC-0BCA-48D9-A24A-DB433EFF095C}"/>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
        <p:nvSpPr>
          <p:cNvPr id="6" name="Freeform: Shape 5">
            <a:extLst>
              <a:ext uri="{FF2B5EF4-FFF2-40B4-BE49-F238E27FC236}">
                <a16:creationId xmlns:a16="http://schemas.microsoft.com/office/drawing/2014/main" id="{E86182CC-93AB-439F-83B8-5E98B14A78D4}"/>
              </a:ext>
            </a:extLst>
          </p:cNvPr>
          <p:cNvSpPr/>
          <p:nvPr/>
        </p:nvSpPr>
        <p:spPr>
          <a:xfrm>
            <a:off x="10274400" y="6364800"/>
            <a:ext cx="1512000" cy="240408"/>
          </a:xfrm>
          <a:custGeom>
            <a:avLst/>
            <a:gdLst>
              <a:gd name="connsiteX0" fmla="*/ 0 w 1512000"/>
              <a:gd name="connsiteY0" fmla="*/ 240408 h 240408"/>
              <a:gd name="connsiteX1" fmla="*/ 1512000 w 1512000"/>
              <a:gd name="connsiteY1" fmla="*/ 240408 h 240408"/>
              <a:gd name="connsiteX2" fmla="*/ 1512000 w 1512000"/>
              <a:gd name="connsiteY2" fmla="*/ 0 h 240408"/>
              <a:gd name="connsiteX3" fmla="*/ 0 w 1512000"/>
              <a:gd name="connsiteY3" fmla="*/ 0 h 240408"/>
              <a:gd name="connsiteX4" fmla="*/ 0 w 1512000"/>
              <a:gd name="connsiteY4" fmla="*/ 0 h 24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000" h="240408">
                <a:moveTo>
                  <a:pt x="0" y="240408"/>
                </a:moveTo>
                <a:lnTo>
                  <a:pt x="1512000" y="240408"/>
                </a:lnTo>
                <a:lnTo>
                  <a:pt x="1512000" y="0"/>
                </a:lnTo>
                <a:lnTo>
                  <a:pt x="0" y="0"/>
                </a:lnTo>
                <a:lnTo>
                  <a:pt x="0" y="0"/>
                </a:lnTo>
                <a:close/>
              </a:path>
            </a:pathLst>
          </a:custGeom>
          <a:noFill/>
          <a:ln w="1505" cap="flat">
            <a:noFill/>
            <a:prstDash val="solid"/>
            <a:miter/>
          </a:ln>
        </p:spPr>
        <p:txBody>
          <a:bodyPr rtlCol="0" anchor="ctr"/>
          <a:lstStyle/>
          <a:p>
            <a:endParaRPr lang="en-US"/>
          </a:p>
        </p:txBody>
      </p:sp>
      <p:pic>
        <p:nvPicPr>
          <p:cNvPr id="21" name="Siemens Logo">
            <a:extLst>
              <a:ext uri="{FF2B5EF4-FFF2-40B4-BE49-F238E27FC236}">
                <a16:creationId xmlns:a16="http://schemas.microsoft.com/office/drawing/2014/main" id="{15424DCB-9FB7-4AFC-BE09-89FFBCD3B0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E73186CB-C6F0-CAF3-D2F1-6A126377782E}"/>
              </a:ext>
            </a:extLst>
          </p:cNvPr>
          <p:cNvSpPr>
            <a:spLocks noGrp="1"/>
          </p:cNvSpPr>
          <p:nvPr>
            <p:ph type="title" hasCustomPrompt="1"/>
          </p:nvPr>
        </p:nvSpPr>
        <p:spPr bwMode="black">
          <a:xfrm>
            <a:off x="410401" y="1414464"/>
            <a:ext cx="750114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7" name="Subhead" descr="Subheadline of the presentation">
            <a:extLst>
              <a:ext uri="{FF2B5EF4-FFF2-40B4-BE49-F238E27FC236}">
                <a16:creationId xmlns:a16="http://schemas.microsoft.com/office/drawing/2014/main" id="{E3C45349-7C38-596B-F3ED-E60D2FDAA856}"/>
              </a:ext>
            </a:extLst>
          </p:cNvPr>
          <p:cNvSpPr>
            <a:spLocks noGrp="1"/>
          </p:cNvSpPr>
          <p:nvPr>
            <p:ph type="subTitle" idx="1" hasCustomPrompt="1"/>
          </p:nvPr>
        </p:nvSpPr>
        <p:spPr bwMode="black">
          <a:xfrm>
            <a:off x="411163" y="3876677"/>
            <a:ext cx="7501148" cy="1053132"/>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32 </a:t>
            </a:r>
            <a:r>
              <a:rPr lang="en-US" err="1"/>
              <a:t>pt</a:t>
            </a:r>
            <a:endParaRPr lang="en-US"/>
          </a:p>
        </p:txBody>
      </p:sp>
    </p:spTree>
    <p:extLst>
      <p:ext uri="{BB962C8B-B14F-4D97-AF65-F5344CB8AC3E}">
        <p14:creationId xmlns:p14="http://schemas.microsoft.com/office/powerpoint/2010/main" val="36654216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9" pos="4250">
          <p15:clr>
            <a:srgbClr val="65CEF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Deep Blue 6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98467D58-0872-4499-81D8-D8090BD5F6F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7" name="X picture">
            <a:extLst>
              <a:ext uri="{FF2B5EF4-FFF2-40B4-BE49-F238E27FC236}">
                <a16:creationId xmlns:a16="http://schemas.microsoft.com/office/drawing/2014/main" id="{32EF6E99-BC78-448E-A300-CAC98B2B48E7}"/>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C7F0FBC3-F14A-0DD0-A69D-8F7171F24717}"/>
              </a:ext>
            </a:extLst>
          </p:cNvPr>
          <p:cNvSpPr>
            <a:spLocks noGrp="1"/>
          </p:cNvSpPr>
          <p:nvPr>
            <p:ph type="title" hasCustomPrompt="1"/>
          </p:nvPr>
        </p:nvSpPr>
        <p:spPr bwMode="black">
          <a:xfrm>
            <a:off x="410400" y="1414463"/>
            <a:ext cx="7978226"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6" name="Subhead" descr="Subheadline of the presentation">
            <a:extLst>
              <a:ext uri="{FF2B5EF4-FFF2-40B4-BE49-F238E27FC236}">
                <a16:creationId xmlns:a16="http://schemas.microsoft.com/office/drawing/2014/main" id="{C86CB9BC-9420-5864-CBE4-31D1623E4834}"/>
              </a:ext>
            </a:extLst>
          </p:cNvPr>
          <p:cNvSpPr>
            <a:spLocks noGrp="1"/>
          </p:cNvSpPr>
          <p:nvPr>
            <p:ph type="subTitle" idx="1" hasCustomPrompt="1"/>
          </p:nvPr>
        </p:nvSpPr>
        <p:spPr bwMode="black">
          <a:xfrm>
            <a:off x="411163" y="4184453"/>
            <a:ext cx="7978226" cy="964017"/>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24 </a:t>
            </a:r>
            <a:r>
              <a:rPr lang="en-US" err="1"/>
              <a:t>pt</a:t>
            </a:r>
            <a:endParaRPr lang="en-US"/>
          </a:p>
        </p:txBody>
      </p:sp>
    </p:spTree>
    <p:extLst>
      <p:ext uri="{BB962C8B-B14F-4D97-AF65-F5344CB8AC3E}">
        <p14:creationId xmlns:p14="http://schemas.microsoft.com/office/powerpoint/2010/main" val="6285202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1">
          <p15:clr>
            <a:srgbClr val="65CEFF"/>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Deep Blue 40pt (X one image with blur background)">
    <p:bg>
      <p:bgRef idx="1001">
        <a:schemeClr val="bg2"/>
      </p:bgRef>
    </p:bg>
    <p:spTree>
      <p:nvGrpSpPr>
        <p:cNvPr id="1" name=""/>
        <p:cNvGrpSpPr/>
        <p:nvPr/>
      </p:nvGrpSpPr>
      <p:grpSpPr>
        <a:xfrm>
          <a:off x="0" y="0"/>
          <a:ext cx="0" cy="0"/>
          <a:chOff x="0" y="0"/>
          <a:chExt cx="0" cy="0"/>
        </a:xfrm>
      </p:grpSpPr>
      <p:sp>
        <p:nvSpPr>
          <p:cNvPr id="12" name="Blur background picture">
            <a:extLst>
              <a:ext uri="{FF2B5EF4-FFF2-40B4-BE49-F238E27FC236}">
                <a16:creationId xmlns:a16="http://schemas.microsoft.com/office/drawing/2014/main" id="{EB910D38-0BEA-44CA-A43C-8C6D47DE7A4B}"/>
              </a:ext>
            </a:extLst>
          </p:cNvPr>
          <p:cNvSpPr>
            <a:spLocks noGrp="1"/>
          </p:cNvSpPr>
          <p:nvPr>
            <p:ph type="pic" sz="quarter" idx="14" hasCustomPrompt="1"/>
          </p:nvPr>
        </p:nvSpPr>
        <p:spPr bwMode="black">
          <a:xfrm>
            <a:off x="0" y="0"/>
            <a:ext cx="12192000" cy="6858000"/>
          </a:xfrm>
          <a:custGeom>
            <a:avLst/>
            <a:gdLst>
              <a:gd name="connsiteX0" fmla="*/ 11369497 w 12192000"/>
              <a:gd name="connsiteY0" fmla="*/ 6368887 h 6858000"/>
              <a:gd name="connsiteX1" fmla="*/ 11369497 w 12192000"/>
              <a:gd name="connsiteY1" fmla="*/ 6599160 h 6858000"/>
              <a:gd name="connsiteX2" fmla="*/ 11414821 w 12192000"/>
              <a:gd name="connsiteY2" fmla="*/ 6599160 h 6858000"/>
              <a:gd name="connsiteX3" fmla="*/ 11414821 w 12192000"/>
              <a:gd name="connsiteY3" fmla="*/ 6442936 h 6858000"/>
              <a:gd name="connsiteX4" fmla="*/ 11496009 w 12192000"/>
              <a:gd name="connsiteY4" fmla="*/ 6599160 h 6858000"/>
              <a:gd name="connsiteX5" fmla="*/ 11568440 w 12192000"/>
              <a:gd name="connsiteY5" fmla="*/ 6599160 h 6858000"/>
              <a:gd name="connsiteX6" fmla="*/ 11568440 w 12192000"/>
              <a:gd name="connsiteY6" fmla="*/ 6368887 h 6858000"/>
              <a:gd name="connsiteX7" fmla="*/ 11523134 w 12192000"/>
              <a:gd name="connsiteY7" fmla="*/ 6368887 h 6858000"/>
              <a:gd name="connsiteX8" fmla="*/ 11523134 w 12192000"/>
              <a:gd name="connsiteY8" fmla="*/ 6523037 h 6858000"/>
              <a:gd name="connsiteX9" fmla="*/ 11444045 w 12192000"/>
              <a:gd name="connsiteY9" fmla="*/ 6368887 h 6858000"/>
              <a:gd name="connsiteX10" fmla="*/ 11159541 w 12192000"/>
              <a:gd name="connsiteY10" fmla="*/ 6368887 h 6858000"/>
              <a:gd name="connsiteX11" fmla="*/ 11159541 w 12192000"/>
              <a:gd name="connsiteY11" fmla="*/ 6599160 h 6858000"/>
              <a:gd name="connsiteX12" fmla="*/ 11327175 w 12192000"/>
              <a:gd name="connsiteY12" fmla="*/ 6599160 h 6858000"/>
              <a:gd name="connsiteX13" fmla="*/ 11327175 w 12192000"/>
              <a:gd name="connsiteY13" fmla="*/ 6555168 h 6858000"/>
              <a:gd name="connsiteX14" fmla="*/ 11221539 w 12192000"/>
              <a:gd name="connsiteY14" fmla="*/ 6555168 h 6858000"/>
              <a:gd name="connsiteX15" fmla="*/ 11221539 w 12192000"/>
              <a:gd name="connsiteY15" fmla="*/ 6500523 h 6858000"/>
              <a:gd name="connsiteX16" fmla="*/ 11311170 w 12192000"/>
              <a:gd name="connsiteY16" fmla="*/ 6500523 h 6858000"/>
              <a:gd name="connsiteX17" fmla="*/ 11311170 w 12192000"/>
              <a:gd name="connsiteY17" fmla="*/ 6462533 h 6858000"/>
              <a:gd name="connsiteX18" fmla="*/ 11221539 w 12192000"/>
              <a:gd name="connsiteY18" fmla="*/ 6462533 h 6858000"/>
              <a:gd name="connsiteX19" fmla="*/ 11221539 w 12192000"/>
              <a:gd name="connsiteY19" fmla="*/ 6410537 h 6858000"/>
              <a:gd name="connsiteX20" fmla="*/ 11324505 w 12192000"/>
              <a:gd name="connsiteY20" fmla="*/ 6410537 h 6858000"/>
              <a:gd name="connsiteX21" fmla="*/ 11324505 w 12192000"/>
              <a:gd name="connsiteY21" fmla="*/ 6368887 h 6858000"/>
              <a:gd name="connsiteX22" fmla="*/ 10820605 w 12192000"/>
              <a:gd name="connsiteY22" fmla="*/ 6368887 h 6858000"/>
              <a:gd name="connsiteX23" fmla="*/ 10820605 w 12192000"/>
              <a:gd name="connsiteY23" fmla="*/ 6599160 h 6858000"/>
              <a:gd name="connsiteX24" fmla="*/ 10865923 w 12192000"/>
              <a:gd name="connsiteY24" fmla="*/ 6599160 h 6858000"/>
              <a:gd name="connsiteX25" fmla="*/ 10865923 w 12192000"/>
              <a:gd name="connsiteY25" fmla="*/ 6436121 h 6858000"/>
              <a:gd name="connsiteX26" fmla="*/ 10932154 w 12192000"/>
              <a:gd name="connsiteY26" fmla="*/ 6601498 h 6858000"/>
              <a:gd name="connsiteX27" fmla="*/ 10972024 w 12192000"/>
              <a:gd name="connsiteY27" fmla="*/ 6601498 h 6858000"/>
              <a:gd name="connsiteX28" fmla="*/ 11039556 w 12192000"/>
              <a:gd name="connsiteY28" fmla="*/ 6436121 h 6858000"/>
              <a:gd name="connsiteX29" fmla="*/ 11039556 w 12192000"/>
              <a:gd name="connsiteY29" fmla="*/ 6599160 h 6858000"/>
              <a:gd name="connsiteX30" fmla="*/ 11100541 w 12192000"/>
              <a:gd name="connsiteY30" fmla="*/ 6599160 h 6858000"/>
              <a:gd name="connsiteX31" fmla="*/ 11100541 w 12192000"/>
              <a:gd name="connsiteY31" fmla="*/ 6368887 h 6858000"/>
              <a:gd name="connsiteX32" fmla="*/ 11021329 w 12192000"/>
              <a:gd name="connsiteY32" fmla="*/ 6368887 h 6858000"/>
              <a:gd name="connsiteX33" fmla="*/ 10961938 w 12192000"/>
              <a:gd name="connsiteY33" fmla="*/ 6516021 h 6858000"/>
              <a:gd name="connsiteX34" fmla="*/ 10903999 w 12192000"/>
              <a:gd name="connsiteY34" fmla="*/ 6368887 h 6858000"/>
              <a:gd name="connsiteX35" fmla="*/ 10610995 w 12192000"/>
              <a:gd name="connsiteY35" fmla="*/ 6368887 h 6858000"/>
              <a:gd name="connsiteX36" fmla="*/ 10610995 w 12192000"/>
              <a:gd name="connsiteY36" fmla="*/ 6599160 h 6858000"/>
              <a:gd name="connsiteX37" fmla="*/ 10778615 w 12192000"/>
              <a:gd name="connsiteY37" fmla="*/ 6599160 h 6858000"/>
              <a:gd name="connsiteX38" fmla="*/ 10778615 w 12192000"/>
              <a:gd name="connsiteY38" fmla="*/ 6555168 h 6858000"/>
              <a:gd name="connsiteX39" fmla="*/ 10672987 w 12192000"/>
              <a:gd name="connsiteY39" fmla="*/ 6555168 h 6858000"/>
              <a:gd name="connsiteX40" fmla="*/ 10672987 w 12192000"/>
              <a:gd name="connsiteY40" fmla="*/ 6500523 h 6858000"/>
              <a:gd name="connsiteX41" fmla="*/ 10762621 w 12192000"/>
              <a:gd name="connsiteY41" fmla="*/ 6500523 h 6858000"/>
              <a:gd name="connsiteX42" fmla="*/ 10762621 w 12192000"/>
              <a:gd name="connsiteY42" fmla="*/ 6462533 h 6858000"/>
              <a:gd name="connsiteX43" fmla="*/ 10672987 w 12192000"/>
              <a:gd name="connsiteY43" fmla="*/ 6462533 h 6858000"/>
              <a:gd name="connsiteX44" fmla="*/ 10672987 w 12192000"/>
              <a:gd name="connsiteY44" fmla="*/ 6410537 h 6858000"/>
              <a:gd name="connsiteX45" fmla="*/ 10775962 w 12192000"/>
              <a:gd name="connsiteY45" fmla="*/ 6410537 h 6858000"/>
              <a:gd name="connsiteX46" fmla="*/ 10775962 w 12192000"/>
              <a:gd name="connsiteY46" fmla="*/ 6368887 h 6858000"/>
              <a:gd name="connsiteX47" fmla="*/ 10487687 w 12192000"/>
              <a:gd name="connsiteY47" fmla="*/ 6368887 h 6858000"/>
              <a:gd name="connsiteX48" fmla="*/ 10487687 w 12192000"/>
              <a:gd name="connsiteY48" fmla="*/ 6599160 h 6858000"/>
              <a:gd name="connsiteX49" fmla="*/ 10552007 w 12192000"/>
              <a:gd name="connsiteY49" fmla="*/ 6599160 h 6858000"/>
              <a:gd name="connsiteX50" fmla="*/ 10552007 w 12192000"/>
              <a:gd name="connsiteY50" fmla="*/ 6368887 h 6858000"/>
              <a:gd name="connsiteX51" fmla="*/ 10367470 w 12192000"/>
              <a:gd name="connsiteY51" fmla="*/ 6364885 h 6858000"/>
              <a:gd name="connsiteX52" fmla="*/ 10300425 w 12192000"/>
              <a:gd name="connsiteY52" fmla="*/ 6382610 h 6858000"/>
              <a:gd name="connsiteX53" fmla="*/ 10274400 w 12192000"/>
              <a:gd name="connsiteY53" fmla="*/ 6434656 h 6858000"/>
              <a:gd name="connsiteX54" fmla="*/ 10292269 w 12192000"/>
              <a:gd name="connsiteY54" fmla="*/ 6478568 h 6858000"/>
              <a:gd name="connsiteX55" fmla="*/ 10351524 w 12192000"/>
              <a:gd name="connsiteY55" fmla="*/ 6510444 h 6858000"/>
              <a:gd name="connsiteX56" fmla="*/ 10383027 w 12192000"/>
              <a:gd name="connsiteY56" fmla="*/ 6526719 h 6858000"/>
              <a:gd name="connsiteX57" fmla="*/ 10389041 w 12192000"/>
              <a:gd name="connsiteY57" fmla="*/ 6540375 h 6858000"/>
              <a:gd name="connsiteX58" fmla="*/ 10347777 w 12192000"/>
              <a:gd name="connsiteY58" fmla="*/ 6562178 h 6858000"/>
              <a:gd name="connsiteX59" fmla="*/ 10279066 w 12192000"/>
              <a:gd name="connsiteY59" fmla="*/ 6549958 h 6858000"/>
              <a:gd name="connsiteX60" fmla="*/ 10279066 w 12192000"/>
              <a:gd name="connsiteY60" fmla="*/ 6595435 h 6858000"/>
              <a:gd name="connsiteX61" fmla="*/ 10350484 w 12192000"/>
              <a:gd name="connsiteY61" fmla="*/ 6603813 h 6858000"/>
              <a:gd name="connsiteX62" fmla="*/ 10418823 w 12192000"/>
              <a:gd name="connsiteY62" fmla="*/ 6587884 h 6858000"/>
              <a:gd name="connsiteX63" fmla="*/ 10451363 w 12192000"/>
              <a:gd name="connsiteY63" fmla="*/ 6530789 h 6858000"/>
              <a:gd name="connsiteX64" fmla="*/ 10434764 w 12192000"/>
              <a:gd name="connsiteY64" fmla="*/ 6488326 h 6858000"/>
              <a:gd name="connsiteX65" fmla="*/ 10378642 w 12192000"/>
              <a:gd name="connsiteY65" fmla="*/ 6455774 h 6858000"/>
              <a:gd name="connsiteX66" fmla="*/ 10342860 w 12192000"/>
              <a:gd name="connsiteY66" fmla="*/ 6438528 h 6858000"/>
              <a:gd name="connsiteX67" fmla="*/ 10335051 w 12192000"/>
              <a:gd name="connsiteY67" fmla="*/ 6425522 h 6858000"/>
              <a:gd name="connsiteX68" fmla="*/ 10373790 w 12192000"/>
              <a:gd name="connsiteY68" fmla="*/ 6404217 h 6858000"/>
              <a:gd name="connsiteX69" fmla="*/ 10433367 w 12192000"/>
              <a:gd name="connsiteY69" fmla="*/ 6417022 h 6858000"/>
              <a:gd name="connsiteX70" fmla="*/ 10433367 w 12192000"/>
              <a:gd name="connsiteY70" fmla="*/ 6373275 h 6858000"/>
              <a:gd name="connsiteX71" fmla="*/ 10367470 w 12192000"/>
              <a:gd name="connsiteY71" fmla="*/ 6364885 h 6858000"/>
              <a:gd name="connsiteX72" fmla="*/ 11702529 w 12192000"/>
              <a:gd name="connsiteY72" fmla="*/ 6364883 h 6858000"/>
              <a:gd name="connsiteX73" fmla="*/ 11635480 w 12192000"/>
              <a:gd name="connsiteY73" fmla="*/ 6382608 h 6858000"/>
              <a:gd name="connsiteX74" fmla="*/ 11609459 w 12192000"/>
              <a:gd name="connsiteY74" fmla="*/ 6434499 h 6858000"/>
              <a:gd name="connsiteX75" fmla="*/ 11627311 w 12192000"/>
              <a:gd name="connsiteY75" fmla="*/ 6478567 h 6858000"/>
              <a:gd name="connsiteX76" fmla="*/ 11686580 w 12192000"/>
              <a:gd name="connsiteY76" fmla="*/ 6510443 h 6858000"/>
              <a:gd name="connsiteX77" fmla="*/ 11718249 w 12192000"/>
              <a:gd name="connsiteY77" fmla="*/ 6526718 h 6858000"/>
              <a:gd name="connsiteX78" fmla="*/ 11724076 w 12192000"/>
              <a:gd name="connsiteY78" fmla="*/ 6540375 h 6858000"/>
              <a:gd name="connsiteX79" fmla="*/ 11682826 w 12192000"/>
              <a:gd name="connsiteY79" fmla="*/ 6562178 h 6858000"/>
              <a:gd name="connsiteX80" fmla="*/ 11614102 w 12192000"/>
              <a:gd name="connsiteY80" fmla="*/ 6549958 h 6858000"/>
              <a:gd name="connsiteX81" fmla="*/ 11614102 w 12192000"/>
              <a:gd name="connsiteY81" fmla="*/ 6595434 h 6858000"/>
              <a:gd name="connsiteX82" fmla="*/ 11685538 w 12192000"/>
              <a:gd name="connsiteY82" fmla="*/ 6603811 h 6858000"/>
              <a:gd name="connsiteX83" fmla="*/ 11754033 w 12192000"/>
              <a:gd name="connsiteY83" fmla="*/ 6587882 h 6858000"/>
              <a:gd name="connsiteX84" fmla="*/ 11786399 w 12192000"/>
              <a:gd name="connsiteY84" fmla="*/ 6530787 h 6858000"/>
              <a:gd name="connsiteX85" fmla="*/ 11769798 w 12192000"/>
              <a:gd name="connsiteY85" fmla="*/ 6488324 h 6858000"/>
              <a:gd name="connsiteX86" fmla="*/ 11713846 w 12192000"/>
              <a:gd name="connsiteY86" fmla="*/ 6455772 h 6858000"/>
              <a:gd name="connsiteX87" fmla="*/ 11677894 w 12192000"/>
              <a:gd name="connsiteY87" fmla="*/ 6438526 h 6858000"/>
              <a:gd name="connsiteX88" fmla="*/ 11670111 w 12192000"/>
              <a:gd name="connsiteY88" fmla="*/ 6425520 h 6858000"/>
              <a:gd name="connsiteX89" fmla="*/ 11708672 w 12192000"/>
              <a:gd name="connsiteY89" fmla="*/ 6404215 h 6858000"/>
              <a:gd name="connsiteX90" fmla="*/ 11768408 w 12192000"/>
              <a:gd name="connsiteY90" fmla="*/ 6417020 h 6858000"/>
              <a:gd name="connsiteX91" fmla="*/ 11768408 w 12192000"/>
              <a:gd name="connsiteY91" fmla="*/ 6373273 h 6858000"/>
              <a:gd name="connsiteX92" fmla="*/ 11762721 w 12192000"/>
              <a:gd name="connsiteY92" fmla="*/ 6372286 h 6858000"/>
              <a:gd name="connsiteX93" fmla="*/ 11702529 w 12192000"/>
              <a:gd name="connsiteY93" fmla="*/ 6364883 h 6858000"/>
              <a:gd name="connsiteX94" fmla="*/ 0 w 12192000"/>
              <a:gd name="connsiteY94" fmla="*/ 0 h 6858000"/>
              <a:gd name="connsiteX95" fmla="*/ 12192000 w 12192000"/>
              <a:gd name="connsiteY95" fmla="*/ 0 h 6858000"/>
              <a:gd name="connsiteX96" fmla="*/ 12192000 w 12192000"/>
              <a:gd name="connsiteY96" fmla="*/ 6858000 h 6858000"/>
              <a:gd name="connsiteX97" fmla="*/ 0 w 12192000"/>
              <a:gd name="connsiteY9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192000" h="6858000">
                <a:moveTo>
                  <a:pt x="11369497" y="6368887"/>
                </a:moveTo>
                <a:lnTo>
                  <a:pt x="11369497" y="6599160"/>
                </a:lnTo>
                <a:lnTo>
                  <a:pt x="11414821" y="6599160"/>
                </a:lnTo>
                <a:lnTo>
                  <a:pt x="11414821" y="6442936"/>
                </a:lnTo>
                <a:lnTo>
                  <a:pt x="11496009" y="6599160"/>
                </a:lnTo>
                <a:lnTo>
                  <a:pt x="11568440" y="6599160"/>
                </a:lnTo>
                <a:lnTo>
                  <a:pt x="11568440" y="6368887"/>
                </a:lnTo>
                <a:lnTo>
                  <a:pt x="11523134" y="6368887"/>
                </a:lnTo>
                <a:lnTo>
                  <a:pt x="11523134" y="6523037"/>
                </a:lnTo>
                <a:lnTo>
                  <a:pt x="11444045" y="6368887"/>
                </a:lnTo>
                <a:close/>
                <a:moveTo>
                  <a:pt x="11159541" y="6368887"/>
                </a:moveTo>
                <a:lnTo>
                  <a:pt x="11159541" y="6599160"/>
                </a:lnTo>
                <a:lnTo>
                  <a:pt x="11327175" y="6599160"/>
                </a:lnTo>
                <a:lnTo>
                  <a:pt x="11327175" y="6555168"/>
                </a:lnTo>
                <a:lnTo>
                  <a:pt x="11221539" y="6555168"/>
                </a:lnTo>
                <a:lnTo>
                  <a:pt x="11221539" y="6500523"/>
                </a:lnTo>
                <a:lnTo>
                  <a:pt x="11311170" y="6500523"/>
                </a:lnTo>
                <a:lnTo>
                  <a:pt x="11311170" y="6462533"/>
                </a:lnTo>
                <a:lnTo>
                  <a:pt x="11221539" y="6462533"/>
                </a:lnTo>
                <a:lnTo>
                  <a:pt x="11221539" y="6410537"/>
                </a:lnTo>
                <a:lnTo>
                  <a:pt x="11324505" y="6410537"/>
                </a:lnTo>
                <a:lnTo>
                  <a:pt x="11324505" y="6368887"/>
                </a:lnTo>
                <a:close/>
                <a:moveTo>
                  <a:pt x="10820605" y="6368887"/>
                </a:moveTo>
                <a:lnTo>
                  <a:pt x="10820605" y="6599160"/>
                </a:lnTo>
                <a:lnTo>
                  <a:pt x="10865923" y="6599160"/>
                </a:lnTo>
                <a:lnTo>
                  <a:pt x="10865923" y="6436121"/>
                </a:lnTo>
                <a:lnTo>
                  <a:pt x="10932154" y="6601498"/>
                </a:lnTo>
                <a:lnTo>
                  <a:pt x="10972024" y="6601498"/>
                </a:lnTo>
                <a:lnTo>
                  <a:pt x="11039556" y="6436121"/>
                </a:lnTo>
                <a:lnTo>
                  <a:pt x="11039556" y="6599160"/>
                </a:lnTo>
                <a:lnTo>
                  <a:pt x="11100541" y="6599160"/>
                </a:lnTo>
                <a:lnTo>
                  <a:pt x="11100541" y="6368887"/>
                </a:lnTo>
                <a:lnTo>
                  <a:pt x="11021329" y="6368887"/>
                </a:lnTo>
                <a:lnTo>
                  <a:pt x="10961938" y="6516021"/>
                </a:lnTo>
                <a:lnTo>
                  <a:pt x="10903999" y="6368887"/>
                </a:lnTo>
                <a:close/>
                <a:moveTo>
                  <a:pt x="10610995" y="6368887"/>
                </a:moveTo>
                <a:lnTo>
                  <a:pt x="10610995" y="6599160"/>
                </a:lnTo>
                <a:lnTo>
                  <a:pt x="10778615" y="6599160"/>
                </a:lnTo>
                <a:lnTo>
                  <a:pt x="10778615" y="6555168"/>
                </a:lnTo>
                <a:lnTo>
                  <a:pt x="10672987" y="6555168"/>
                </a:lnTo>
                <a:lnTo>
                  <a:pt x="10672987" y="6500523"/>
                </a:lnTo>
                <a:lnTo>
                  <a:pt x="10762621" y="6500523"/>
                </a:lnTo>
                <a:lnTo>
                  <a:pt x="10762621" y="6462533"/>
                </a:lnTo>
                <a:lnTo>
                  <a:pt x="10672987" y="6462533"/>
                </a:lnTo>
                <a:lnTo>
                  <a:pt x="10672987" y="6410537"/>
                </a:lnTo>
                <a:lnTo>
                  <a:pt x="10775962" y="6410537"/>
                </a:lnTo>
                <a:lnTo>
                  <a:pt x="10775962" y="6368887"/>
                </a:lnTo>
                <a:close/>
                <a:moveTo>
                  <a:pt x="10487687" y="6368887"/>
                </a:moveTo>
                <a:lnTo>
                  <a:pt x="10487687" y="6599160"/>
                </a:lnTo>
                <a:lnTo>
                  <a:pt x="10552007" y="6599160"/>
                </a:lnTo>
                <a:lnTo>
                  <a:pt x="10552007" y="6368887"/>
                </a:lnTo>
                <a:close/>
                <a:moveTo>
                  <a:pt x="10367470" y="6364885"/>
                </a:moveTo>
                <a:cubicBezTo>
                  <a:pt x="10339915" y="6364885"/>
                  <a:pt x="10317578" y="6370789"/>
                  <a:pt x="10300425" y="6382610"/>
                </a:cubicBezTo>
                <a:cubicBezTo>
                  <a:pt x="10283079" y="6394535"/>
                  <a:pt x="10274400" y="6411889"/>
                  <a:pt x="10274400" y="6434656"/>
                </a:cubicBezTo>
                <a:cubicBezTo>
                  <a:pt x="10274400" y="6452336"/>
                  <a:pt x="10280356" y="6466966"/>
                  <a:pt x="10292269" y="6478568"/>
                </a:cubicBezTo>
                <a:cubicBezTo>
                  <a:pt x="10301460" y="6487357"/>
                  <a:pt x="10321221" y="6497983"/>
                  <a:pt x="10351524" y="6510444"/>
                </a:cubicBezTo>
                <a:cubicBezTo>
                  <a:pt x="10368413" y="6517388"/>
                  <a:pt x="10378923" y="6522809"/>
                  <a:pt x="10383027" y="6526719"/>
                </a:cubicBezTo>
                <a:cubicBezTo>
                  <a:pt x="10387039" y="6530405"/>
                  <a:pt x="10389041" y="6534958"/>
                  <a:pt x="10389041" y="6540375"/>
                </a:cubicBezTo>
                <a:cubicBezTo>
                  <a:pt x="10389041" y="6554907"/>
                  <a:pt x="10375285" y="6562178"/>
                  <a:pt x="10347777" y="6562178"/>
                </a:cubicBezTo>
                <a:cubicBezTo>
                  <a:pt x="10327854" y="6562178"/>
                  <a:pt x="10304950" y="6558105"/>
                  <a:pt x="10279066" y="6549958"/>
                </a:cubicBezTo>
                <a:lnTo>
                  <a:pt x="10279066" y="6595435"/>
                </a:lnTo>
                <a:cubicBezTo>
                  <a:pt x="10303040" y="6601029"/>
                  <a:pt x="10326851" y="6603813"/>
                  <a:pt x="10350484" y="6603813"/>
                </a:cubicBezTo>
                <a:cubicBezTo>
                  <a:pt x="10378468" y="6603813"/>
                  <a:pt x="10401252" y="6598518"/>
                  <a:pt x="10418823" y="6587884"/>
                </a:cubicBezTo>
                <a:cubicBezTo>
                  <a:pt x="10440511" y="6574770"/>
                  <a:pt x="10451363" y="6555739"/>
                  <a:pt x="10451363" y="6530789"/>
                </a:cubicBezTo>
                <a:cubicBezTo>
                  <a:pt x="10451363" y="6513431"/>
                  <a:pt x="10445823" y="6499270"/>
                  <a:pt x="10434764" y="6488326"/>
                </a:cubicBezTo>
                <a:cubicBezTo>
                  <a:pt x="10425444" y="6479100"/>
                  <a:pt x="10406739" y="6468253"/>
                  <a:pt x="10378642" y="6455774"/>
                </a:cubicBezTo>
                <a:cubicBezTo>
                  <a:pt x="10359128" y="6446990"/>
                  <a:pt x="10347192" y="6441247"/>
                  <a:pt x="10342860" y="6438528"/>
                </a:cubicBezTo>
                <a:cubicBezTo>
                  <a:pt x="10337651" y="6435169"/>
                  <a:pt x="10335051" y="6430835"/>
                  <a:pt x="10335051" y="6425522"/>
                </a:cubicBezTo>
                <a:cubicBezTo>
                  <a:pt x="10335051" y="6411308"/>
                  <a:pt x="10347963" y="6404217"/>
                  <a:pt x="10373790" y="6404217"/>
                </a:cubicBezTo>
                <a:cubicBezTo>
                  <a:pt x="10392130" y="6404217"/>
                  <a:pt x="10411981" y="6408479"/>
                  <a:pt x="10433367" y="6417022"/>
                </a:cubicBezTo>
                <a:lnTo>
                  <a:pt x="10433367" y="6373275"/>
                </a:lnTo>
                <a:cubicBezTo>
                  <a:pt x="10404626" y="6367679"/>
                  <a:pt x="10382652" y="6364885"/>
                  <a:pt x="10367470" y="6364885"/>
                </a:cubicBezTo>
                <a:close/>
                <a:moveTo>
                  <a:pt x="11702529" y="6364883"/>
                </a:moveTo>
                <a:cubicBezTo>
                  <a:pt x="11674971" y="6364883"/>
                  <a:pt x="11652608" y="6370787"/>
                  <a:pt x="11635480" y="6382608"/>
                </a:cubicBezTo>
                <a:cubicBezTo>
                  <a:pt x="11618117" y="6394533"/>
                  <a:pt x="11609459" y="6411829"/>
                  <a:pt x="11609459" y="6434499"/>
                </a:cubicBezTo>
                <a:cubicBezTo>
                  <a:pt x="11609459" y="6452384"/>
                  <a:pt x="11615404" y="6467068"/>
                  <a:pt x="11627311" y="6478567"/>
                </a:cubicBezTo>
                <a:cubicBezTo>
                  <a:pt x="11636587" y="6487464"/>
                  <a:pt x="11656367" y="6498086"/>
                  <a:pt x="11686580" y="6510443"/>
                </a:cubicBezTo>
                <a:cubicBezTo>
                  <a:pt x="11703570" y="6517388"/>
                  <a:pt x="11714124" y="6522808"/>
                  <a:pt x="11718249" y="6526718"/>
                </a:cubicBezTo>
                <a:cubicBezTo>
                  <a:pt x="11722127" y="6530405"/>
                  <a:pt x="11724076" y="6534957"/>
                  <a:pt x="11724076" y="6540375"/>
                </a:cubicBezTo>
                <a:cubicBezTo>
                  <a:pt x="11724076" y="6554907"/>
                  <a:pt x="11710337" y="6562178"/>
                  <a:pt x="11682826" y="6562178"/>
                </a:cubicBezTo>
                <a:cubicBezTo>
                  <a:pt x="11662668" y="6562178"/>
                  <a:pt x="11639767" y="6558105"/>
                  <a:pt x="11614102" y="6549958"/>
                </a:cubicBezTo>
                <a:lnTo>
                  <a:pt x="11614102" y="6595434"/>
                </a:lnTo>
                <a:cubicBezTo>
                  <a:pt x="11638058" y="6601029"/>
                  <a:pt x="11661880" y="6603812"/>
                  <a:pt x="11685538" y="6603811"/>
                </a:cubicBezTo>
                <a:cubicBezTo>
                  <a:pt x="11713518" y="6603811"/>
                  <a:pt x="11736360" y="6598516"/>
                  <a:pt x="11754033" y="6587882"/>
                </a:cubicBezTo>
                <a:cubicBezTo>
                  <a:pt x="11775611" y="6574768"/>
                  <a:pt x="11786399" y="6555737"/>
                  <a:pt x="11786399" y="6530787"/>
                </a:cubicBezTo>
                <a:cubicBezTo>
                  <a:pt x="11786399" y="6513429"/>
                  <a:pt x="11780873" y="6499268"/>
                  <a:pt x="11769798" y="6488324"/>
                </a:cubicBezTo>
                <a:cubicBezTo>
                  <a:pt x="11760396" y="6479098"/>
                  <a:pt x="11741730" y="6468251"/>
                  <a:pt x="11713846" y="6455772"/>
                </a:cubicBezTo>
                <a:cubicBezTo>
                  <a:pt x="11694005" y="6446886"/>
                  <a:pt x="11682021" y="6441141"/>
                  <a:pt x="11677894" y="6438526"/>
                </a:cubicBezTo>
                <a:cubicBezTo>
                  <a:pt x="11672698" y="6435167"/>
                  <a:pt x="11670111" y="6430833"/>
                  <a:pt x="11670111" y="6425520"/>
                </a:cubicBezTo>
                <a:cubicBezTo>
                  <a:pt x="11670111" y="6411306"/>
                  <a:pt x="11682944" y="6404215"/>
                  <a:pt x="11708672" y="6404215"/>
                </a:cubicBezTo>
                <a:cubicBezTo>
                  <a:pt x="11727111" y="6404215"/>
                  <a:pt x="11747019" y="6408477"/>
                  <a:pt x="11768408" y="6417020"/>
                </a:cubicBezTo>
                <a:lnTo>
                  <a:pt x="11768408" y="6373273"/>
                </a:lnTo>
                <a:lnTo>
                  <a:pt x="11762721" y="6372286"/>
                </a:lnTo>
                <a:cubicBezTo>
                  <a:pt x="11738098" y="6367343"/>
                  <a:pt x="11718022" y="6364883"/>
                  <a:pt x="11702529" y="6364883"/>
                </a:cubicBezTo>
                <a:close/>
                <a:moveTo>
                  <a:pt x="0" y="0"/>
                </a:moveTo>
                <a:lnTo>
                  <a:pt x="12192000" y="0"/>
                </a:lnTo>
                <a:lnTo>
                  <a:pt x="12192000" y="6858000"/>
                </a:lnTo>
                <a:lnTo>
                  <a:pt x="0" y="6858000"/>
                </a:lnTo>
                <a:close/>
              </a:path>
            </a:pathLst>
          </a:custGeom>
          <a:solidFill>
            <a:srgbClr val="66667E"/>
          </a:solidFill>
        </p:spPr>
        <p:txBody>
          <a:bodyPr wrap="square" lIns="144000" tIns="108000" rIns="144000" bIns="108000">
            <a:noAutofit/>
          </a:bodyPr>
          <a:lstStyle>
            <a:lvl1pPr>
              <a:defRPr>
                <a:sym typeface="Wingdings" panose="05000000000000000000" pitchFamily="2" charset="2"/>
              </a:defRPr>
            </a:lvl1pPr>
          </a:lstStyle>
          <a:p>
            <a:r>
              <a:rPr lang="en-US"/>
              <a:t>Insert x picture and blur strongly using the panel “Effects“ </a:t>
            </a:r>
            <a:br>
              <a:rPr lang="en-US"/>
            </a:br>
            <a:r>
              <a:rPr lang="en-US"/>
              <a:t> “Artistic Effects”  “Blur” function with maximum expression</a:t>
            </a:r>
          </a:p>
        </p:txBody>
      </p:sp>
      <p:sp>
        <p:nvSpPr>
          <p:cNvPr id="9" name="X picture">
            <a:extLst>
              <a:ext uri="{FF2B5EF4-FFF2-40B4-BE49-F238E27FC236}">
                <a16:creationId xmlns:a16="http://schemas.microsoft.com/office/drawing/2014/main" id="{D6BF0780-C12B-4477-9347-CA82E26E130A}"/>
              </a:ext>
            </a:extLst>
          </p:cNvPr>
          <p:cNvSpPr>
            <a:spLocks noGrp="1"/>
          </p:cNvSpPr>
          <p:nvPr>
            <p:ph type="pic" sz="quarter" idx="13"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the </a:t>
            </a:r>
            <a:br>
              <a:rPr lang="en-US" noProof="0"/>
            </a:br>
            <a:r>
              <a:rPr lang="en-US" noProof="0"/>
              <a:t>same X picture here</a:t>
            </a:r>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Title" descr="Headline of the presentation">
            <a:extLst>
              <a:ext uri="{FF2B5EF4-FFF2-40B4-BE49-F238E27FC236}">
                <a16:creationId xmlns:a16="http://schemas.microsoft.com/office/drawing/2014/main" id="{7F3D546C-3E9B-65EB-34D0-CDE06F19F5B7}"/>
              </a:ext>
            </a:extLst>
          </p:cNvPr>
          <p:cNvSpPr>
            <a:spLocks noGrp="1"/>
          </p:cNvSpPr>
          <p:nvPr>
            <p:ph type="title" hasCustomPrompt="1"/>
          </p:nvPr>
        </p:nvSpPr>
        <p:spPr bwMode="black">
          <a:xfrm>
            <a:off x="410400" y="1414464"/>
            <a:ext cx="7302365"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6" name="Subhead" descr="Subheadline of the presentation">
            <a:extLst>
              <a:ext uri="{FF2B5EF4-FFF2-40B4-BE49-F238E27FC236}">
                <a16:creationId xmlns:a16="http://schemas.microsoft.com/office/drawing/2014/main" id="{5DC67F50-A412-A175-0C5A-AA4410CA1240}"/>
              </a:ext>
            </a:extLst>
          </p:cNvPr>
          <p:cNvSpPr>
            <a:spLocks noGrp="1"/>
          </p:cNvSpPr>
          <p:nvPr>
            <p:ph type="subTitle" idx="1" hasCustomPrompt="1"/>
          </p:nvPr>
        </p:nvSpPr>
        <p:spPr bwMode="black">
          <a:xfrm>
            <a:off x="411163" y="3876675"/>
            <a:ext cx="7301602" cy="804655"/>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spTree>
    <p:extLst>
      <p:ext uri="{BB962C8B-B14F-4D97-AF65-F5344CB8AC3E}">
        <p14:creationId xmlns:p14="http://schemas.microsoft.com/office/powerpoint/2010/main" val="2489573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guide id="8" pos="4250">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16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Unrestricted | © Siemens 2024 | MM-DD-2024 | Siemens Digital Industries Software</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Deep Blue (X one image)">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9" name="X picture">
            <a:extLst>
              <a:ext uri="{FF2B5EF4-FFF2-40B4-BE49-F238E27FC236}">
                <a16:creationId xmlns:a16="http://schemas.microsoft.com/office/drawing/2014/main" id="{095AB11F-1B30-490A-967E-721E16C20DD1}"/>
              </a:ext>
            </a:extLst>
          </p:cNvPr>
          <p:cNvSpPr>
            <a:spLocks noGrp="1"/>
          </p:cNvSpPr>
          <p:nvPr>
            <p:ph type="pic" sz="quarter" idx="15" hasCustomPrompt="1"/>
          </p:nvPr>
        </p:nvSpPr>
        <p:spPr bwMode="black">
          <a:xfrm>
            <a:off x="6394891" y="-1357312"/>
            <a:ext cx="6735322"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5322" h="6908801">
                <a:moveTo>
                  <a:pt x="4932802" y="3833813"/>
                </a:moveTo>
                <a:lnTo>
                  <a:pt x="6735322" y="5637264"/>
                </a:lnTo>
                <a:lnTo>
                  <a:pt x="5464442" y="6908801"/>
                </a:lnTo>
                <a:lnTo>
                  <a:pt x="3661922" y="5105350"/>
                </a:lnTo>
                <a:close/>
                <a:moveTo>
                  <a:pt x="898774" y="171898"/>
                </a:moveTo>
                <a:cubicBezTo>
                  <a:pt x="1128777" y="171898"/>
                  <a:pt x="1358781" y="259657"/>
                  <a:pt x="1534287" y="435176"/>
                </a:cubicBezTo>
                <a:lnTo>
                  <a:pt x="4552510" y="3453607"/>
                </a:lnTo>
                <a:lnTo>
                  <a:pt x="1534287" y="6472453"/>
                </a:lnTo>
                <a:cubicBezTo>
                  <a:pt x="1183274" y="6823076"/>
                  <a:pt x="614275" y="6823076"/>
                  <a:pt x="263261" y="6472453"/>
                </a:cubicBezTo>
                <a:cubicBezTo>
                  <a:pt x="-87753" y="6121414"/>
                  <a:pt x="-87753" y="5552376"/>
                  <a:pt x="263261" y="5201338"/>
                </a:cubicBezTo>
                <a:lnTo>
                  <a:pt x="2010871" y="3453607"/>
                </a:lnTo>
                <a:lnTo>
                  <a:pt x="263261" y="1706291"/>
                </a:lnTo>
                <a:cubicBezTo>
                  <a:pt x="-87753" y="1355253"/>
                  <a:pt x="-87753" y="786215"/>
                  <a:pt x="263261" y="435176"/>
                </a:cubicBezTo>
                <a:cubicBezTo>
                  <a:pt x="438768" y="259657"/>
                  <a:pt x="668771" y="171898"/>
                  <a:pt x="898774" y="171898"/>
                </a:cubicBezTo>
                <a:close/>
                <a:moveTo>
                  <a:pt x="5464442" y="0"/>
                </a:moveTo>
                <a:lnTo>
                  <a:pt x="6735322" y="1270880"/>
                </a:lnTo>
                <a:lnTo>
                  <a:pt x="4932802" y="3073400"/>
                </a:lnTo>
                <a:lnTo>
                  <a:pt x="3661922" y="1802520"/>
                </a:lnTo>
                <a:close/>
              </a:path>
            </a:pathLst>
          </a:custGeom>
          <a:solidFill>
            <a:srgbClr val="CCCCD4"/>
          </a:solidFill>
        </p:spPr>
        <p:txBody>
          <a:bodyPr wrap="square" lIns="0" rIns="468000" anchor="ctr" anchorCtr="0">
            <a:noAutofit/>
          </a:bodyPr>
          <a:lstStyle>
            <a:lvl1pPr algn="ctr">
              <a:defRPr>
                <a:solidFill>
                  <a:schemeClr val="bg2"/>
                </a:solidFill>
              </a:defRPr>
            </a:lvl1pPr>
          </a:lstStyle>
          <a:p>
            <a:r>
              <a:rPr lang="en-US" noProof="0"/>
              <a:t>Please insert </a:t>
            </a:r>
            <a:br>
              <a:rPr lang="en-US" noProof="0"/>
            </a:br>
            <a:r>
              <a:rPr lang="en-US" noProof="0"/>
              <a:t>one 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10250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Deep Blue (X two images)">
    <p:bg>
      <p:bgPr>
        <a:solidFill>
          <a:schemeClr val="bg2"/>
        </a:solidFill>
        <a:effectLst/>
      </p:bgPr>
    </p:bg>
    <p:spTree>
      <p:nvGrpSpPr>
        <p:cNvPr id="1" name=""/>
        <p:cNvGrpSpPr/>
        <p:nvPr/>
      </p:nvGrpSpPr>
      <p:grpSpPr>
        <a:xfrm>
          <a:off x="0" y="0"/>
          <a:ext cx="0" cy="0"/>
          <a:chOff x="0" y="0"/>
          <a:chExt cx="0" cy="0"/>
        </a:xfrm>
      </p:grpSpPr>
      <p:sp>
        <p:nvSpPr>
          <p:cNvPr id="7" name="Copy">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411162" y="1417101"/>
            <a:ext cx="6337301" cy="4389698"/>
          </a:xfrm>
        </p:spPr>
        <p:txBody>
          <a:bodyPr tIns="216000">
            <a:noAutofit/>
          </a:bodyPr>
          <a:lstStyle>
            <a:lvl1pPr marL="0">
              <a:lnSpc>
                <a:spcPct val="110000"/>
              </a:lnSpc>
              <a:spcAft>
                <a:spcPts val="0"/>
              </a:spcAft>
              <a:defRPr sz="32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0" name="X picture first">
            <a:extLst>
              <a:ext uri="{FF2B5EF4-FFF2-40B4-BE49-F238E27FC236}">
                <a16:creationId xmlns:a16="http://schemas.microsoft.com/office/drawing/2014/main" id="{ADF56F0B-2A10-41DB-9EE2-446D0CCF7890}"/>
              </a:ext>
            </a:extLst>
          </p:cNvPr>
          <p:cNvSpPr>
            <a:spLocks noGrp="1"/>
          </p:cNvSpPr>
          <p:nvPr>
            <p:ph type="pic" sz="quarter" idx="15" hasCustomPrompt="1"/>
          </p:nvPr>
        </p:nvSpPr>
        <p:spPr bwMode="black">
          <a:xfrm>
            <a:off x="6394891" y="-1185414"/>
            <a:ext cx="4552510" cy="6563522"/>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6735322 w 6735322"/>
              <a:gd name="connsiteY16" fmla="*/ 1098982 h 6736903"/>
              <a:gd name="connsiteX17" fmla="*/ 4932802 w 6735322"/>
              <a:gd name="connsiteY17" fmla="*/ 2901502 h 6736903"/>
              <a:gd name="connsiteX18" fmla="*/ 3661922 w 6735322"/>
              <a:gd name="connsiteY18"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15" fmla="*/ 3661922 w 6735322"/>
              <a:gd name="connsiteY15" fmla="*/ 1630622 h 6736903"/>
              <a:gd name="connsiteX16" fmla="*/ 4932802 w 6735322"/>
              <a:gd name="connsiteY16" fmla="*/ 2901502 h 6736903"/>
              <a:gd name="connsiteX17" fmla="*/ 3661922 w 6735322"/>
              <a:gd name="connsiteY17" fmla="*/ 1630622 h 6736903"/>
              <a:gd name="connsiteX0" fmla="*/ 4932802 w 6735322"/>
              <a:gd name="connsiteY0" fmla="*/ 3661915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4932802 w 6735322"/>
              <a:gd name="connsiteY4" fmla="*/ 3661915 h 6736903"/>
              <a:gd name="connsiteX5" fmla="*/ 898774 w 6735322"/>
              <a:gd name="connsiteY5" fmla="*/ 0 h 6736903"/>
              <a:gd name="connsiteX6" fmla="*/ 1534287 w 6735322"/>
              <a:gd name="connsiteY6" fmla="*/ 263278 h 6736903"/>
              <a:gd name="connsiteX7" fmla="*/ 4552510 w 6735322"/>
              <a:gd name="connsiteY7" fmla="*/ 3281709 h 6736903"/>
              <a:gd name="connsiteX8" fmla="*/ 1534287 w 6735322"/>
              <a:gd name="connsiteY8" fmla="*/ 6300555 h 6736903"/>
              <a:gd name="connsiteX9" fmla="*/ 263261 w 6735322"/>
              <a:gd name="connsiteY9" fmla="*/ 6300555 h 6736903"/>
              <a:gd name="connsiteX10" fmla="*/ 263261 w 6735322"/>
              <a:gd name="connsiteY10" fmla="*/ 5029440 h 6736903"/>
              <a:gd name="connsiteX11" fmla="*/ 2010871 w 6735322"/>
              <a:gd name="connsiteY11" fmla="*/ 3281709 h 6736903"/>
              <a:gd name="connsiteX12" fmla="*/ 263261 w 6735322"/>
              <a:gd name="connsiteY12" fmla="*/ 1534393 h 6736903"/>
              <a:gd name="connsiteX13" fmla="*/ 263261 w 6735322"/>
              <a:gd name="connsiteY13" fmla="*/ 263278 h 6736903"/>
              <a:gd name="connsiteX14" fmla="*/ 898774 w 6735322"/>
              <a:gd name="connsiteY14" fmla="*/ 0 h 6736903"/>
              <a:gd name="connsiteX0" fmla="*/ 3661922 w 6735322"/>
              <a:gd name="connsiteY0" fmla="*/ 4933452 h 6736903"/>
              <a:gd name="connsiteX1" fmla="*/ 6735322 w 6735322"/>
              <a:gd name="connsiteY1" fmla="*/ 5465366 h 6736903"/>
              <a:gd name="connsiteX2" fmla="*/ 5464442 w 6735322"/>
              <a:gd name="connsiteY2" fmla="*/ 6736903 h 6736903"/>
              <a:gd name="connsiteX3" fmla="*/ 3661922 w 6735322"/>
              <a:gd name="connsiteY3" fmla="*/ 4933452 h 6736903"/>
              <a:gd name="connsiteX4" fmla="*/ 898774 w 6735322"/>
              <a:gd name="connsiteY4" fmla="*/ 0 h 6736903"/>
              <a:gd name="connsiteX5" fmla="*/ 1534287 w 6735322"/>
              <a:gd name="connsiteY5" fmla="*/ 263278 h 6736903"/>
              <a:gd name="connsiteX6" fmla="*/ 4552510 w 6735322"/>
              <a:gd name="connsiteY6" fmla="*/ 3281709 h 6736903"/>
              <a:gd name="connsiteX7" fmla="*/ 1534287 w 6735322"/>
              <a:gd name="connsiteY7" fmla="*/ 6300555 h 6736903"/>
              <a:gd name="connsiteX8" fmla="*/ 263261 w 6735322"/>
              <a:gd name="connsiteY8" fmla="*/ 6300555 h 6736903"/>
              <a:gd name="connsiteX9" fmla="*/ 263261 w 6735322"/>
              <a:gd name="connsiteY9" fmla="*/ 5029440 h 6736903"/>
              <a:gd name="connsiteX10" fmla="*/ 2010871 w 6735322"/>
              <a:gd name="connsiteY10" fmla="*/ 3281709 h 6736903"/>
              <a:gd name="connsiteX11" fmla="*/ 263261 w 6735322"/>
              <a:gd name="connsiteY11" fmla="*/ 1534393 h 6736903"/>
              <a:gd name="connsiteX12" fmla="*/ 263261 w 6735322"/>
              <a:gd name="connsiteY12" fmla="*/ 263278 h 6736903"/>
              <a:gd name="connsiteX13" fmla="*/ 898774 w 6735322"/>
              <a:gd name="connsiteY13" fmla="*/ 0 h 6736903"/>
              <a:gd name="connsiteX0" fmla="*/ 3661922 w 5464442"/>
              <a:gd name="connsiteY0" fmla="*/ 4933452 h 6736903"/>
              <a:gd name="connsiteX1" fmla="*/ 5464442 w 5464442"/>
              <a:gd name="connsiteY1" fmla="*/ 6736903 h 6736903"/>
              <a:gd name="connsiteX2" fmla="*/ 3661922 w 5464442"/>
              <a:gd name="connsiteY2" fmla="*/ 4933452 h 6736903"/>
              <a:gd name="connsiteX3" fmla="*/ 898774 w 5464442"/>
              <a:gd name="connsiteY3" fmla="*/ 0 h 6736903"/>
              <a:gd name="connsiteX4" fmla="*/ 1534287 w 5464442"/>
              <a:gd name="connsiteY4" fmla="*/ 263278 h 6736903"/>
              <a:gd name="connsiteX5" fmla="*/ 4552510 w 5464442"/>
              <a:gd name="connsiteY5" fmla="*/ 3281709 h 6736903"/>
              <a:gd name="connsiteX6" fmla="*/ 1534287 w 5464442"/>
              <a:gd name="connsiteY6" fmla="*/ 6300555 h 6736903"/>
              <a:gd name="connsiteX7" fmla="*/ 263261 w 5464442"/>
              <a:gd name="connsiteY7" fmla="*/ 6300555 h 6736903"/>
              <a:gd name="connsiteX8" fmla="*/ 263261 w 5464442"/>
              <a:gd name="connsiteY8" fmla="*/ 5029440 h 6736903"/>
              <a:gd name="connsiteX9" fmla="*/ 2010871 w 5464442"/>
              <a:gd name="connsiteY9" fmla="*/ 3281709 h 6736903"/>
              <a:gd name="connsiteX10" fmla="*/ 263261 w 5464442"/>
              <a:gd name="connsiteY10" fmla="*/ 1534393 h 6736903"/>
              <a:gd name="connsiteX11" fmla="*/ 263261 w 5464442"/>
              <a:gd name="connsiteY11" fmla="*/ 263278 h 6736903"/>
              <a:gd name="connsiteX12" fmla="*/ 898774 w 5464442"/>
              <a:gd name="connsiteY12" fmla="*/ 0 h 6736903"/>
              <a:gd name="connsiteX0" fmla="*/ 898774 w 4552510"/>
              <a:gd name="connsiteY0" fmla="*/ 0 h 6563522"/>
              <a:gd name="connsiteX1" fmla="*/ 1534287 w 4552510"/>
              <a:gd name="connsiteY1" fmla="*/ 263278 h 6563522"/>
              <a:gd name="connsiteX2" fmla="*/ 4552510 w 4552510"/>
              <a:gd name="connsiteY2" fmla="*/ 3281709 h 6563522"/>
              <a:gd name="connsiteX3" fmla="*/ 1534287 w 4552510"/>
              <a:gd name="connsiteY3" fmla="*/ 6300555 h 6563522"/>
              <a:gd name="connsiteX4" fmla="*/ 263261 w 4552510"/>
              <a:gd name="connsiteY4" fmla="*/ 6300555 h 6563522"/>
              <a:gd name="connsiteX5" fmla="*/ 263261 w 4552510"/>
              <a:gd name="connsiteY5" fmla="*/ 5029440 h 6563522"/>
              <a:gd name="connsiteX6" fmla="*/ 2010871 w 4552510"/>
              <a:gd name="connsiteY6" fmla="*/ 3281709 h 6563522"/>
              <a:gd name="connsiteX7" fmla="*/ 263261 w 4552510"/>
              <a:gd name="connsiteY7" fmla="*/ 1534393 h 6563522"/>
              <a:gd name="connsiteX8" fmla="*/ 263261 w 4552510"/>
              <a:gd name="connsiteY8" fmla="*/ 263278 h 6563522"/>
              <a:gd name="connsiteX9" fmla="*/ 898774 w 4552510"/>
              <a:gd name="connsiteY9" fmla="*/ 0 h 656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510" h="6563522">
                <a:moveTo>
                  <a:pt x="898774" y="0"/>
                </a:moveTo>
                <a:cubicBezTo>
                  <a:pt x="1128777" y="0"/>
                  <a:pt x="1358781" y="87759"/>
                  <a:pt x="1534287" y="263278"/>
                </a:cubicBezTo>
                <a:lnTo>
                  <a:pt x="4552510" y="3281709"/>
                </a:lnTo>
                <a:lnTo>
                  <a:pt x="1534287" y="6300555"/>
                </a:lnTo>
                <a:cubicBezTo>
                  <a:pt x="1183274" y="6651178"/>
                  <a:pt x="614275" y="6651178"/>
                  <a:pt x="263261" y="6300555"/>
                </a:cubicBezTo>
                <a:cubicBezTo>
                  <a:pt x="-87753" y="5949516"/>
                  <a:pt x="-87753" y="5380478"/>
                  <a:pt x="263261" y="5029440"/>
                </a:cubicBezTo>
                <a:lnTo>
                  <a:pt x="2010871" y="3281709"/>
                </a:lnTo>
                <a:lnTo>
                  <a:pt x="263261" y="1534393"/>
                </a:lnTo>
                <a:cubicBezTo>
                  <a:pt x="-87753" y="1183355"/>
                  <a:pt x="-87753" y="614317"/>
                  <a:pt x="263261" y="263278"/>
                </a:cubicBezTo>
                <a:cubicBezTo>
                  <a:pt x="438768" y="87759"/>
                  <a:pt x="668771" y="0"/>
                  <a:pt x="898774" y="0"/>
                </a:cubicBezTo>
                <a:close/>
              </a:path>
            </a:pathLst>
          </a:custGeom>
          <a:solidFill>
            <a:srgbClr val="CCCCD4"/>
          </a:solidFill>
        </p:spPr>
        <p:txBody>
          <a:bodyPr wrap="square" lIns="1296000" tIns="1270800" rIns="0" anchor="t" anchorCtr="0">
            <a:noAutofit/>
          </a:bodyPr>
          <a:lstStyle>
            <a:lvl1pPr algn="l">
              <a:defRPr>
                <a:solidFill>
                  <a:schemeClr val="bg2"/>
                </a:solidFill>
              </a:defRPr>
            </a:lvl1pPr>
          </a:lstStyle>
          <a:p>
            <a:r>
              <a:rPr lang="en-US" noProof="0"/>
              <a:t>Please </a:t>
            </a:r>
            <a:br>
              <a:rPr lang="en-US" noProof="0"/>
            </a:br>
            <a:r>
              <a:rPr lang="en-US" noProof="0"/>
              <a:t>insert first </a:t>
            </a:r>
            <a:br>
              <a:rPr lang="en-US" noProof="0"/>
            </a:br>
            <a:r>
              <a:rPr lang="en-US" noProof="0"/>
              <a:t>X picture here</a:t>
            </a:r>
          </a:p>
        </p:txBody>
      </p:sp>
      <p:sp>
        <p:nvSpPr>
          <p:cNvPr id="12" name="X picture second">
            <a:extLst>
              <a:ext uri="{FF2B5EF4-FFF2-40B4-BE49-F238E27FC236}">
                <a16:creationId xmlns:a16="http://schemas.microsoft.com/office/drawing/2014/main" id="{9DCC56D2-77D2-4490-A996-F4DCA6C27C93}"/>
              </a:ext>
            </a:extLst>
          </p:cNvPr>
          <p:cNvSpPr>
            <a:spLocks noGrp="1"/>
          </p:cNvSpPr>
          <p:nvPr>
            <p:ph type="pic" sz="quarter" idx="16" hasCustomPrompt="1"/>
          </p:nvPr>
        </p:nvSpPr>
        <p:spPr bwMode="black">
          <a:xfrm>
            <a:off x="10056814" y="-1357312"/>
            <a:ext cx="3073400" cy="6908801"/>
          </a:xfrm>
          <a:custGeom>
            <a:avLst/>
            <a:gdLst>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898774 w 6735322"/>
              <a:gd name="connsiteY4" fmla="*/ 171898 h 6908801"/>
              <a:gd name="connsiteX5" fmla="*/ 1534287 w 6735322"/>
              <a:gd name="connsiteY5" fmla="*/ 435176 h 6908801"/>
              <a:gd name="connsiteX6" fmla="*/ 4552510 w 6735322"/>
              <a:gd name="connsiteY6" fmla="*/ 3453607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898774 w 6735322"/>
              <a:gd name="connsiteY5" fmla="*/ 171898 h 6908801"/>
              <a:gd name="connsiteX6" fmla="*/ 1534287 w 6735322"/>
              <a:gd name="connsiteY6" fmla="*/ 435176 h 6908801"/>
              <a:gd name="connsiteX7" fmla="*/ 1534287 w 6735322"/>
              <a:gd name="connsiteY7" fmla="*/ 6472453 h 6908801"/>
              <a:gd name="connsiteX8" fmla="*/ 263261 w 6735322"/>
              <a:gd name="connsiteY8" fmla="*/ 6472453 h 6908801"/>
              <a:gd name="connsiteX9" fmla="*/ 263261 w 6735322"/>
              <a:gd name="connsiteY9" fmla="*/ 5201338 h 6908801"/>
              <a:gd name="connsiteX10" fmla="*/ 2010871 w 6735322"/>
              <a:gd name="connsiteY10" fmla="*/ 3453607 h 6908801"/>
              <a:gd name="connsiteX11" fmla="*/ 263261 w 6735322"/>
              <a:gd name="connsiteY11" fmla="*/ 1706291 h 6908801"/>
              <a:gd name="connsiteX12" fmla="*/ 263261 w 6735322"/>
              <a:gd name="connsiteY12" fmla="*/ 435176 h 6908801"/>
              <a:gd name="connsiteX13" fmla="*/ 898774 w 6735322"/>
              <a:gd name="connsiteY13" fmla="*/ 171898 h 6908801"/>
              <a:gd name="connsiteX14" fmla="*/ 5464442 w 6735322"/>
              <a:gd name="connsiteY14" fmla="*/ 0 h 6908801"/>
              <a:gd name="connsiteX15" fmla="*/ 6735322 w 6735322"/>
              <a:gd name="connsiteY15" fmla="*/ 1270880 h 6908801"/>
              <a:gd name="connsiteX16" fmla="*/ 4932802 w 6735322"/>
              <a:gd name="connsiteY16" fmla="*/ 3073400 h 6908801"/>
              <a:gd name="connsiteX17" fmla="*/ 3661922 w 6735322"/>
              <a:gd name="connsiteY17" fmla="*/ 1802520 h 6908801"/>
              <a:gd name="connsiteX18" fmla="*/ 5464442 w 6735322"/>
              <a:gd name="connsiteY18" fmla="*/ 0 h 6908801"/>
              <a:gd name="connsiteX0" fmla="*/ 4932802 w 6735322"/>
              <a:gd name="connsiteY0" fmla="*/ 4082159 h 7157147"/>
              <a:gd name="connsiteX1" fmla="*/ 6735322 w 6735322"/>
              <a:gd name="connsiteY1" fmla="*/ 5885610 h 7157147"/>
              <a:gd name="connsiteX2" fmla="*/ 5464442 w 6735322"/>
              <a:gd name="connsiteY2" fmla="*/ 7157147 h 7157147"/>
              <a:gd name="connsiteX3" fmla="*/ 3661922 w 6735322"/>
              <a:gd name="connsiteY3" fmla="*/ 5353696 h 7157147"/>
              <a:gd name="connsiteX4" fmla="*/ 4932802 w 6735322"/>
              <a:gd name="connsiteY4" fmla="*/ 4082159 h 7157147"/>
              <a:gd name="connsiteX5" fmla="*/ 898774 w 6735322"/>
              <a:gd name="connsiteY5" fmla="*/ 420244 h 7157147"/>
              <a:gd name="connsiteX6" fmla="*/ 1534287 w 6735322"/>
              <a:gd name="connsiteY6" fmla="*/ 6720799 h 7157147"/>
              <a:gd name="connsiteX7" fmla="*/ 263261 w 6735322"/>
              <a:gd name="connsiteY7" fmla="*/ 6720799 h 7157147"/>
              <a:gd name="connsiteX8" fmla="*/ 263261 w 6735322"/>
              <a:gd name="connsiteY8" fmla="*/ 5449684 h 7157147"/>
              <a:gd name="connsiteX9" fmla="*/ 2010871 w 6735322"/>
              <a:gd name="connsiteY9" fmla="*/ 3701953 h 7157147"/>
              <a:gd name="connsiteX10" fmla="*/ 263261 w 6735322"/>
              <a:gd name="connsiteY10" fmla="*/ 1954637 h 7157147"/>
              <a:gd name="connsiteX11" fmla="*/ 263261 w 6735322"/>
              <a:gd name="connsiteY11" fmla="*/ 683522 h 7157147"/>
              <a:gd name="connsiteX12" fmla="*/ 898774 w 6735322"/>
              <a:gd name="connsiteY12" fmla="*/ 420244 h 7157147"/>
              <a:gd name="connsiteX13" fmla="*/ 5464442 w 6735322"/>
              <a:gd name="connsiteY13" fmla="*/ 248346 h 7157147"/>
              <a:gd name="connsiteX14" fmla="*/ 6735322 w 6735322"/>
              <a:gd name="connsiteY14" fmla="*/ 1519226 h 7157147"/>
              <a:gd name="connsiteX15" fmla="*/ 4932802 w 6735322"/>
              <a:gd name="connsiteY15" fmla="*/ 3321746 h 7157147"/>
              <a:gd name="connsiteX16" fmla="*/ 3661922 w 6735322"/>
              <a:gd name="connsiteY16" fmla="*/ 2050866 h 7157147"/>
              <a:gd name="connsiteX17" fmla="*/ 5464442 w 6735322"/>
              <a:gd name="connsiteY17" fmla="*/ 248346 h 7157147"/>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1706291 h 6908801"/>
              <a:gd name="connsiteX11" fmla="*/ 263261 w 6735322"/>
              <a:gd name="connsiteY11" fmla="*/ 435176 h 6908801"/>
              <a:gd name="connsiteX12" fmla="*/ 5464442 w 6735322"/>
              <a:gd name="connsiteY12" fmla="*/ 0 h 6908801"/>
              <a:gd name="connsiteX13" fmla="*/ 6735322 w 6735322"/>
              <a:gd name="connsiteY13" fmla="*/ 1270880 h 6908801"/>
              <a:gd name="connsiteX14" fmla="*/ 4932802 w 6735322"/>
              <a:gd name="connsiteY14" fmla="*/ 3073400 h 6908801"/>
              <a:gd name="connsiteX15" fmla="*/ 3661922 w 6735322"/>
              <a:gd name="connsiteY15" fmla="*/ 1802520 h 6908801"/>
              <a:gd name="connsiteX16" fmla="*/ 5464442 w 6735322"/>
              <a:gd name="connsiteY16"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435176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263261 w 6735322"/>
              <a:gd name="connsiteY10" fmla="*/ 435176 h 6908801"/>
              <a:gd name="connsiteX11" fmla="*/ 5464442 w 6735322"/>
              <a:gd name="connsiteY11" fmla="*/ 0 h 6908801"/>
              <a:gd name="connsiteX12" fmla="*/ 6735322 w 6735322"/>
              <a:gd name="connsiteY12" fmla="*/ 1270880 h 6908801"/>
              <a:gd name="connsiteX13" fmla="*/ 4932802 w 6735322"/>
              <a:gd name="connsiteY13" fmla="*/ 3073400 h 6908801"/>
              <a:gd name="connsiteX14" fmla="*/ 3661922 w 6735322"/>
              <a:gd name="connsiteY14" fmla="*/ 1802520 h 6908801"/>
              <a:gd name="connsiteX15" fmla="*/ 5464442 w 6735322"/>
              <a:gd name="connsiteY15"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010871 w 6735322"/>
              <a:gd name="connsiteY5" fmla="*/ 3453607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2010871 w 6735322"/>
              <a:gd name="connsiteY9" fmla="*/ 3453607 h 6908801"/>
              <a:gd name="connsiteX10" fmla="*/ 5464442 w 6735322"/>
              <a:gd name="connsiteY10" fmla="*/ 0 h 6908801"/>
              <a:gd name="connsiteX11" fmla="*/ 6735322 w 6735322"/>
              <a:gd name="connsiteY11" fmla="*/ 1270880 h 6908801"/>
              <a:gd name="connsiteX12" fmla="*/ 4932802 w 6735322"/>
              <a:gd name="connsiteY12" fmla="*/ 3073400 h 6908801"/>
              <a:gd name="connsiteX13" fmla="*/ 3661922 w 6735322"/>
              <a:gd name="connsiteY13" fmla="*/ 1802520 h 6908801"/>
              <a:gd name="connsiteX14" fmla="*/ 5464442 w 6735322"/>
              <a:gd name="connsiteY14" fmla="*/ 0 h 6908801"/>
              <a:gd name="connsiteX0" fmla="*/ 4932802 w 6735322"/>
              <a:gd name="connsiteY0" fmla="*/ 3833813 h 6908801"/>
              <a:gd name="connsiteX1" fmla="*/ 6735322 w 6735322"/>
              <a:gd name="connsiteY1" fmla="*/ 5637264 h 6908801"/>
              <a:gd name="connsiteX2" fmla="*/ 5464442 w 6735322"/>
              <a:gd name="connsiteY2" fmla="*/ 6908801 h 6908801"/>
              <a:gd name="connsiteX3" fmla="*/ 3661922 w 6735322"/>
              <a:gd name="connsiteY3" fmla="*/ 5105350 h 6908801"/>
              <a:gd name="connsiteX4" fmla="*/ 4932802 w 6735322"/>
              <a:gd name="connsiteY4" fmla="*/ 3833813 h 6908801"/>
              <a:gd name="connsiteX5" fmla="*/ 263261 w 6735322"/>
              <a:gd name="connsiteY5" fmla="*/ 5201338 h 6908801"/>
              <a:gd name="connsiteX6" fmla="*/ 1534287 w 6735322"/>
              <a:gd name="connsiteY6" fmla="*/ 6472453 h 6908801"/>
              <a:gd name="connsiteX7" fmla="*/ 263261 w 6735322"/>
              <a:gd name="connsiteY7" fmla="*/ 6472453 h 6908801"/>
              <a:gd name="connsiteX8" fmla="*/ 263261 w 6735322"/>
              <a:gd name="connsiteY8" fmla="*/ 5201338 h 6908801"/>
              <a:gd name="connsiteX9" fmla="*/ 5464442 w 6735322"/>
              <a:gd name="connsiteY9" fmla="*/ 0 h 6908801"/>
              <a:gd name="connsiteX10" fmla="*/ 6735322 w 6735322"/>
              <a:gd name="connsiteY10" fmla="*/ 1270880 h 6908801"/>
              <a:gd name="connsiteX11" fmla="*/ 4932802 w 6735322"/>
              <a:gd name="connsiteY11" fmla="*/ 3073400 h 6908801"/>
              <a:gd name="connsiteX12" fmla="*/ 3661922 w 6735322"/>
              <a:gd name="connsiteY12" fmla="*/ 1802520 h 6908801"/>
              <a:gd name="connsiteX13" fmla="*/ 5464442 w 6735322"/>
              <a:gd name="connsiteY13" fmla="*/ 0 h 6908801"/>
              <a:gd name="connsiteX0" fmla="*/ 4669541 w 6472061"/>
              <a:gd name="connsiteY0" fmla="*/ 3833813 h 6908801"/>
              <a:gd name="connsiteX1" fmla="*/ 6472061 w 6472061"/>
              <a:gd name="connsiteY1" fmla="*/ 5637264 h 6908801"/>
              <a:gd name="connsiteX2" fmla="*/ 5201181 w 6472061"/>
              <a:gd name="connsiteY2" fmla="*/ 6908801 h 6908801"/>
              <a:gd name="connsiteX3" fmla="*/ 3398661 w 6472061"/>
              <a:gd name="connsiteY3" fmla="*/ 5105350 h 6908801"/>
              <a:gd name="connsiteX4" fmla="*/ 4669541 w 6472061"/>
              <a:gd name="connsiteY4" fmla="*/ 3833813 h 6908801"/>
              <a:gd name="connsiteX5" fmla="*/ 0 w 6472061"/>
              <a:gd name="connsiteY5" fmla="*/ 6472453 h 6908801"/>
              <a:gd name="connsiteX6" fmla="*/ 1271026 w 6472061"/>
              <a:gd name="connsiteY6" fmla="*/ 6472453 h 6908801"/>
              <a:gd name="connsiteX7" fmla="*/ 0 w 6472061"/>
              <a:gd name="connsiteY7" fmla="*/ 6472453 h 6908801"/>
              <a:gd name="connsiteX8" fmla="*/ 5201181 w 6472061"/>
              <a:gd name="connsiteY8" fmla="*/ 0 h 6908801"/>
              <a:gd name="connsiteX9" fmla="*/ 6472061 w 6472061"/>
              <a:gd name="connsiteY9" fmla="*/ 1270880 h 6908801"/>
              <a:gd name="connsiteX10" fmla="*/ 4669541 w 6472061"/>
              <a:gd name="connsiteY10" fmla="*/ 3073400 h 6908801"/>
              <a:gd name="connsiteX11" fmla="*/ 3398661 w 6472061"/>
              <a:gd name="connsiteY11" fmla="*/ 1802520 h 6908801"/>
              <a:gd name="connsiteX12" fmla="*/ 5201181 w 6472061"/>
              <a:gd name="connsiteY12" fmla="*/ 0 h 6908801"/>
              <a:gd name="connsiteX0" fmla="*/ 1270880 w 3073400"/>
              <a:gd name="connsiteY0" fmla="*/ 3833813 h 6908801"/>
              <a:gd name="connsiteX1" fmla="*/ 3073400 w 3073400"/>
              <a:gd name="connsiteY1" fmla="*/ 5637264 h 6908801"/>
              <a:gd name="connsiteX2" fmla="*/ 1802520 w 3073400"/>
              <a:gd name="connsiteY2" fmla="*/ 6908801 h 6908801"/>
              <a:gd name="connsiteX3" fmla="*/ 0 w 3073400"/>
              <a:gd name="connsiteY3" fmla="*/ 5105350 h 6908801"/>
              <a:gd name="connsiteX4" fmla="*/ 1270880 w 3073400"/>
              <a:gd name="connsiteY4" fmla="*/ 3833813 h 6908801"/>
              <a:gd name="connsiteX5" fmla="*/ 1802520 w 3073400"/>
              <a:gd name="connsiteY5" fmla="*/ 0 h 6908801"/>
              <a:gd name="connsiteX6" fmla="*/ 3073400 w 3073400"/>
              <a:gd name="connsiteY6" fmla="*/ 1270880 h 6908801"/>
              <a:gd name="connsiteX7" fmla="*/ 1270880 w 3073400"/>
              <a:gd name="connsiteY7" fmla="*/ 3073400 h 6908801"/>
              <a:gd name="connsiteX8" fmla="*/ 0 w 3073400"/>
              <a:gd name="connsiteY8" fmla="*/ 1802520 h 6908801"/>
              <a:gd name="connsiteX9" fmla="*/ 1802520 w 3073400"/>
              <a:gd name="connsiteY9" fmla="*/ 0 h 690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3400" h="6908801">
                <a:moveTo>
                  <a:pt x="1270880" y="3833813"/>
                </a:moveTo>
                <a:lnTo>
                  <a:pt x="3073400" y="5637264"/>
                </a:lnTo>
                <a:lnTo>
                  <a:pt x="1802520" y="6908801"/>
                </a:lnTo>
                <a:lnTo>
                  <a:pt x="0" y="5105350"/>
                </a:lnTo>
                <a:lnTo>
                  <a:pt x="1270880" y="3833813"/>
                </a:lnTo>
                <a:close/>
                <a:moveTo>
                  <a:pt x="1802520" y="0"/>
                </a:moveTo>
                <a:lnTo>
                  <a:pt x="3073400" y="1270880"/>
                </a:lnTo>
                <a:lnTo>
                  <a:pt x="1270880" y="3073400"/>
                </a:lnTo>
                <a:lnTo>
                  <a:pt x="0" y="1802520"/>
                </a:lnTo>
                <a:lnTo>
                  <a:pt x="1802520" y="0"/>
                </a:lnTo>
                <a:close/>
              </a:path>
            </a:pathLst>
          </a:custGeom>
          <a:solidFill>
            <a:srgbClr val="66667E"/>
          </a:solidFill>
        </p:spPr>
        <p:txBody>
          <a:bodyPr wrap="square" lIns="0" tIns="1440000" rIns="1080000" anchor="t" anchorCtr="0">
            <a:noAutofit/>
          </a:bodyPr>
          <a:lstStyle>
            <a:lvl1pPr algn="r">
              <a:defRPr>
                <a:solidFill>
                  <a:schemeClr val="tx1"/>
                </a:solidFill>
              </a:defRPr>
            </a:lvl1pPr>
          </a:lstStyle>
          <a:p>
            <a:r>
              <a:rPr lang="en-US" noProof="0"/>
              <a:t>Please </a:t>
            </a:r>
            <a:br>
              <a:rPr lang="en-US" noProof="0"/>
            </a:br>
            <a:r>
              <a:rPr lang="en-US" noProof="0"/>
              <a:t>insert second </a:t>
            </a:r>
            <a:br>
              <a:rPr lang="en-US" noProof="0"/>
            </a:br>
            <a:r>
              <a:rPr lang="en-US" noProof="0"/>
              <a:t>X picture here</a:t>
            </a:r>
          </a:p>
        </p:txBody>
      </p:sp>
      <p:sp>
        <p:nvSpPr>
          <p:cNvPr id="11" name="Quote marks">
            <a:extLst>
              <a:ext uri="{FF2B5EF4-FFF2-40B4-BE49-F238E27FC236}">
                <a16:creationId xmlns:a16="http://schemas.microsoft.com/office/drawing/2014/main" id="{916E4245-F21C-4EAB-8B26-FEA21C26067F}"/>
              </a:ext>
            </a:extLst>
          </p:cNvPr>
          <p:cNvSpPr>
            <a:spLocks noChangeAspect="1"/>
          </p:cNvSpPr>
          <p:nvPr userDrawn="1"/>
        </p:nvSpPr>
        <p:spPr bwMode="black">
          <a:xfrm>
            <a:off x="411162" y="980495"/>
            <a:ext cx="612000" cy="436606"/>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solidFill>
            <a:schemeClr val="tx1"/>
          </a:solidFill>
          <a:ln w="61580" cap="flat">
            <a:noFill/>
            <a:prstDash val="solid"/>
            <a:miter/>
          </a:ln>
        </p:spPr>
        <p:txBody>
          <a:bodyPr rtlCol="0" anchor="ctr"/>
          <a:lstStyle/>
          <a:p>
            <a:endParaRPr lang="en-US"/>
          </a:p>
        </p:txBody>
      </p:sp>
      <p:sp>
        <p:nvSpPr>
          <p:cNvPr id="2" name="Footer Placeholder">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Unrestricted | © Siemens 2024 | MM-DD-2024 | Siemens Digital Industries Software</a:t>
            </a:r>
          </a:p>
        </p:txBody>
      </p:sp>
      <p:sp>
        <p:nvSpPr>
          <p:cNvPr id="3" name="Slide Number Placeholder">
            <a:extLst>
              <a:ext uri="{FF2B5EF4-FFF2-40B4-BE49-F238E27FC236}">
                <a16:creationId xmlns:a16="http://schemas.microsoft.com/office/drawing/2014/main" id="{CCC7FBE7-01B9-4EC8-8BE1-F416F7C5B7AA}"/>
              </a:ext>
            </a:extLst>
          </p:cNvPr>
          <p:cNvSpPr>
            <a:spLocks noGrp="1"/>
          </p:cNvSpPr>
          <p:nvPr>
            <p:ph type="sldNum" sz="quarter" idx="14"/>
          </p:nvPr>
        </p:nvSpPr>
        <p:spPr bwMode="black">
          <a:xfrm>
            <a:off x="411162" y="6310800"/>
            <a:ext cx="648000" cy="547200"/>
          </a:xfrm>
        </p:spPr>
        <p:txBody>
          <a:bodyPr/>
          <a:lstStyle/>
          <a:p>
            <a:r>
              <a:rPr lang="en-US"/>
              <a:t>Page </a:t>
            </a:r>
            <a:fld id="{15EBE321-CBB1-4E91-BD14-37C8D44326FB}" type="slidenum">
              <a:rPr lang="en-US" smtClean="0"/>
              <a:pPr/>
              <a:t>‹#›</a:t>
            </a:fld>
            <a:endParaRPr lang="en-US"/>
          </a:p>
        </p:txBody>
      </p:sp>
      <p:pic>
        <p:nvPicPr>
          <p:cNvPr id="8" name="Siemens Logo">
            <a:extLst>
              <a:ext uri="{FF2B5EF4-FFF2-40B4-BE49-F238E27FC236}">
                <a16:creationId xmlns:a16="http://schemas.microsoft.com/office/drawing/2014/main" id="{AF2E271F-5AF7-408E-9752-03D1D6448E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28795872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91">
          <p15:clr>
            <a:srgbClr val="65CEFF"/>
          </p15:clr>
        </p15:guide>
        <p15:guide id="5" orient="horz" pos="1073">
          <p15:clr>
            <a:srgbClr val="65CEFF"/>
          </p15:clr>
        </p15:guide>
        <p15:guide id="6" orient="horz" pos="3658">
          <p15:clr>
            <a:srgbClr val="65CEFF"/>
          </p15:clr>
        </p15:guide>
        <p15:guide id="7" orient="horz" pos="3885">
          <p15:clr>
            <a:srgbClr val="65CEFF"/>
          </p15:clr>
        </p15:guide>
        <p15:guide id="8" orient="horz" pos="4157">
          <p15:clr>
            <a:srgbClr val="65CEFF"/>
          </p15:clr>
        </p15:guide>
        <p15:guide id="9" pos="4251">
          <p15:clr>
            <a:srgbClr val="65CEFF"/>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One object (larg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r>
              <a:rPr lang="en-US"/>
              <a:t>Unrestricted | © Siemens 2023 | Siemens Digital Industries Software</a:t>
            </a:r>
          </a:p>
        </p:txBody>
      </p:sp>
      <p:sp>
        <p:nvSpPr>
          <p:cNvPr id="6" name="Slide Number Placeholder">
            <a:extLst>
              <a:ext uri="{FF2B5EF4-FFF2-40B4-BE49-F238E27FC236}">
                <a16:creationId xmlns:a16="http://schemas.microsoft.com/office/drawing/2014/main" id="{6F746812-65E3-4C09-AC38-B0CFE93C8A95}"/>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9" name="Siemens Logo">
            <a:extLst>
              <a:ext uri="{FF2B5EF4-FFF2-40B4-BE49-F238E27FC236}">
                <a16:creationId xmlns:a16="http://schemas.microsoft.com/office/drawing/2014/main" id="{2EA6CE5F-6FF7-4E0A-AEB2-1A7C43CE05C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Tree>
    <p:extLst>
      <p:ext uri="{BB962C8B-B14F-4D97-AF65-F5344CB8AC3E}">
        <p14:creationId xmlns:p14="http://schemas.microsoft.com/office/powerpoint/2010/main" val="590808770"/>
      </p:ext>
    </p:extLst>
  </p:cSld>
  <p:clrMapOvr>
    <a:masterClrMapping/>
  </p:clrMapOvr>
  <p:extLst>
    <p:ext uri="{DCECCB84-F9BA-43D5-87BE-67443E8EF086}">
      <p15:sldGuideLst xmlns:p15="http://schemas.microsoft.com/office/powerpoint/2012/main">
        <p15:guide id="2" pos="6472">
          <p15:clr>
            <a:srgbClr val="65CEFF"/>
          </p15:clr>
        </p15:guide>
        <p15:guide id="4" orient="horz" pos="302">
          <p15:clr>
            <a:srgbClr val="65CEFF"/>
          </p15:clr>
        </p15:guide>
        <p15:guide id="5" orient="horz" pos="664">
          <p15:clr>
            <a:srgbClr val="65CEFF"/>
          </p15:clr>
        </p15:guide>
        <p15:guide id="6" orient="horz" pos="891">
          <p15:clr>
            <a:srgbClr val="65CEFF"/>
          </p15:clr>
        </p15:guide>
        <p15:guide id="7" orient="horz" pos="3658">
          <p15:clr>
            <a:srgbClr val="65CEFF"/>
          </p15:clr>
        </p15:guide>
        <p15:guide id="8" orient="horz" pos="3885">
          <p15:clr>
            <a:srgbClr val="65CEFF"/>
          </p15:clr>
        </p15:guide>
        <p15:guide id="9" orient="horz" pos="4157">
          <p15:clr>
            <a:srgbClr val="65CEFF"/>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6" name="Cognisphere" descr="A picture containing fireworks, star, table, sky&#10;&#10;Description automatically generated">
            <a:extLst>
              <a:ext uri="{FF2B5EF4-FFF2-40B4-BE49-F238E27FC236}">
                <a16:creationId xmlns:a16="http://schemas.microsoft.com/office/drawing/2014/main" id="{591CD5A4-BDEB-4734-8FA5-5C3B4A08A4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53BE117E-CDD5-4342-8C0F-74E4ED307BB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B219785C-AE8F-854B-8046-BA6D1DA599F4}"/>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9529802F-08FD-294F-A76F-398E506DD58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239F0CC0-BAD1-6140-9068-7B4B3643E924}"/>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8BCB114-9238-C24F-998F-80ED043AF1D5}"/>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57D6E603-AE0D-FD4D-B83B-004B60126B4D}"/>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A5272C97-25A1-E64A-99C2-B1AEC71AB16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0EAF05FD-6D7D-BD42-9365-07362DBA8A0E}"/>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7B121FD7-F304-134A-B65C-21B9E641983F}"/>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01ADCDD8-6878-7F44-847A-7A90BAF4205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6E9F728-C879-3149-AD93-E5C37D1E10DD}"/>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3231059F-5DC1-464B-870D-B5226B336D74}"/>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454E27F2-18EB-D240-9FBE-1559E915FEBB}"/>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BE7F1AB-1666-F845-BCF2-C4D17A3F31A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ADAA1130-3074-E04E-A8B1-3BBA4521B6C5}"/>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512BA223-DE19-A147-A0D0-B79B2964001B}"/>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8047752A-61E9-D84E-8808-F8C3E9FEFF07}"/>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543B7AB3-1C4F-0246-BB82-21A700A14E29}"/>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28799C5E-D158-204F-94B8-3F29F69AEC85}"/>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1B3ECE5A-332D-004A-B320-E4D936E10C02}"/>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B3E9FDB4-89F0-AA4F-BF1C-2409C78E1337}"/>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7513927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pic>
        <p:nvPicPr>
          <p:cNvPr id="7" name="Cognisphere" descr="A close up of a light&#10;&#10;Description automatically generated">
            <a:extLst>
              <a:ext uri="{FF2B5EF4-FFF2-40B4-BE49-F238E27FC236}">
                <a16:creationId xmlns:a16="http://schemas.microsoft.com/office/drawing/2014/main" id="{F50DEF7C-D243-494F-A738-41FC9AF515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M3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2"/>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3FCA14BA-240F-1C48-84AF-574C4EDD0882}"/>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A27D0139-DEB5-EB40-B524-8AFC68AB878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41AFACC4-FF0C-764D-B391-E58E0FDFAE19}"/>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4F1E145C-3AC4-104D-A098-4A9B2AC78152}"/>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EB7627AC-9C88-184D-A00F-EF45833556E3}"/>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1FF49C28-7FAD-2E43-B87C-F9AEED40F7C9}"/>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1EC6E20C-F73B-6743-8688-C2D7BECEE950}"/>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1E082B54-B227-7B49-B284-F9774FA2D0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3F3FD44E-6F76-6142-9A57-4F43BC62AB49}"/>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0539DDBE-5A7C-0343-BC88-7D442AF5227F}"/>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73411D37-CFD5-EC49-955B-E01CF3E6325B}"/>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3C6B3653-DE26-9E45-823D-88171F6A9C6D}"/>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32A999F3-9E92-4948-B75C-4413ECA7A21E}"/>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EDA33CE2-2587-004D-AF12-497BE4A5E6D9}"/>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D3117870-1D79-9341-838C-8B64EBF0DFB4}"/>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A588610C-DA7D-DA4E-846D-C3022F92490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89EE12E5-6ED9-7445-9810-C67CCF7ACC49}"/>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FB12E0F-93B1-0C4A-A438-B6769B8533DF}"/>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97F5005-E5D7-A443-AE7D-FA9E8032291A}"/>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C2298A34-0F4C-7141-AE9A-87C1F8174F39}"/>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07678CE-1508-AC44-9E29-F530CD4EB9A9}"/>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653381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pic>
        <p:nvPicPr>
          <p:cNvPr id="30" name="Cognisphere" descr="Siemens Cognisphere on Deep Blue background">
            <a:extLst>
              <a:ext uri="{FF2B5EF4-FFF2-40B4-BE49-F238E27FC236}">
                <a16:creationId xmlns:a16="http://schemas.microsoft.com/office/drawing/2014/main" id="{FBBACCC7-9BFB-4DDF-A9E1-9C95ABD2599C}"/>
              </a:ext>
            </a:extLst>
          </p:cNvPr>
          <p:cNvPicPr>
            <a:picLocks noChangeAspect="1"/>
          </p:cNvPicPr>
          <p:nvPr userDrawn="1"/>
        </p:nvPicPr>
        <p:blipFill>
          <a:blip r:embed="rId2"/>
          <a:srcRect/>
          <a:stretch/>
        </p:blipFill>
        <p:spPr bwMode="invGray">
          <a:xfrm>
            <a:off x="693"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11467217-650A-124F-8AD4-C6500CB80433}"/>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CC6EF851-9403-6340-8F90-76D658BB243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0C5C015-4929-0F4A-8C7E-FDF7B3D5B0DC}"/>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5369C0D7-A503-804B-B5B8-31A0E310F04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CB69E44C-EECC-D14A-AE40-D71BA5C0E4F8}"/>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7F3066DC-9573-924D-9157-0C4EF161093A}"/>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C7DB519-9819-A345-8751-1909BF10847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4BF147C4-DA96-0445-A905-FC088BA82836}"/>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C34F81D2-B29B-474C-873F-06C7174370DC}"/>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B0D0E1D5-D91F-3E47-BB34-13AECDD85B70}"/>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5B8D16E8-2D9D-F742-A230-5E5635E0DC17}"/>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8672C1B3-CF2D-144F-8E19-0562FBC5B94F}"/>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9FF95F11-969B-E04F-AE81-C60289C44EE2}"/>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D9BCA654-894A-F54B-AF84-ABEFE42F7DB2}"/>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3FB11018-F34B-2941-B5B5-4D730D79FF3B}"/>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030D7413-10FC-6542-A497-FAC885E2F118}"/>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680D773D-2470-8941-9957-F28B2D9B01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AD063393-980D-3D44-8700-3669AB3CBDB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1BACF4C-75A5-0843-AC2D-9D059A7AFF54}"/>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DDF07249-A2CD-184B-BFA6-CD7186D7911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F53E876C-2E53-4F4D-8FD1-B8907D22866C}"/>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6123797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Gradient DB–Petrol 8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30" name="Cognisphere" descr="Siemens Cognisphere on Deep Blue Petrol gradient">
            <a:extLst>
              <a:ext uri="{FF2B5EF4-FFF2-40B4-BE49-F238E27FC236}">
                <a16:creationId xmlns:a16="http://schemas.microsoft.com/office/drawing/2014/main" id="{002D0274-5206-46B4-A2D9-3049BB94B149}"/>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8" name="Guides">
            <a:extLst>
              <a:ext uri="{FF2B5EF4-FFF2-40B4-BE49-F238E27FC236}">
                <a16:creationId xmlns:a16="http://schemas.microsoft.com/office/drawing/2014/main" id="{9487DC36-1970-CF49-9F03-FC6C0954379B}"/>
              </a:ext>
            </a:extLst>
          </p:cNvPr>
          <p:cNvGrpSpPr/>
          <p:nvPr userDrawn="1"/>
        </p:nvGrpSpPr>
        <p:grpSpPr>
          <a:xfrm>
            <a:off x="-218016" y="-216000"/>
            <a:ext cx="12630816" cy="7290000"/>
            <a:chOff x="-218016" y="-216000"/>
            <a:chExt cx="12630816" cy="7290000"/>
          </a:xfrm>
        </p:grpSpPr>
        <p:cxnSp>
          <p:nvCxnSpPr>
            <p:cNvPr id="9" name="Gerade Verbindung 2">
              <a:extLst>
                <a:ext uri="{FF2B5EF4-FFF2-40B4-BE49-F238E27FC236}">
                  <a16:creationId xmlns:a16="http://schemas.microsoft.com/office/drawing/2014/main" id="{D8FACA03-AC57-C140-B9DF-52F833EB676D}"/>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8705E40A-B21C-A848-A88C-3CD2CEB40BC0}"/>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840747FC-D86D-4B44-8D7B-62CF392D174C}"/>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81F71A6D-EE7F-F042-BAF0-1231FC0E342E}"/>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EA13CAC5-0AF5-E94B-88EB-F9D00727EC4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C6B6F9C9-0F30-614E-8E7E-4AE4EF9CBE0D}"/>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71B2DDC5-E6EA-6A40-AAC7-323F71D1E71A}"/>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57BC5CA6-6AE7-FE44-AE40-BA2A8217FE03}"/>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7D0AA762-2D27-9743-B114-6D9CC3F3F609}"/>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37470650-8342-F24B-94B3-AC3A78BFDD52}"/>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1C4A8AFF-32F0-D344-AF56-D16B0EDB0B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6750F8A9-FEF0-6E42-93CA-298D425CF39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910097E9-8125-B749-AE7D-3D190BC5F595}"/>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C4012EAE-333D-334E-B5D4-14D90F601CB0}"/>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341EB00F-D928-C048-ACB8-BAAB749CEAE6}"/>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AC93FB83-AAFF-7D43-A124-A5604F8F13C3}"/>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6F63377B-4A15-4B48-8DE4-BE11A54E55FD}"/>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2F7A02BE-DA3E-F549-96FB-3FE412DD650F}"/>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4FC1AB01-DAD2-214B-A2A7-F0C7F600CF9E}"/>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8A5EBAE4-07AE-1B4B-AAF7-1A498922F29A}"/>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727647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Gradient DB–Petrol 6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BDD89FF8-6988-4458-B89A-C7ED61383A1A}"/>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4"/>
            <a:ext cx="11376788" cy="2769989"/>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rIns="0" bIns="0" anchor="t" anchorCtr="0">
            <a:spAutoFit/>
          </a:bodyPr>
          <a:lstStyle>
            <a:lvl1pPr marL="414000">
              <a:lnSpc>
                <a:spcPct val="100000"/>
              </a:lnSpc>
              <a:defRPr sz="6000">
                <a:solidFill>
                  <a:schemeClr val="tx1"/>
                </a:solidFill>
              </a:defRPr>
            </a:lvl1pPr>
          </a:lstStyle>
          <a:p>
            <a:r>
              <a:rPr lang="en-US"/>
              <a:t>Click to edit </a:t>
            </a:r>
            <a:br>
              <a:rPr lang="en-US"/>
            </a:br>
            <a:r>
              <a:rPr lang="en-US"/>
              <a:t>Master title style</a:t>
            </a:r>
            <a:br>
              <a:rPr lang="en-US"/>
            </a:br>
            <a:r>
              <a:rPr lang="en-US"/>
              <a:t>3 lines 60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4184453"/>
            <a:ext cx="9288000" cy="1622621"/>
          </a:xfrm>
          <a:prstGeom prst="rect">
            <a:avLst/>
          </a:prstGeom>
        </p:spPr>
        <p:txBody>
          <a:bodyPr lIns="0" tIns="3492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E90418EA-439E-C346-89AE-093E39231237}"/>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21F069CF-31E9-3E45-8F4B-29074DC650CF}"/>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A90EDF3-90B1-C746-9C30-B9E93ED6A988}"/>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3DBA28D0-ED1D-F846-9CE9-1BC5B99F2BAD}"/>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8ECFB945-568D-D04F-A857-6852982A28A1}"/>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C4A5546A-4960-184A-A216-26E3656CCAEC}"/>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8DB6C1D-B26C-4346-923C-2567B334B8C2}"/>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BB0009D2-FA01-094D-8128-7427728FF5B0}"/>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FBCFD0F1-7902-6341-AE46-E8AA771D1926}"/>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B1F27D2C-E8A5-3740-A854-B6EC5625B0D8}"/>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39DBE8F3-40DE-8546-A0DD-6F3C136B4328}"/>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7F30F992-8834-9543-A21F-5BE0601B757B}"/>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BEFFBB58-DF82-AC40-A0B9-800F973F830A}"/>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047CE196-FB38-6C4F-8879-01A7756A66B8}"/>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14526CE6-3EDA-BD4B-B225-721391B76AE9}"/>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ED32BE9E-9C38-E54E-ABF2-2B9F84C520E3}"/>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4744799A-927E-494A-949C-3976ED48E1E0}"/>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D30DBC60-7C5C-BE43-B61B-E6A951D49FF2}"/>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75EC92AF-918D-E242-8F09-8A7C7C94DC7B}"/>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40B21EA5-34CE-D449-BD78-7E35656782BD}"/>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EEF1AD41-D2FC-E14B-A057-19707596E031}"/>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2765019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Gradient DB–Petrol 40pt">
    <p:bg>
      <p:bgPr>
        <a:gradFill>
          <a:gsLst>
            <a:gs pos="33000">
              <a:schemeClr val="accent6"/>
            </a:gs>
            <a:gs pos="100000">
              <a:schemeClr val="accent1"/>
            </a:gs>
          </a:gsLst>
          <a:lin ang="5400000" scaled="1"/>
        </a:gradFill>
        <a:effectLst/>
      </p:bgPr>
    </p:bg>
    <p:spTree>
      <p:nvGrpSpPr>
        <p:cNvPr id="1" name=""/>
        <p:cNvGrpSpPr/>
        <p:nvPr/>
      </p:nvGrpSpPr>
      <p:grpSpPr>
        <a:xfrm>
          <a:off x="0" y="0"/>
          <a:ext cx="0" cy="0"/>
          <a:chOff x="0" y="0"/>
          <a:chExt cx="0" cy="0"/>
        </a:xfrm>
      </p:grpSpPr>
      <p:pic>
        <p:nvPicPr>
          <p:cNvPr id="29" name="Cognisphere" descr="Siemens Cognisphere on Deep Blue Petrol gradient">
            <a:extLst>
              <a:ext uri="{FF2B5EF4-FFF2-40B4-BE49-F238E27FC236}">
                <a16:creationId xmlns:a16="http://schemas.microsoft.com/office/drawing/2014/main" id="{50AF305F-3940-4001-AE3A-055F50976563}"/>
              </a:ext>
            </a:extLst>
          </p:cNvPr>
          <p:cNvPicPr>
            <a:picLocks noChangeAspect="1"/>
          </p:cNvPicPr>
          <p:nvPr userDrawn="1"/>
        </p:nvPicPr>
        <p:blipFill>
          <a:blip r:embed="rId2"/>
          <a:srcRect/>
          <a:stretch/>
        </p:blipFill>
        <p:spPr bwMode="invGray">
          <a:xfrm>
            <a:off x="692" y="0"/>
            <a:ext cx="12190615"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a:xfrm>
            <a:off x="410400" y="1414463"/>
            <a:ext cx="9288000" cy="2462213"/>
          </a:xfrm>
          <a:blipFill dpi="0"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500"/>
            </a:stretch>
          </a:blipFill>
        </p:spPr>
        <p:txBody>
          <a:bodyPr wrap="square" rIns="0" bIns="0" anchor="t" anchorCtr="0">
            <a:spAutoFit/>
          </a:bodyPr>
          <a:lstStyle>
            <a:lvl1pPr marL="270000">
              <a:lnSpc>
                <a:spcPct val="100000"/>
              </a:lnSpc>
              <a:defRPr sz="4000">
                <a:solidFill>
                  <a:schemeClr val="tx1"/>
                </a:solidFill>
              </a:defRPr>
            </a:lvl1pPr>
          </a:lstStyle>
          <a:p>
            <a:r>
              <a:rPr lang="en-US"/>
              <a:t>Click to edit </a:t>
            </a:r>
            <a:br>
              <a:rPr lang="en-US"/>
            </a:br>
            <a:r>
              <a:rPr lang="en-US"/>
              <a:t>Master title style</a:t>
            </a:r>
            <a:br>
              <a:rPr lang="en-US"/>
            </a:br>
            <a:r>
              <a:rPr lang="en-US"/>
              <a:t>extra long headlines</a:t>
            </a:r>
            <a:br>
              <a:rPr lang="en-US"/>
            </a:br>
            <a:r>
              <a:rPr lang="en-US"/>
              <a:t>4 lines 40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3" y="3876675"/>
            <a:ext cx="9288000" cy="1930123"/>
          </a:xfrm>
          <a:prstGeom prst="rect">
            <a:avLst/>
          </a:prstGeom>
        </p:spPr>
        <p:txBody>
          <a:bodyPr lIns="0" tIns="3492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a:xfrm>
            <a:off x="411163" y="6310800"/>
            <a:ext cx="9288000" cy="547200"/>
          </a:xfrm>
        </p:spPr>
        <p:txBody>
          <a:bodyPr/>
          <a:lstStyle/>
          <a:p>
            <a:pPr>
              <a:lnSpc>
                <a:spcPct val="100000"/>
              </a:lnSpc>
            </a:pPr>
            <a:r>
              <a:rPr lang="en-US"/>
              <a:t>Restricted | © Siemens 2023 | Siemens Digital Industries Software</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274400" y="6364800"/>
            <a:ext cx="1512000" cy="240408"/>
          </a:xfrm>
          <a:prstGeom prst="rect">
            <a:avLst/>
          </a:prstGeom>
        </p:spPr>
      </p:pic>
      <p:grpSp>
        <p:nvGrpSpPr>
          <p:cNvPr id="7" name="Guides">
            <a:extLst>
              <a:ext uri="{FF2B5EF4-FFF2-40B4-BE49-F238E27FC236}">
                <a16:creationId xmlns:a16="http://schemas.microsoft.com/office/drawing/2014/main" id="{F79E4775-239E-A84F-845E-D235A3A59E1B}"/>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35104E1-20CA-D04D-B5A3-BD258708C6D6}"/>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6BC61CF-6771-BC48-9F0B-8CC4E193F041}"/>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6">
              <a:extLst>
                <a:ext uri="{FF2B5EF4-FFF2-40B4-BE49-F238E27FC236}">
                  <a16:creationId xmlns:a16="http://schemas.microsoft.com/office/drawing/2014/main" id="{ADE2FC6A-B11B-2A41-9E89-DBE560DE1EDF}"/>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7">
              <a:extLst>
                <a:ext uri="{FF2B5EF4-FFF2-40B4-BE49-F238E27FC236}">
                  <a16:creationId xmlns:a16="http://schemas.microsoft.com/office/drawing/2014/main" id="{AD6F8205-6262-1442-85DA-F3A142E11662}"/>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8">
              <a:extLst>
                <a:ext uri="{FF2B5EF4-FFF2-40B4-BE49-F238E27FC236}">
                  <a16:creationId xmlns:a16="http://schemas.microsoft.com/office/drawing/2014/main" id="{2AF1C584-16E2-4B4B-92F0-190472A03592}"/>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9">
              <a:extLst>
                <a:ext uri="{FF2B5EF4-FFF2-40B4-BE49-F238E27FC236}">
                  <a16:creationId xmlns:a16="http://schemas.microsoft.com/office/drawing/2014/main" id="{E3A28370-AD1B-3D47-BA38-46BE96392B75}"/>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1">
              <a:extLst>
                <a:ext uri="{FF2B5EF4-FFF2-40B4-BE49-F238E27FC236}">
                  <a16:creationId xmlns:a16="http://schemas.microsoft.com/office/drawing/2014/main" id="{43454CC4-3CDE-E546-B65D-353F316CDAF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2">
              <a:extLst>
                <a:ext uri="{FF2B5EF4-FFF2-40B4-BE49-F238E27FC236}">
                  <a16:creationId xmlns:a16="http://schemas.microsoft.com/office/drawing/2014/main" id="{ED9CD9BE-49DA-4840-98FB-5EBEDC449CF1}"/>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3">
              <a:extLst>
                <a:ext uri="{FF2B5EF4-FFF2-40B4-BE49-F238E27FC236}">
                  <a16:creationId xmlns:a16="http://schemas.microsoft.com/office/drawing/2014/main" id="{1DC9B90C-5777-4E44-B1A3-BC59812F6202}"/>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4">
              <a:extLst>
                <a:ext uri="{FF2B5EF4-FFF2-40B4-BE49-F238E27FC236}">
                  <a16:creationId xmlns:a16="http://schemas.microsoft.com/office/drawing/2014/main" id="{CB751049-808E-854B-A60C-568389B6DD24}"/>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1">
              <a:extLst>
                <a:ext uri="{FF2B5EF4-FFF2-40B4-BE49-F238E27FC236}">
                  <a16:creationId xmlns:a16="http://schemas.microsoft.com/office/drawing/2014/main" id="{A4F89BE9-D040-FD43-8641-5B54F5D6631A}"/>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2">
              <a:extLst>
                <a:ext uri="{FF2B5EF4-FFF2-40B4-BE49-F238E27FC236}">
                  <a16:creationId xmlns:a16="http://schemas.microsoft.com/office/drawing/2014/main" id="{C1CC7E88-8978-6B4F-B1D2-8E2C64131E15}"/>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3">
              <a:extLst>
                <a:ext uri="{FF2B5EF4-FFF2-40B4-BE49-F238E27FC236}">
                  <a16:creationId xmlns:a16="http://schemas.microsoft.com/office/drawing/2014/main" id="{E2A80A3F-78BA-3540-8809-6B4DE596277D}"/>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4">
              <a:extLst>
                <a:ext uri="{FF2B5EF4-FFF2-40B4-BE49-F238E27FC236}">
                  <a16:creationId xmlns:a16="http://schemas.microsoft.com/office/drawing/2014/main" id="{96DEC1E5-A393-1544-9AB2-3C719722E5A8}"/>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5">
              <a:extLst>
                <a:ext uri="{FF2B5EF4-FFF2-40B4-BE49-F238E27FC236}">
                  <a16:creationId xmlns:a16="http://schemas.microsoft.com/office/drawing/2014/main" id="{48ECE8D5-8C8D-3E43-9385-4587CF2AA2A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6">
              <a:extLst>
                <a:ext uri="{FF2B5EF4-FFF2-40B4-BE49-F238E27FC236}">
                  <a16:creationId xmlns:a16="http://schemas.microsoft.com/office/drawing/2014/main" id="{FA540B43-8E64-1247-9616-2A32B31181F4}"/>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8">
              <a:extLst>
                <a:ext uri="{FF2B5EF4-FFF2-40B4-BE49-F238E27FC236}">
                  <a16:creationId xmlns:a16="http://schemas.microsoft.com/office/drawing/2014/main" id="{11069C9F-6D92-2444-B1E2-0787D4415E1A}"/>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9">
              <a:extLst>
                <a:ext uri="{FF2B5EF4-FFF2-40B4-BE49-F238E27FC236}">
                  <a16:creationId xmlns:a16="http://schemas.microsoft.com/office/drawing/2014/main" id="{C3CF25DD-CDCB-EA43-A568-C58D2AA263EC}"/>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0">
              <a:extLst>
                <a:ext uri="{FF2B5EF4-FFF2-40B4-BE49-F238E27FC236}">
                  <a16:creationId xmlns:a16="http://schemas.microsoft.com/office/drawing/2014/main" id="{D5B4F7B4-66A3-5B40-AD79-508452210EC0}"/>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1">
              <a:extLst>
                <a:ext uri="{FF2B5EF4-FFF2-40B4-BE49-F238E27FC236}">
                  <a16:creationId xmlns:a16="http://schemas.microsoft.com/office/drawing/2014/main" id="{F0AC01D0-DA1C-1F41-83AC-7F42128DBD3F}"/>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8286075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6109">
          <p15:clr>
            <a:srgbClr val="65CEFF"/>
          </p15:clr>
        </p15:guide>
        <p15:guide id="6" orient="horz" pos="3658">
          <p15:clr>
            <a:srgbClr val="65CEFF"/>
          </p15:clr>
        </p15:guide>
        <p15:guide id="7" orient="horz" pos="4157">
          <p15:clr>
            <a:srgbClr val="65CEF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8" name="Picture Placeholder">
            <a:extLst>
              <a:ext uri="{FF2B5EF4-FFF2-40B4-BE49-F238E27FC236}">
                <a16:creationId xmlns:a16="http://schemas.microsoft.com/office/drawing/2014/main" id="{2FA76E44-9BA3-4B84-98F7-42C18A2A8BA0}"/>
              </a:ext>
            </a:extLst>
          </p:cNvPr>
          <p:cNvSpPr>
            <a:spLocks noGrp="1"/>
          </p:cNvSpPr>
          <p:nvPr>
            <p:ph type="pic" sz="quarter" idx="11" hasCustomPrompt="1"/>
          </p:nvPr>
        </p:nvSpPr>
        <p:spPr>
          <a:xfrm>
            <a:off x="0" y="0"/>
            <a:ext cx="12192000" cy="3502800"/>
          </a:xfrm>
          <a:solidFill>
            <a:schemeClr val="accent1"/>
          </a:solidFill>
        </p:spPr>
        <p:txBody>
          <a:bodyPr lIns="144000" tIns="108000" rIns="144000" bIns="108000"/>
          <a:lstStyle>
            <a:lvl1pPr marL="0" indent="0">
              <a:buNone/>
              <a:defRPr>
                <a:solidFill>
                  <a:schemeClr val="tx1"/>
                </a:solidFill>
              </a:defRPr>
            </a:lvl1pPr>
          </a:lstStyle>
          <a:p>
            <a:r>
              <a:rPr lang="en-US" noProof="0"/>
              <a:t>Title picture</a:t>
            </a:r>
          </a:p>
        </p:txBody>
      </p:sp>
      <p:sp>
        <p:nvSpPr>
          <p:cNvPr id="2" name="Title">
            <a:extLst>
              <a:ext uri="{FF2B5EF4-FFF2-40B4-BE49-F238E27FC236}">
                <a16:creationId xmlns:a16="http://schemas.microsoft.com/office/drawing/2014/main" id="{8620440E-BF1B-417E-87A5-35990130B3FF}"/>
              </a:ext>
            </a:extLst>
          </p:cNvPr>
          <p:cNvSpPr>
            <a:spLocks noGrp="1"/>
          </p:cNvSpPr>
          <p:nvPr>
            <p:ph type="title" hasCustomPrompt="1"/>
          </p:nvPr>
        </p:nvSpPr>
        <p:spPr>
          <a:xfrm>
            <a:off x="410401" y="3780000"/>
            <a:ext cx="9287638" cy="1477328"/>
          </a:xfrm>
          <a:blipFill dpi="0" rotWithShape="1">
            <a:blip r:embed="rId2">
              <a:extLst>
                <a:ext uri="{96DAC541-7B7A-43D3-8B79-37D633B846F1}">
                  <asvg:svgBlip xmlns:asvg="http://schemas.microsoft.com/office/drawing/2016/SVG/main" r:embed="rId3"/>
                </a:ext>
              </a:extLst>
            </a:blip>
            <a:srcRect/>
            <a:stretch>
              <a:fillRect/>
            </a:stretch>
          </a:blipFill>
        </p:spPr>
        <p:txBody>
          <a:bodyPr rIns="0" bIns="0" anchor="t">
            <a:spAutoFit/>
          </a:bodyPr>
          <a:lstStyle>
            <a:lvl1pPr marL="324000">
              <a:lnSpc>
                <a:spcPct val="100000"/>
              </a:lnSpc>
              <a:defRPr sz="4800">
                <a:solidFill>
                  <a:schemeClr val="tx1"/>
                </a:solidFill>
              </a:defRPr>
            </a:lvl1pPr>
          </a:lstStyle>
          <a:p>
            <a:r>
              <a:rPr lang="en-US"/>
              <a:t>Click to edit </a:t>
            </a:r>
            <a:br>
              <a:rPr lang="en-US"/>
            </a:br>
            <a:r>
              <a:rPr lang="en-US"/>
              <a:t>Master title style 48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4" name="Footer Placeholder">
            <a:extLst>
              <a:ext uri="{FF2B5EF4-FFF2-40B4-BE49-F238E27FC236}">
                <a16:creationId xmlns:a16="http://schemas.microsoft.com/office/drawing/2014/main" id="{B61796B2-8510-42B4-A5F7-E1FE5FCE45A2}"/>
              </a:ext>
            </a:extLst>
          </p:cNvPr>
          <p:cNvSpPr>
            <a:spLocks noGrp="1"/>
          </p:cNvSpPr>
          <p:nvPr>
            <p:ph type="ftr" sz="quarter" idx="13"/>
          </p:nvPr>
        </p:nvSpPr>
        <p:spPr>
          <a:xfrm>
            <a:off x="411162" y="6310800"/>
            <a:ext cx="9288000" cy="547200"/>
          </a:xfrm>
        </p:spPr>
        <p:txBody>
          <a:bodyPr/>
          <a:lstStyle/>
          <a:p>
            <a:pPr>
              <a:lnSpc>
                <a:spcPct val="100000"/>
              </a:lnSpc>
            </a:pPr>
            <a:r>
              <a:rPr lang="en-US"/>
              <a:t>Restricted | © Siemens 2023 | Siemens Digital Industries Software</a:t>
            </a:r>
          </a:p>
        </p:txBody>
      </p:sp>
      <p:pic>
        <p:nvPicPr>
          <p:cNvPr id="7" name="Siemens Logo">
            <a:extLst>
              <a:ext uri="{FF2B5EF4-FFF2-40B4-BE49-F238E27FC236}">
                <a16:creationId xmlns:a16="http://schemas.microsoft.com/office/drawing/2014/main" id="{3E4A7839-9F7E-47F2-83BA-F637AE096316}"/>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274400" y="6364800"/>
            <a:ext cx="1512000" cy="240408"/>
          </a:xfrm>
          <a:prstGeom prst="rect">
            <a:avLst/>
          </a:prstGeom>
        </p:spPr>
      </p:pic>
      <p:grpSp>
        <p:nvGrpSpPr>
          <p:cNvPr id="9" name="Gruppieren 3">
            <a:extLst>
              <a:ext uri="{FF2B5EF4-FFF2-40B4-BE49-F238E27FC236}">
                <a16:creationId xmlns:a16="http://schemas.microsoft.com/office/drawing/2014/main" id="{5D30B7E0-C85E-6343-8944-7F90B99F2CE0}"/>
              </a:ext>
            </a:extLst>
          </p:cNvPr>
          <p:cNvGrpSpPr/>
          <p:nvPr userDrawn="1"/>
        </p:nvGrpSpPr>
        <p:grpSpPr>
          <a:xfrm>
            <a:off x="-218016" y="-216000"/>
            <a:ext cx="12630816" cy="7290000"/>
            <a:chOff x="-218016" y="-216000"/>
            <a:chExt cx="12630816" cy="7290000"/>
          </a:xfrm>
        </p:grpSpPr>
        <p:cxnSp>
          <p:nvCxnSpPr>
            <p:cNvPr id="10" name="Gerade Verbindung 2">
              <a:extLst>
                <a:ext uri="{FF2B5EF4-FFF2-40B4-BE49-F238E27FC236}">
                  <a16:creationId xmlns:a16="http://schemas.microsoft.com/office/drawing/2014/main" id="{F705732E-D79D-4A4F-82DB-67CEA9D03383}"/>
                </a:ext>
              </a:extLst>
            </p:cNvPr>
            <p:cNvCxnSpPr/>
            <p:nvPr userDrawn="1"/>
          </p:nvCxnSpPr>
          <p:spPr bwMode="auto">
            <a:xfrm>
              <a:off x="41148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5">
              <a:extLst>
                <a:ext uri="{FF2B5EF4-FFF2-40B4-BE49-F238E27FC236}">
                  <a16:creationId xmlns:a16="http://schemas.microsoft.com/office/drawing/2014/main" id="{01FA6CCA-6D59-4B4B-8335-87F158D36616}"/>
                </a:ext>
              </a:extLst>
            </p:cNvPr>
            <p:cNvCxnSpPr/>
            <p:nvPr userDrawn="1"/>
          </p:nvCxnSpPr>
          <p:spPr bwMode="auto">
            <a:xfrm>
              <a:off x="5870575"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6">
              <a:extLst>
                <a:ext uri="{FF2B5EF4-FFF2-40B4-BE49-F238E27FC236}">
                  <a16:creationId xmlns:a16="http://schemas.microsoft.com/office/drawing/2014/main" id="{DE1BF37B-9892-B040-8DE8-EA304F744305}"/>
                </a:ext>
              </a:extLst>
            </p:cNvPr>
            <p:cNvCxnSpPr/>
            <p:nvPr userDrawn="1"/>
          </p:nvCxnSpPr>
          <p:spPr bwMode="auto">
            <a:xfrm>
              <a:off x="6313932"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7">
              <a:extLst>
                <a:ext uri="{FF2B5EF4-FFF2-40B4-BE49-F238E27FC236}">
                  <a16:creationId xmlns:a16="http://schemas.microsoft.com/office/drawing/2014/main" id="{060DDA3E-B1B8-C446-86F9-F130E869C8CC}"/>
                </a:ext>
              </a:extLst>
            </p:cNvPr>
            <p:cNvCxnSpPr/>
            <p:nvPr userDrawn="1"/>
          </p:nvCxnSpPr>
          <p:spPr bwMode="auto">
            <a:xfrm>
              <a:off x="10279963"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38">
              <a:extLst>
                <a:ext uri="{FF2B5EF4-FFF2-40B4-BE49-F238E27FC236}">
                  <a16:creationId xmlns:a16="http://schemas.microsoft.com/office/drawing/2014/main" id="{42EC57E9-7B35-3741-8588-A05DDAC5C98B}"/>
                </a:ext>
              </a:extLst>
            </p:cNvPr>
            <p:cNvCxnSpPr/>
            <p:nvPr userDrawn="1"/>
          </p:nvCxnSpPr>
          <p:spPr bwMode="auto">
            <a:xfrm>
              <a:off x="11784330" y="-216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39">
              <a:extLst>
                <a:ext uri="{FF2B5EF4-FFF2-40B4-BE49-F238E27FC236}">
                  <a16:creationId xmlns:a16="http://schemas.microsoft.com/office/drawing/2014/main" id="{260F2B5B-238A-6A40-8E9B-45EC6A84F817}"/>
                </a:ext>
              </a:extLst>
            </p:cNvPr>
            <p:cNvCxnSpPr/>
            <p:nvPr userDrawn="1"/>
          </p:nvCxnSpPr>
          <p:spPr bwMode="auto">
            <a:xfrm rot="5400000">
              <a:off x="12322800" y="39319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1">
              <a:extLst>
                <a:ext uri="{FF2B5EF4-FFF2-40B4-BE49-F238E27FC236}">
                  <a16:creationId xmlns:a16="http://schemas.microsoft.com/office/drawing/2014/main" id="{B3A88516-B767-8141-9598-4B23AAC49FE3}"/>
                </a:ext>
              </a:extLst>
            </p:cNvPr>
            <p:cNvCxnSpPr/>
            <p:nvPr userDrawn="1"/>
          </p:nvCxnSpPr>
          <p:spPr bwMode="auto">
            <a:xfrm rot="5400000">
              <a:off x="12322800" y="1324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2">
              <a:extLst>
                <a:ext uri="{FF2B5EF4-FFF2-40B4-BE49-F238E27FC236}">
                  <a16:creationId xmlns:a16="http://schemas.microsoft.com/office/drawing/2014/main" id="{FC54BFC2-D830-8E40-BEF9-EFB21E87AF12}"/>
                </a:ext>
              </a:extLst>
            </p:cNvPr>
            <p:cNvCxnSpPr/>
            <p:nvPr userDrawn="1"/>
          </p:nvCxnSpPr>
          <p:spPr bwMode="auto">
            <a:xfrm rot="5400000">
              <a:off x="12322800" y="3630168"/>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43">
              <a:extLst>
                <a:ext uri="{FF2B5EF4-FFF2-40B4-BE49-F238E27FC236}">
                  <a16:creationId xmlns:a16="http://schemas.microsoft.com/office/drawing/2014/main" id="{32789D0A-E6DD-404C-971A-120E4AF8D355}"/>
                </a:ext>
              </a:extLst>
            </p:cNvPr>
            <p:cNvCxnSpPr/>
            <p:nvPr userDrawn="1"/>
          </p:nvCxnSpPr>
          <p:spPr bwMode="auto">
            <a:xfrm rot="5400000">
              <a:off x="12322800"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44">
              <a:extLst>
                <a:ext uri="{FF2B5EF4-FFF2-40B4-BE49-F238E27FC236}">
                  <a16:creationId xmlns:a16="http://schemas.microsoft.com/office/drawing/2014/main" id="{2459A730-5723-894A-8BDA-96768FFECF93}"/>
                </a:ext>
              </a:extLst>
            </p:cNvPr>
            <p:cNvCxnSpPr/>
            <p:nvPr userDrawn="1"/>
          </p:nvCxnSpPr>
          <p:spPr bwMode="auto">
            <a:xfrm rot="5400000">
              <a:off x="123228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1">
              <a:extLst>
                <a:ext uri="{FF2B5EF4-FFF2-40B4-BE49-F238E27FC236}">
                  <a16:creationId xmlns:a16="http://schemas.microsoft.com/office/drawing/2014/main" id="{F9590959-0A34-394F-99A2-898EFFC730C9}"/>
                </a:ext>
              </a:extLst>
            </p:cNvPr>
            <p:cNvCxnSpPr/>
            <p:nvPr userDrawn="1"/>
          </p:nvCxnSpPr>
          <p:spPr bwMode="auto">
            <a:xfrm>
              <a:off x="411480"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2">
              <a:extLst>
                <a:ext uri="{FF2B5EF4-FFF2-40B4-BE49-F238E27FC236}">
                  <a16:creationId xmlns:a16="http://schemas.microsoft.com/office/drawing/2014/main" id="{A99E8866-0E23-D841-BA58-999CCF3195E4}"/>
                </a:ext>
              </a:extLst>
            </p:cNvPr>
            <p:cNvCxnSpPr/>
            <p:nvPr userDrawn="1"/>
          </p:nvCxnSpPr>
          <p:spPr bwMode="auto">
            <a:xfrm>
              <a:off x="5870448"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3">
              <a:extLst>
                <a:ext uri="{FF2B5EF4-FFF2-40B4-BE49-F238E27FC236}">
                  <a16:creationId xmlns:a16="http://schemas.microsoft.com/office/drawing/2014/main" id="{2AA76DB6-0211-AB42-A84E-26B86866ECD7}"/>
                </a:ext>
              </a:extLst>
            </p:cNvPr>
            <p:cNvCxnSpPr/>
            <p:nvPr userDrawn="1"/>
          </p:nvCxnSpPr>
          <p:spPr bwMode="auto">
            <a:xfrm>
              <a:off x="6318504"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4">
              <a:extLst>
                <a:ext uri="{FF2B5EF4-FFF2-40B4-BE49-F238E27FC236}">
                  <a16:creationId xmlns:a16="http://schemas.microsoft.com/office/drawing/2014/main" id="{0E1812C7-0AD1-D84C-97F8-4D5E6F7DE0F2}"/>
                </a:ext>
              </a:extLst>
            </p:cNvPr>
            <p:cNvCxnSpPr/>
            <p:nvPr userDrawn="1"/>
          </p:nvCxnSpPr>
          <p:spPr bwMode="auto">
            <a:xfrm>
              <a:off x="10275659"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5">
              <a:extLst>
                <a:ext uri="{FF2B5EF4-FFF2-40B4-BE49-F238E27FC236}">
                  <a16:creationId xmlns:a16="http://schemas.microsoft.com/office/drawing/2014/main" id="{E7FE5640-3A2B-BF44-B165-1C2CF46ECB2E}"/>
                </a:ext>
              </a:extLst>
            </p:cNvPr>
            <p:cNvCxnSpPr/>
            <p:nvPr userDrawn="1"/>
          </p:nvCxnSpPr>
          <p:spPr bwMode="auto">
            <a:xfrm>
              <a:off x="11786616" y="68940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6">
              <a:extLst>
                <a:ext uri="{FF2B5EF4-FFF2-40B4-BE49-F238E27FC236}">
                  <a16:creationId xmlns:a16="http://schemas.microsoft.com/office/drawing/2014/main" id="{966A8BEB-0E3A-5A4D-BD6F-528214AF1B28}"/>
                </a:ext>
              </a:extLst>
            </p:cNvPr>
            <p:cNvCxnSpPr/>
            <p:nvPr userDrawn="1"/>
          </p:nvCxnSpPr>
          <p:spPr bwMode="auto">
            <a:xfrm rot="5400000">
              <a:off x="-128016" y="38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58">
              <a:extLst>
                <a:ext uri="{FF2B5EF4-FFF2-40B4-BE49-F238E27FC236}">
                  <a16:creationId xmlns:a16="http://schemas.microsoft.com/office/drawing/2014/main" id="{2D75810E-B376-D24D-97AC-17F279F9BFB7}"/>
                </a:ext>
              </a:extLst>
            </p:cNvPr>
            <p:cNvCxnSpPr/>
            <p:nvPr userDrawn="1"/>
          </p:nvCxnSpPr>
          <p:spPr bwMode="auto">
            <a:xfrm rot="5400000">
              <a:off x="-126000" y="132305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59">
              <a:extLst>
                <a:ext uri="{FF2B5EF4-FFF2-40B4-BE49-F238E27FC236}">
                  <a16:creationId xmlns:a16="http://schemas.microsoft.com/office/drawing/2014/main" id="{EC8BCC0A-86D7-7743-B0DE-6EE7746FFAC8}"/>
                </a:ext>
              </a:extLst>
            </p:cNvPr>
            <p:cNvCxnSpPr/>
            <p:nvPr userDrawn="1"/>
          </p:nvCxnSpPr>
          <p:spPr bwMode="auto">
            <a:xfrm rot="5400000">
              <a:off x="-126000" y="3628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Gerade Verbindung 60">
              <a:extLst>
                <a:ext uri="{FF2B5EF4-FFF2-40B4-BE49-F238E27FC236}">
                  <a16:creationId xmlns:a16="http://schemas.microsoft.com/office/drawing/2014/main" id="{9D08D5ED-5ED5-494E-A99D-4F64ADE315B6}"/>
                </a:ext>
              </a:extLst>
            </p:cNvPr>
            <p:cNvCxnSpPr/>
            <p:nvPr userDrawn="1"/>
          </p:nvCxnSpPr>
          <p:spPr bwMode="auto">
            <a:xfrm rot="5400000">
              <a:off x="-128016" y="3410712"/>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9" name="Gerade Verbindung 61">
              <a:extLst>
                <a:ext uri="{FF2B5EF4-FFF2-40B4-BE49-F238E27FC236}">
                  <a16:creationId xmlns:a16="http://schemas.microsoft.com/office/drawing/2014/main" id="{5E9CD1B1-1E44-C642-90E9-70693D84761D}"/>
                </a:ext>
              </a:extLst>
            </p:cNvPr>
            <p:cNvCxnSpPr/>
            <p:nvPr userDrawn="1"/>
          </p:nvCxnSpPr>
          <p:spPr bwMode="auto">
            <a:xfrm rot="5400000">
              <a:off x="-126000" y="6076800"/>
              <a:ext cx="0" cy="180000"/>
            </a:xfrm>
            <a:prstGeom prst="line">
              <a:avLst/>
            </a:prstGeom>
            <a:solidFill>
              <a:schemeClr val="tx2"/>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6155297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6109">
          <p15:clr>
            <a:srgbClr val="65CEFF"/>
          </p15:clr>
        </p15:guide>
        <p15:guide id="3" pos="7416">
          <p15:clr>
            <a:srgbClr val="65CEFF"/>
          </p15:clr>
        </p15:guide>
        <p15:guide id="4" orient="horz" pos="2206">
          <p15:clr>
            <a:srgbClr val="65CEFF"/>
          </p15:clr>
        </p15:guide>
        <p15:guide id="6"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theme" Target="../theme/theme2.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76" Type="http://schemas.openxmlformats.org/officeDocument/2006/relationships/slideLayout" Target="../slideLayouts/slideLayout201.xml"/><Relationship Id="rId84" Type="http://schemas.openxmlformats.org/officeDocument/2006/relationships/slideLayout" Target="../slideLayouts/slideLayout209.xml"/><Relationship Id="rId89" Type="http://schemas.openxmlformats.org/officeDocument/2006/relationships/slideLayout" Target="../slideLayouts/slideLayout214.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92" Type="http://schemas.openxmlformats.org/officeDocument/2006/relationships/slideLayout" Target="../slideLayouts/slideLayout21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66" Type="http://schemas.openxmlformats.org/officeDocument/2006/relationships/slideLayout" Target="../slideLayouts/slideLayout191.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87" Type="http://schemas.openxmlformats.org/officeDocument/2006/relationships/slideLayout" Target="../slideLayouts/slideLayout212.xml"/><Relationship Id="rId5" Type="http://schemas.openxmlformats.org/officeDocument/2006/relationships/slideLayout" Target="../slideLayouts/slideLayout130.xml"/><Relationship Id="rId61" Type="http://schemas.openxmlformats.org/officeDocument/2006/relationships/slideLayout" Target="../slideLayouts/slideLayout186.xml"/><Relationship Id="rId82" Type="http://schemas.openxmlformats.org/officeDocument/2006/relationships/slideLayout" Target="../slideLayouts/slideLayout207.xml"/><Relationship Id="rId90" Type="http://schemas.openxmlformats.org/officeDocument/2006/relationships/slideLayout" Target="../slideLayouts/slideLayout215.xml"/><Relationship Id="rId95" Type="http://schemas.openxmlformats.org/officeDocument/2006/relationships/slideLayout" Target="../slideLayouts/slideLayout220.xml"/><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77" Type="http://schemas.openxmlformats.org/officeDocument/2006/relationships/slideLayout" Target="../slideLayouts/slideLayout202.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80" Type="http://schemas.openxmlformats.org/officeDocument/2006/relationships/slideLayout" Target="../slideLayouts/slideLayout205.xml"/><Relationship Id="rId85" Type="http://schemas.openxmlformats.org/officeDocument/2006/relationships/slideLayout" Target="../slideLayouts/slideLayout210.xml"/><Relationship Id="rId93" Type="http://schemas.openxmlformats.org/officeDocument/2006/relationships/slideLayout" Target="../slideLayouts/slideLayout218.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83" Type="http://schemas.openxmlformats.org/officeDocument/2006/relationships/slideLayout" Target="../slideLayouts/slideLayout208.xml"/><Relationship Id="rId88" Type="http://schemas.openxmlformats.org/officeDocument/2006/relationships/slideLayout" Target="../slideLayouts/slideLayout213.xml"/><Relationship Id="rId91" Type="http://schemas.openxmlformats.org/officeDocument/2006/relationships/slideLayout" Target="../slideLayouts/slideLayout216.xml"/><Relationship Id="rId96" Type="http://schemas.openxmlformats.org/officeDocument/2006/relationships/theme" Target="../theme/theme3.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slideLayout" Target="../slideLayouts/slideLayout206.xml"/><Relationship Id="rId86" Type="http://schemas.openxmlformats.org/officeDocument/2006/relationships/slideLayout" Target="../slideLayouts/slideLayout211.xml"/><Relationship Id="rId94" Type="http://schemas.openxmlformats.org/officeDocument/2006/relationships/slideLayout" Target="../slideLayouts/slideLayout219.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theme" Target="../theme/theme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slideLayout" Target="../slideLayouts/slideLayout25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55" Type="http://schemas.openxmlformats.org/officeDocument/2006/relationships/slideLayout" Target="../slideLayouts/slideLayout306.xml"/><Relationship Id="rId63" Type="http://schemas.openxmlformats.org/officeDocument/2006/relationships/slideLayout" Target="../slideLayouts/slideLayout314.xml"/><Relationship Id="rId68" Type="http://schemas.openxmlformats.org/officeDocument/2006/relationships/slideLayout" Target="../slideLayouts/slideLayout319.xml"/><Relationship Id="rId76" Type="http://schemas.openxmlformats.org/officeDocument/2006/relationships/theme" Target="../theme/theme5.xml"/><Relationship Id="rId7" Type="http://schemas.openxmlformats.org/officeDocument/2006/relationships/slideLayout" Target="../slideLayouts/slideLayout258.xml"/><Relationship Id="rId71" Type="http://schemas.openxmlformats.org/officeDocument/2006/relationships/slideLayout" Target="../slideLayouts/slideLayout322.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slideLayout" Target="../slideLayouts/slideLayout304.xml"/><Relationship Id="rId58" Type="http://schemas.openxmlformats.org/officeDocument/2006/relationships/slideLayout" Target="../slideLayouts/slideLayout309.xml"/><Relationship Id="rId66" Type="http://schemas.openxmlformats.org/officeDocument/2006/relationships/slideLayout" Target="../slideLayouts/slideLayout317.xml"/><Relationship Id="rId74" Type="http://schemas.openxmlformats.org/officeDocument/2006/relationships/slideLayout" Target="../slideLayouts/slideLayout32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 Id="rId57" Type="http://schemas.openxmlformats.org/officeDocument/2006/relationships/slideLayout" Target="../slideLayouts/slideLayout308.xml"/><Relationship Id="rId61" Type="http://schemas.openxmlformats.org/officeDocument/2006/relationships/slideLayout" Target="../slideLayouts/slideLayout312.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60" Type="http://schemas.openxmlformats.org/officeDocument/2006/relationships/slideLayout" Target="../slideLayouts/slideLayout311.xml"/><Relationship Id="rId65" Type="http://schemas.openxmlformats.org/officeDocument/2006/relationships/slideLayout" Target="../slideLayouts/slideLayout316.xml"/><Relationship Id="rId73" Type="http://schemas.openxmlformats.org/officeDocument/2006/relationships/slideLayout" Target="../slideLayouts/slideLayout324.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56" Type="http://schemas.openxmlformats.org/officeDocument/2006/relationships/slideLayout" Target="../slideLayouts/slideLayout307.xml"/><Relationship Id="rId64" Type="http://schemas.openxmlformats.org/officeDocument/2006/relationships/slideLayout" Target="../slideLayouts/slideLayout315.xml"/><Relationship Id="rId69" Type="http://schemas.openxmlformats.org/officeDocument/2006/relationships/slideLayout" Target="../slideLayouts/slideLayout320.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72" Type="http://schemas.openxmlformats.org/officeDocument/2006/relationships/slideLayout" Target="../slideLayouts/slideLayout323.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59" Type="http://schemas.openxmlformats.org/officeDocument/2006/relationships/slideLayout" Target="../slideLayouts/slideLayout310.xml"/><Relationship Id="rId67" Type="http://schemas.openxmlformats.org/officeDocument/2006/relationships/slideLayout" Target="../slideLayouts/slideLayout318.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slideLayout" Target="../slideLayouts/slideLayout305.xml"/><Relationship Id="rId62" Type="http://schemas.openxmlformats.org/officeDocument/2006/relationships/slideLayout" Target="../slideLayouts/slideLayout313.xml"/><Relationship Id="rId70" Type="http://schemas.openxmlformats.org/officeDocument/2006/relationships/slideLayout" Target="../slideLayouts/slideLayout321.xml"/><Relationship Id="rId75" Type="http://schemas.openxmlformats.org/officeDocument/2006/relationships/slideLayout" Target="../slideLayouts/slideLayout326.xml"/><Relationship Id="rId1" Type="http://schemas.openxmlformats.org/officeDocument/2006/relationships/slideLayout" Target="../slideLayouts/slideLayout252.xml"/><Relationship Id="rId6" Type="http://schemas.openxmlformats.org/officeDocument/2006/relationships/slideLayout" Target="../slideLayouts/slideLayout25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slideLayout" Target="../slideLayouts/slideLayout376.xml"/><Relationship Id="rId55" Type="http://schemas.openxmlformats.org/officeDocument/2006/relationships/slideLayout" Target="../slideLayouts/slideLayout381.xml"/><Relationship Id="rId63" Type="http://schemas.openxmlformats.org/officeDocument/2006/relationships/slideLayout" Target="../slideLayouts/slideLayout389.xml"/><Relationship Id="rId68" Type="http://schemas.openxmlformats.org/officeDocument/2006/relationships/slideLayout" Target="../slideLayouts/slideLayout394.xml"/><Relationship Id="rId7" Type="http://schemas.openxmlformats.org/officeDocument/2006/relationships/slideLayout" Target="../slideLayouts/slideLayout333.xml"/><Relationship Id="rId71" Type="http://schemas.openxmlformats.org/officeDocument/2006/relationships/theme" Target="../theme/theme6.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3" Type="http://schemas.openxmlformats.org/officeDocument/2006/relationships/slideLayout" Target="../slideLayouts/slideLayout379.xml"/><Relationship Id="rId58" Type="http://schemas.openxmlformats.org/officeDocument/2006/relationships/slideLayout" Target="../slideLayouts/slideLayout384.xml"/><Relationship Id="rId66" Type="http://schemas.openxmlformats.org/officeDocument/2006/relationships/slideLayout" Target="../slideLayouts/slideLayout392.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57" Type="http://schemas.openxmlformats.org/officeDocument/2006/relationships/slideLayout" Target="../slideLayouts/slideLayout383.xml"/><Relationship Id="rId61" Type="http://schemas.openxmlformats.org/officeDocument/2006/relationships/slideLayout" Target="../slideLayouts/slideLayout387.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slideLayout" Target="../slideLayouts/slideLayout378.xml"/><Relationship Id="rId60" Type="http://schemas.openxmlformats.org/officeDocument/2006/relationships/slideLayout" Target="../slideLayouts/slideLayout386.xml"/><Relationship Id="rId65" Type="http://schemas.openxmlformats.org/officeDocument/2006/relationships/slideLayout" Target="../slideLayouts/slideLayout391.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56" Type="http://schemas.openxmlformats.org/officeDocument/2006/relationships/slideLayout" Target="../slideLayouts/slideLayout382.xml"/><Relationship Id="rId64" Type="http://schemas.openxmlformats.org/officeDocument/2006/relationships/slideLayout" Target="../slideLayouts/slideLayout390.xml"/><Relationship Id="rId69" Type="http://schemas.openxmlformats.org/officeDocument/2006/relationships/slideLayout" Target="../slideLayouts/slideLayout395.xml"/><Relationship Id="rId8" Type="http://schemas.openxmlformats.org/officeDocument/2006/relationships/slideLayout" Target="../slideLayouts/slideLayout334.xml"/><Relationship Id="rId51" Type="http://schemas.openxmlformats.org/officeDocument/2006/relationships/slideLayout" Target="../slideLayouts/slideLayout377.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59" Type="http://schemas.openxmlformats.org/officeDocument/2006/relationships/slideLayout" Target="../slideLayouts/slideLayout385.xml"/><Relationship Id="rId67" Type="http://schemas.openxmlformats.org/officeDocument/2006/relationships/slideLayout" Target="../slideLayouts/slideLayout393.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54" Type="http://schemas.openxmlformats.org/officeDocument/2006/relationships/slideLayout" Target="../slideLayouts/slideLayout380.xml"/><Relationship Id="rId62" Type="http://schemas.openxmlformats.org/officeDocument/2006/relationships/slideLayout" Target="../slideLayouts/slideLayout388.xml"/><Relationship Id="rId70" Type="http://schemas.openxmlformats.org/officeDocument/2006/relationships/slideLayout" Target="../slideLayouts/slideLayout3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slideLayout" Target="../slideLayouts/slideLayout435.xml"/><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42" Type="http://schemas.openxmlformats.org/officeDocument/2006/relationships/slideLayout" Target="../slideLayouts/slideLayout438.xml"/><Relationship Id="rId47" Type="http://schemas.openxmlformats.org/officeDocument/2006/relationships/slideLayout" Target="../slideLayouts/slideLayout443.xml"/><Relationship Id="rId50" Type="http://schemas.openxmlformats.org/officeDocument/2006/relationships/slideLayout" Target="../slideLayouts/slideLayout446.xml"/><Relationship Id="rId55" Type="http://schemas.openxmlformats.org/officeDocument/2006/relationships/slideLayout" Target="../slideLayouts/slideLayout451.xml"/><Relationship Id="rId63" Type="http://schemas.openxmlformats.org/officeDocument/2006/relationships/slideLayout" Target="../slideLayouts/slideLayout459.xml"/><Relationship Id="rId68" Type="http://schemas.openxmlformats.org/officeDocument/2006/relationships/slideLayout" Target="../slideLayouts/slideLayout464.xml"/><Relationship Id="rId7" Type="http://schemas.openxmlformats.org/officeDocument/2006/relationships/slideLayout" Target="../slideLayouts/slideLayout403.xml"/><Relationship Id="rId71" Type="http://schemas.openxmlformats.org/officeDocument/2006/relationships/slideLayout" Target="../slideLayouts/slideLayout467.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45" Type="http://schemas.openxmlformats.org/officeDocument/2006/relationships/slideLayout" Target="../slideLayouts/slideLayout441.xml"/><Relationship Id="rId53" Type="http://schemas.openxmlformats.org/officeDocument/2006/relationships/slideLayout" Target="../slideLayouts/slideLayout449.xml"/><Relationship Id="rId58" Type="http://schemas.openxmlformats.org/officeDocument/2006/relationships/slideLayout" Target="../slideLayouts/slideLayout454.xml"/><Relationship Id="rId66" Type="http://schemas.openxmlformats.org/officeDocument/2006/relationships/slideLayout" Target="../slideLayouts/slideLayout462.xml"/><Relationship Id="rId74" Type="http://schemas.openxmlformats.org/officeDocument/2006/relationships/slideLayout" Target="../slideLayouts/slideLayout47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49" Type="http://schemas.openxmlformats.org/officeDocument/2006/relationships/slideLayout" Target="../slideLayouts/slideLayout445.xml"/><Relationship Id="rId57" Type="http://schemas.openxmlformats.org/officeDocument/2006/relationships/slideLayout" Target="../slideLayouts/slideLayout453.xml"/><Relationship Id="rId61" Type="http://schemas.openxmlformats.org/officeDocument/2006/relationships/slideLayout" Target="../slideLayouts/slideLayout457.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4" Type="http://schemas.openxmlformats.org/officeDocument/2006/relationships/slideLayout" Target="../slideLayouts/slideLayout440.xml"/><Relationship Id="rId52" Type="http://schemas.openxmlformats.org/officeDocument/2006/relationships/slideLayout" Target="../slideLayouts/slideLayout448.xml"/><Relationship Id="rId60" Type="http://schemas.openxmlformats.org/officeDocument/2006/relationships/slideLayout" Target="../slideLayouts/slideLayout456.xml"/><Relationship Id="rId65" Type="http://schemas.openxmlformats.org/officeDocument/2006/relationships/slideLayout" Target="../slideLayouts/slideLayout461.xml"/><Relationship Id="rId73" Type="http://schemas.openxmlformats.org/officeDocument/2006/relationships/slideLayout" Target="../slideLayouts/slideLayout469.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43" Type="http://schemas.openxmlformats.org/officeDocument/2006/relationships/slideLayout" Target="../slideLayouts/slideLayout439.xml"/><Relationship Id="rId48" Type="http://schemas.openxmlformats.org/officeDocument/2006/relationships/slideLayout" Target="../slideLayouts/slideLayout444.xml"/><Relationship Id="rId56" Type="http://schemas.openxmlformats.org/officeDocument/2006/relationships/slideLayout" Target="../slideLayouts/slideLayout452.xml"/><Relationship Id="rId64" Type="http://schemas.openxmlformats.org/officeDocument/2006/relationships/slideLayout" Target="../slideLayouts/slideLayout460.xml"/><Relationship Id="rId69" Type="http://schemas.openxmlformats.org/officeDocument/2006/relationships/slideLayout" Target="../slideLayouts/slideLayout465.xml"/><Relationship Id="rId8" Type="http://schemas.openxmlformats.org/officeDocument/2006/relationships/slideLayout" Target="../slideLayouts/slideLayout404.xml"/><Relationship Id="rId51" Type="http://schemas.openxmlformats.org/officeDocument/2006/relationships/slideLayout" Target="../slideLayouts/slideLayout447.xml"/><Relationship Id="rId72" Type="http://schemas.openxmlformats.org/officeDocument/2006/relationships/slideLayout" Target="../slideLayouts/slideLayout468.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 Id="rId46" Type="http://schemas.openxmlformats.org/officeDocument/2006/relationships/slideLayout" Target="../slideLayouts/slideLayout442.xml"/><Relationship Id="rId59" Type="http://schemas.openxmlformats.org/officeDocument/2006/relationships/slideLayout" Target="../slideLayouts/slideLayout455.xml"/><Relationship Id="rId67" Type="http://schemas.openxmlformats.org/officeDocument/2006/relationships/slideLayout" Target="../slideLayouts/slideLayout463.xml"/><Relationship Id="rId20" Type="http://schemas.openxmlformats.org/officeDocument/2006/relationships/slideLayout" Target="../slideLayouts/slideLayout416.xml"/><Relationship Id="rId41" Type="http://schemas.openxmlformats.org/officeDocument/2006/relationships/slideLayout" Target="../slideLayouts/slideLayout437.xml"/><Relationship Id="rId54" Type="http://schemas.openxmlformats.org/officeDocument/2006/relationships/slideLayout" Target="../slideLayouts/slideLayout450.xml"/><Relationship Id="rId62" Type="http://schemas.openxmlformats.org/officeDocument/2006/relationships/slideLayout" Target="../slideLayouts/slideLayout458.xml"/><Relationship Id="rId70" Type="http://schemas.openxmlformats.org/officeDocument/2006/relationships/slideLayout" Target="../slideLayouts/slideLayout466.xml"/><Relationship Id="rId75" Type="http://schemas.openxmlformats.org/officeDocument/2006/relationships/theme" Target="../theme/theme7.xml"/><Relationship Id="rId1" Type="http://schemas.openxmlformats.org/officeDocument/2006/relationships/slideLayout" Target="../slideLayouts/slideLayout397.xml"/><Relationship Id="rId6" Type="http://schemas.openxmlformats.org/officeDocument/2006/relationships/slideLayout" Target="../slideLayouts/slideLayout40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9" Type="http://schemas.openxmlformats.org/officeDocument/2006/relationships/slideLayout" Target="../slideLayouts/slideLayout509.xml"/><Relationship Id="rId21" Type="http://schemas.openxmlformats.org/officeDocument/2006/relationships/slideLayout" Target="../slideLayouts/slideLayout491.xml"/><Relationship Id="rId34" Type="http://schemas.openxmlformats.org/officeDocument/2006/relationships/slideLayout" Target="../slideLayouts/slideLayout504.xml"/><Relationship Id="rId42" Type="http://schemas.openxmlformats.org/officeDocument/2006/relationships/slideLayout" Target="../slideLayouts/slideLayout512.xml"/><Relationship Id="rId47" Type="http://schemas.openxmlformats.org/officeDocument/2006/relationships/slideLayout" Target="../slideLayouts/slideLayout517.xml"/><Relationship Id="rId50" Type="http://schemas.openxmlformats.org/officeDocument/2006/relationships/slideLayout" Target="../slideLayouts/slideLayout520.xml"/><Relationship Id="rId55" Type="http://schemas.openxmlformats.org/officeDocument/2006/relationships/slideLayout" Target="../slideLayouts/slideLayout525.xml"/><Relationship Id="rId63" Type="http://schemas.openxmlformats.org/officeDocument/2006/relationships/slideLayout" Target="../slideLayouts/slideLayout533.xml"/><Relationship Id="rId68" Type="http://schemas.openxmlformats.org/officeDocument/2006/relationships/slideLayout" Target="../slideLayouts/slideLayout538.xml"/><Relationship Id="rId76" Type="http://schemas.openxmlformats.org/officeDocument/2006/relationships/theme" Target="../theme/theme8.xml"/><Relationship Id="rId7" Type="http://schemas.openxmlformats.org/officeDocument/2006/relationships/slideLayout" Target="../slideLayouts/slideLayout477.xml"/><Relationship Id="rId71" Type="http://schemas.openxmlformats.org/officeDocument/2006/relationships/slideLayout" Target="../slideLayouts/slideLayout541.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9" Type="http://schemas.openxmlformats.org/officeDocument/2006/relationships/slideLayout" Target="../slideLayouts/slideLayout499.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37" Type="http://schemas.openxmlformats.org/officeDocument/2006/relationships/slideLayout" Target="../slideLayouts/slideLayout507.xml"/><Relationship Id="rId40" Type="http://schemas.openxmlformats.org/officeDocument/2006/relationships/slideLayout" Target="../slideLayouts/slideLayout510.xml"/><Relationship Id="rId45" Type="http://schemas.openxmlformats.org/officeDocument/2006/relationships/slideLayout" Target="../slideLayouts/slideLayout515.xml"/><Relationship Id="rId53" Type="http://schemas.openxmlformats.org/officeDocument/2006/relationships/slideLayout" Target="../slideLayouts/slideLayout523.xml"/><Relationship Id="rId58" Type="http://schemas.openxmlformats.org/officeDocument/2006/relationships/slideLayout" Target="../slideLayouts/slideLayout528.xml"/><Relationship Id="rId66" Type="http://schemas.openxmlformats.org/officeDocument/2006/relationships/slideLayout" Target="../slideLayouts/slideLayout536.xml"/><Relationship Id="rId74" Type="http://schemas.openxmlformats.org/officeDocument/2006/relationships/slideLayout" Target="../slideLayouts/slideLayout544.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36" Type="http://schemas.openxmlformats.org/officeDocument/2006/relationships/slideLayout" Target="../slideLayouts/slideLayout506.xml"/><Relationship Id="rId49" Type="http://schemas.openxmlformats.org/officeDocument/2006/relationships/slideLayout" Target="../slideLayouts/slideLayout519.xml"/><Relationship Id="rId57" Type="http://schemas.openxmlformats.org/officeDocument/2006/relationships/slideLayout" Target="../slideLayouts/slideLayout527.xml"/><Relationship Id="rId61" Type="http://schemas.openxmlformats.org/officeDocument/2006/relationships/slideLayout" Target="../slideLayouts/slideLayout531.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slideLayout" Target="../slideLayouts/slideLayout501.xml"/><Relationship Id="rId44" Type="http://schemas.openxmlformats.org/officeDocument/2006/relationships/slideLayout" Target="../slideLayouts/slideLayout514.xml"/><Relationship Id="rId52" Type="http://schemas.openxmlformats.org/officeDocument/2006/relationships/slideLayout" Target="../slideLayouts/slideLayout522.xml"/><Relationship Id="rId60" Type="http://schemas.openxmlformats.org/officeDocument/2006/relationships/slideLayout" Target="../slideLayouts/slideLayout530.xml"/><Relationship Id="rId65" Type="http://schemas.openxmlformats.org/officeDocument/2006/relationships/slideLayout" Target="../slideLayouts/slideLayout535.xml"/><Relationship Id="rId73" Type="http://schemas.openxmlformats.org/officeDocument/2006/relationships/slideLayout" Target="../slideLayouts/slideLayout543.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slideLayout" Target="../slideLayouts/slideLayout505.xml"/><Relationship Id="rId43" Type="http://schemas.openxmlformats.org/officeDocument/2006/relationships/slideLayout" Target="../slideLayouts/slideLayout513.xml"/><Relationship Id="rId48" Type="http://schemas.openxmlformats.org/officeDocument/2006/relationships/slideLayout" Target="../slideLayouts/slideLayout518.xml"/><Relationship Id="rId56" Type="http://schemas.openxmlformats.org/officeDocument/2006/relationships/slideLayout" Target="../slideLayouts/slideLayout526.xml"/><Relationship Id="rId64" Type="http://schemas.openxmlformats.org/officeDocument/2006/relationships/slideLayout" Target="../slideLayouts/slideLayout534.xml"/><Relationship Id="rId69" Type="http://schemas.openxmlformats.org/officeDocument/2006/relationships/slideLayout" Target="../slideLayouts/slideLayout539.xml"/><Relationship Id="rId8" Type="http://schemas.openxmlformats.org/officeDocument/2006/relationships/slideLayout" Target="../slideLayouts/slideLayout478.xml"/><Relationship Id="rId51" Type="http://schemas.openxmlformats.org/officeDocument/2006/relationships/slideLayout" Target="../slideLayouts/slideLayout521.xml"/><Relationship Id="rId72" Type="http://schemas.openxmlformats.org/officeDocument/2006/relationships/slideLayout" Target="../slideLayouts/slideLayout542.xml"/><Relationship Id="rId3" Type="http://schemas.openxmlformats.org/officeDocument/2006/relationships/slideLayout" Target="../slideLayouts/slideLayout473.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38" Type="http://schemas.openxmlformats.org/officeDocument/2006/relationships/slideLayout" Target="../slideLayouts/slideLayout508.xml"/><Relationship Id="rId46" Type="http://schemas.openxmlformats.org/officeDocument/2006/relationships/slideLayout" Target="../slideLayouts/slideLayout516.xml"/><Relationship Id="rId59" Type="http://schemas.openxmlformats.org/officeDocument/2006/relationships/slideLayout" Target="../slideLayouts/slideLayout529.xml"/><Relationship Id="rId67" Type="http://schemas.openxmlformats.org/officeDocument/2006/relationships/slideLayout" Target="../slideLayouts/slideLayout537.xml"/><Relationship Id="rId20" Type="http://schemas.openxmlformats.org/officeDocument/2006/relationships/slideLayout" Target="../slideLayouts/slideLayout490.xml"/><Relationship Id="rId41" Type="http://schemas.openxmlformats.org/officeDocument/2006/relationships/slideLayout" Target="../slideLayouts/slideLayout511.xml"/><Relationship Id="rId54" Type="http://schemas.openxmlformats.org/officeDocument/2006/relationships/slideLayout" Target="../slideLayouts/slideLayout524.xml"/><Relationship Id="rId62" Type="http://schemas.openxmlformats.org/officeDocument/2006/relationships/slideLayout" Target="../slideLayouts/slideLayout532.xml"/><Relationship Id="rId70" Type="http://schemas.openxmlformats.org/officeDocument/2006/relationships/slideLayout" Target="../slideLayouts/slideLayout540.xml"/><Relationship Id="rId75" Type="http://schemas.openxmlformats.org/officeDocument/2006/relationships/slideLayout" Target="../slideLayouts/slideLayout545.xml"/><Relationship Id="rId1" Type="http://schemas.openxmlformats.org/officeDocument/2006/relationships/slideLayout" Target="../slideLayouts/slideLayout471.xml"/><Relationship Id="rId6" Type="http://schemas.openxmlformats.org/officeDocument/2006/relationships/slideLayout" Target="../slideLayouts/slideLayout4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839" r:id="rId13"/>
    <p:sldLayoutId id="2147483840" r:id="rId14"/>
    <p:sldLayoutId id="2147483841"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27" r:id="rId34"/>
    <p:sldLayoutId id="2147483728" r:id="rId35"/>
    <p:sldLayoutId id="2147483729" r:id="rId36"/>
    <p:sldLayoutId id="2147483736" r:id="rId37"/>
    <p:sldLayoutId id="2147483737" r:id="rId38"/>
    <p:sldLayoutId id="2147483738" r:id="rId39"/>
    <p:sldLayoutId id="2147483753" r:id="rId40"/>
    <p:sldLayoutId id="2147483754" r:id="rId41"/>
    <p:sldLayoutId id="2147483755" r:id="rId42"/>
    <p:sldLayoutId id="2147483739" r:id="rId43"/>
    <p:sldLayoutId id="2147483740" r:id="rId44"/>
    <p:sldLayoutId id="2147483741" r:id="rId45"/>
    <p:sldLayoutId id="2147483744" r:id="rId46"/>
    <p:sldLayoutId id="2147483655" r:id="rId47"/>
    <p:sldLayoutId id="2147483756" r:id="rId48"/>
    <p:sldLayoutId id="2147483677" r:id="rId49"/>
    <p:sldLayoutId id="2147483779" r:id="rId50"/>
    <p:sldLayoutId id="2147483709" r:id="rId51"/>
    <p:sldLayoutId id="2147483834" r:id="rId52"/>
    <p:sldLayoutId id="2147483835" r:id="rId53"/>
    <p:sldLayoutId id="2147483836" r:id="rId54"/>
    <p:sldLayoutId id="2147483650" r:id="rId55"/>
    <p:sldLayoutId id="2147483665" r:id="rId56"/>
    <p:sldLayoutId id="2147483691" r:id="rId57"/>
    <p:sldLayoutId id="2147483827" r:id="rId58"/>
    <p:sldLayoutId id="2147483692" r:id="rId59"/>
    <p:sldLayoutId id="2147483780" r:id="rId60"/>
    <p:sldLayoutId id="2147483828" r:id="rId61"/>
    <p:sldLayoutId id="2147483666" r:id="rId62"/>
    <p:sldLayoutId id="2147483829" r:id="rId63"/>
    <p:sldLayoutId id="2147483697" r:id="rId64"/>
    <p:sldLayoutId id="2147483830" r:id="rId65"/>
    <p:sldLayoutId id="2147483698" r:id="rId66"/>
    <p:sldLayoutId id="2147483838" r:id="rId67"/>
    <p:sldLayoutId id="2147483837" r:id="rId68"/>
    <p:sldLayoutId id="2147483831" r:id="rId69"/>
    <p:sldLayoutId id="2147483652" r:id="rId70"/>
    <p:sldLayoutId id="2147483694" r:id="rId71"/>
    <p:sldLayoutId id="2147483833" r:id="rId72"/>
    <p:sldLayoutId id="2147483687" r:id="rId73"/>
    <p:sldLayoutId id="2147483690" r:id="rId74"/>
    <p:sldLayoutId id="2147483681" r:id="rId75"/>
    <p:sldLayoutId id="2147483682" r:id="rId76"/>
    <p:sldLayoutId id="2147483711" r:id="rId77"/>
    <p:sldLayoutId id="2147483678" r:id="rId78"/>
    <p:sldLayoutId id="2147483811" r:id="rId79"/>
    <p:sldLayoutId id="2147483812" r:id="rId80"/>
    <p:sldLayoutId id="2147483814" r:id="rId81"/>
    <p:sldLayoutId id="2147483813" r:id="rId82"/>
    <p:sldLayoutId id="2147483816" r:id="rId83"/>
    <p:sldLayoutId id="2147483822" r:id="rId84"/>
    <p:sldLayoutId id="2147483815" r:id="rId85"/>
    <p:sldLayoutId id="2147483823" r:id="rId86"/>
    <p:sldLayoutId id="2147483819" r:id="rId87"/>
    <p:sldLayoutId id="2147483820" r:id="rId88"/>
    <p:sldLayoutId id="2147483821" r:id="rId89"/>
    <p:sldLayoutId id="2147483817" r:id="rId90"/>
    <p:sldLayoutId id="2147483818" r:id="rId91"/>
    <p:sldLayoutId id="2147483844" r:id="rId9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8050D82E-DF12-DA44-BAA2-709FE42D3C64}"/>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D33A22D0-E564-3147-91D7-5CAC2DAF9F67}"/>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7B7A1F4A-5E24-DB48-B525-CD4C60DD6EFB}"/>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AB4B75D6-0918-E842-B5CE-46DDBFC611DF}"/>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F619DC22-667E-C84B-A6AB-E977C38C421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55666FEB-F3DA-444A-B245-427EDB554C5C}"/>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78387494-1A58-9643-AA7F-408AACB3333F}"/>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195AE785-897A-214E-B164-F2B26A4B1673}"/>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11D2F7EA-CF3F-E44C-B31F-FB0CE4B2F4C9}"/>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A6B72A2C-A868-5140-9CF7-49722BD91695}"/>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61807A8F-A772-274E-9845-E477C3E403A4}"/>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88B21BE2-1E37-1046-9501-32F4B585F845}"/>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AEC0852D-355E-5242-8583-2EB7CFBE34B0}"/>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02BFA8FE-F4EF-6A40-BBEF-591BB93673AC}"/>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4C1B284D-2BB5-EA40-94F0-C90C4B6B700D}"/>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EA07CEA6-5B67-6847-96AD-EA56B76D5A54}"/>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6850BDB-7DD9-9145-8B8A-05784D2CC977}"/>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A2223D8E-0471-2F42-8900-EC71ACACD416}"/>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EE244786-7154-B54A-9A68-10316AF37694}"/>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9682C2B8-9A55-424C-B123-324D28080495}"/>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B77C6A63-4569-8744-90EB-ED40B139635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31317023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6">
          <p15:clr>
            <a:srgbClr val="A4A3A4"/>
          </p15:clr>
        </p15:guide>
        <p15:guide id="2" pos="255">
          <p15:clr>
            <a:srgbClr val="5ACBF0"/>
          </p15:clr>
        </p15:guide>
        <p15:guide id="3" orient="horz" pos="888">
          <p15:clr>
            <a:srgbClr val="5ACBF0"/>
          </p15:clr>
        </p15:guide>
        <p15:guide id="4" orient="horz" pos="2341">
          <p15:clr>
            <a:srgbClr val="A4A3A4"/>
          </p15:clr>
        </p15:guide>
        <p15:guide id="5" orient="horz" pos="300">
          <p15:clr>
            <a:srgbClr val="A4A3A4"/>
          </p15:clr>
        </p15:guide>
        <p15:guide id="7" orient="horz" pos="3879">
          <p15:clr>
            <a:srgbClr val="5ACBF0"/>
          </p15:clr>
        </p15:guide>
        <p15:guide id="8" pos="3984">
          <p15:clr>
            <a:srgbClr val="A4A3A4"/>
          </p15:clr>
        </p15:guide>
        <p15:guide id="9" pos="7416">
          <p15:clr>
            <a:srgbClr val="5ACBF0"/>
          </p15:clr>
        </p15:guide>
        <p15:guide id="10" pos="3696">
          <p15:clr>
            <a:srgbClr val="A4A3A4"/>
          </p15:clr>
        </p15:guide>
        <p15:guide id="11" pos="6480">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Unrestricted | © Siemens 2024 | MM-DD-2024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52919620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 id="2147483922" r:id="rId40"/>
    <p:sldLayoutId id="2147483923" r:id="rId41"/>
    <p:sldLayoutId id="2147483924" r:id="rId42"/>
    <p:sldLayoutId id="2147483925" r:id="rId43"/>
    <p:sldLayoutId id="2147483926" r:id="rId44"/>
    <p:sldLayoutId id="2147483927" r:id="rId45"/>
    <p:sldLayoutId id="2147483928" r:id="rId46"/>
    <p:sldLayoutId id="2147483929" r:id="rId47"/>
    <p:sldLayoutId id="2147483930" r:id="rId48"/>
    <p:sldLayoutId id="2147483931" r:id="rId49"/>
    <p:sldLayoutId id="2147483932" r:id="rId50"/>
    <p:sldLayoutId id="2147483933" r:id="rId51"/>
    <p:sldLayoutId id="2147483934" r:id="rId52"/>
    <p:sldLayoutId id="2147483935" r:id="rId53"/>
    <p:sldLayoutId id="2147483936" r:id="rId54"/>
    <p:sldLayoutId id="2147483937" r:id="rId55"/>
    <p:sldLayoutId id="2147483938" r:id="rId56"/>
    <p:sldLayoutId id="2147483939" r:id="rId57"/>
    <p:sldLayoutId id="2147483940" r:id="rId58"/>
    <p:sldLayoutId id="2147483941" r:id="rId59"/>
    <p:sldLayoutId id="2147483942" r:id="rId60"/>
    <p:sldLayoutId id="2147483943" r:id="rId61"/>
    <p:sldLayoutId id="2147483944" r:id="rId62"/>
    <p:sldLayoutId id="2147483945" r:id="rId63"/>
    <p:sldLayoutId id="2147483946" r:id="rId64"/>
    <p:sldLayoutId id="2147483947" r:id="rId65"/>
    <p:sldLayoutId id="2147483948" r:id="rId66"/>
    <p:sldLayoutId id="2147483949" r:id="rId67"/>
    <p:sldLayoutId id="2147483950" r:id="rId68"/>
    <p:sldLayoutId id="2147483951" r:id="rId69"/>
    <p:sldLayoutId id="2147483952" r:id="rId70"/>
    <p:sldLayoutId id="2147483953" r:id="rId71"/>
    <p:sldLayoutId id="2147483954" r:id="rId72"/>
    <p:sldLayoutId id="2147483955" r:id="rId73"/>
    <p:sldLayoutId id="2147483956" r:id="rId74"/>
    <p:sldLayoutId id="2147483957" r:id="rId75"/>
    <p:sldLayoutId id="2147483958" r:id="rId76"/>
    <p:sldLayoutId id="2147483959" r:id="rId77"/>
    <p:sldLayoutId id="2147483960" r:id="rId78"/>
    <p:sldLayoutId id="2147483961" r:id="rId79"/>
    <p:sldLayoutId id="2147483962" r:id="rId80"/>
    <p:sldLayoutId id="2147483963" r:id="rId81"/>
    <p:sldLayoutId id="2147483964" r:id="rId82"/>
    <p:sldLayoutId id="2147483965" r:id="rId83"/>
    <p:sldLayoutId id="2147483966" r:id="rId84"/>
    <p:sldLayoutId id="2147483967" r:id="rId85"/>
    <p:sldLayoutId id="2147483968" r:id="rId86"/>
    <p:sldLayoutId id="2147483969" r:id="rId87"/>
    <p:sldLayoutId id="2147483970" r:id="rId88"/>
    <p:sldLayoutId id="2147483971" r:id="rId89"/>
    <p:sldLayoutId id="2147483972" r:id="rId90"/>
    <p:sldLayoutId id="2147483973" r:id="rId91"/>
    <p:sldLayoutId id="2147483975" r:id="rId92"/>
    <p:sldLayoutId id="2147483976" r:id="rId93"/>
    <p:sldLayoutId id="2147483977" r:id="rId94"/>
    <p:sldLayoutId id="2147483978" r:id="rId9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2023 | Siemens Digital Industries Software</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grpSp>
        <p:nvGrpSpPr>
          <p:cNvPr id="7" name="Gruppieren 3">
            <a:extLst>
              <a:ext uri="{FF2B5EF4-FFF2-40B4-BE49-F238E27FC236}">
                <a16:creationId xmlns:a16="http://schemas.microsoft.com/office/drawing/2014/main" id="{64112C91-F980-4980-A894-82FC60E68405}"/>
              </a:ext>
            </a:extLst>
          </p:cNvPr>
          <p:cNvGrpSpPr/>
          <p:nvPr userDrawn="1"/>
        </p:nvGrpSpPr>
        <p:grpSpPr>
          <a:xfrm>
            <a:off x="-218016" y="-216000"/>
            <a:ext cx="12630816" cy="7290000"/>
            <a:chOff x="-218016" y="-216000"/>
            <a:chExt cx="12630816" cy="7290000"/>
          </a:xfrm>
        </p:grpSpPr>
        <p:cxnSp>
          <p:nvCxnSpPr>
            <p:cNvPr id="8" name="Gerade Verbindung 2">
              <a:extLst>
                <a:ext uri="{FF2B5EF4-FFF2-40B4-BE49-F238E27FC236}">
                  <a16:creationId xmlns:a16="http://schemas.microsoft.com/office/drawing/2014/main" id="{481FE3F3-02BE-4D19-AE60-323AB7F8C45F}"/>
                </a:ext>
              </a:extLst>
            </p:cNvPr>
            <p:cNvCxnSpPr/>
            <p:nvPr userDrawn="1"/>
          </p:nvCxnSpPr>
          <p:spPr bwMode="auto">
            <a:xfrm>
              <a:off x="41148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Gerade Verbindung 35">
              <a:extLst>
                <a:ext uri="{FF2B5EF4-FFF2-40B4-BE49-F238E27FC236}">
                  <a16:creationId xmlns:a16="http://schemas.microsoft.com/office/drawing/2014/main" id="{32FE3E1E-6CA2-4D19-8C44-8F29578C915D}"/>
                </a:ext>
              </a:extLst>
            </p:cNvPr>
            <p:cNvCxnSpPr/>
            <p:nvPr userDrawn="1"/>
          </p:nvCxnSpPr>
          <p:spPr bwMode="auto">
            <a:xfrm>
              <a:off x="58705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Gerade Verbindung 36">
              <a:extLst>
                <a:ext uri="{FF2B5EF4-FFF2-40B4-BE49-F238E27FC236}">
                  <a16:creationId xmlns:a16="http://schemas.microsoft.com/office/drawing/2014/main" id="{7E8A8F16-6227-47B6-AEA3-7FAD4F09B17C}"/>
                </a:ext>
              </a:extLst>
            </p:cNvPr>
            <p:cNvCxnSpPr/>
            <p:nvPr userDrawn="1"/>
          </p:nvCxnSpPr>
          <p:spPr bwMode="auto">
            <a:xfrm>
              <a:off x="6313932"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Gerade Verbindung 37">
              <a:extLst>
                <a:ext uri="{FF2B5EF4-FFF2-40B4-BE49-F238E27FC236}">
                  <a16:creationId xmlns:a16="http://schemas.microsoft.com/office/drawing/2014/main" id="{B9FF6618-2352-49D1-91A8-A508577CF426}"/>
                </a:ext>
              </a:extLst>
            </p:cNvPr>
            <p:cNvCxnSpPr/>
            <p:nvPr userDrawn="1"/>
          </p:nvCxnSpPr>
          <p:spPr bwMode="auto">
            <a:xfrm>
              <a:off x="102799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Gerade Verbindung 38">
              <a:extLst>
                <a:ext uri="{FF2B5EF4-FFF2-40B4-BE49-F238E27FC236}">
                  <a16:creationId xmlns:a16="http://schemas.microsoft.com/office/drawing/2014/main" id="{7B0146CD-BACD-4AFA-962F-160901738B79}"/>
                </a:ext>
              </a:extLst>
            </p:cNvPr>
            <p:cNvCxnSpPr/>
            <p:nvPr userDrawn="1"/>
          </p:nvCxnSpPr>
          <p:spPr bwMode="auto">
            <a:xfrm>
              <a:off x="1178433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Gerade Verbindung 39">
              <a:extLst>
                <a:ext uri="{FF2B5EF4-FFF2-40B4-BE49-F238E27FC236}">
                  <a16:creationId xmlns:a16="http://schemas.microsoft.com/office/drawing/2014/main" id="{AB43C7FF-222E-4073-A442-3F351CB2ECCC}"/>
                </a:ext>
              </a:extLst>
            </p:cNvPr>
            <p:cNvCxnSpPr/>
            <p:nvPr userDrawn="1"/>
          </p:nvCxnSpPr>
          <p:spPr bwMode="auto">
            <a:xfrm rot="5400000">
              <a:off x="12322800" y="39319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Gerade Verbindung 41">
              <a:extLst>
                <a:ext uri="{FF2B5EF4-FFF2-40B4-BE49-F238E27FC236}">
                  <a16:creationId xmlns:a16="http://schemas.microsoft.com/office/drawing/2014/main" id="{639D4E32-0FB0-4B21-8653-CF35493F8FB1}"/>
                </a:ext>
              </a:extLst>
            </p:cNvPr>
            <p:cNvCxnSpPr/>
            <p:nvPr userDrawn="1"/>
          </p:nvCxnSpPr>
          <p:spPr bwMode="auto">
            <a:xfrm rot="5400000">
              <a:off x="12322800" y="1324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Gerade Verbindung 42">
              <a:extLst>
                <a:ext uri="{FF2B5EF4-FFF2-40B4-BE49-F238E27FC236}">
                  <a16:creationId xmlns:a16="http://schemas.microsoft.com/office/drawing/2014/main" id="{C6F3A06C-CA69-4259-A224-942403D5994A}"/>
                </a:ext>
              </a:extLst>
            </p:cNvPr>
            <p:cNvCxnSpPr/>
            <p:nvPr userDrawn="1"/>
          </p:nvCxnSpPr>
          <p:spPr bwMode="auto">
            <a:xfrm rot="5400000">
              <a:off x="12322800" y="3630168"/>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Gerade Verbindung 43">
              <a:extLst>
                <a:ext uri="{FF2B5EF4-FFF2-40B4-BE49-F238E27FC236}">
                  <a16:creationId xmlns:a16="http://schemas.microsoft.com/office/drawing/2014/main" id="{050A96C1-FF6F-4B3A-BE9C-DF1EB918B53C}"/>
                </a:ext>
              </a:extLst>
            </p:cNvPr>
            <p:cNvCxnSpPr/>
            <p:nvPr userDrawn="1"/>
          </p:nvCxnSpPr>
          <p:spPr bwMode="auto">
            <a:xfrm rot="5400000">
              <a:off x="12322800"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Gerade Verbindung 44">
              <a:extLst>
                <a:ext uri="{FF2B5EF4-FFF2-40B4-BE49-F238E27FC236}">
                  <a16:creationId xmlns:a16="http://schemas.microsoft.com/office/drawing/2014/main" id="{9FB10660-11D9-426F-941F-A45585C29A49}"/>
                </a:ext>
              </a:extLst>
            </p:cNvPr>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Gerade Verbindung 51">
              <a:extLst>
                <a:ext uri="{FF2B5EF4-FFF2-40B4-BE49-F238E27FC236}">
                  <a16:creationId xmlns:a16="http://schemas.microsoft.com/office/drawing/2014/main" id="{33700579-8595-42CD-97C4-19D8EBB4E6BC}"/>
                </a:ext>
              </a:extLst>
            </p:cNvPr>
            <p:cNvCxnSpPr/>
            <p:nvPr userDrawn="1"/>
          </p:nvCxnSpPr>
          <p:spPr bwMode="auto">
            <a:xfrm>
              <a:off x="41148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Gerade Verbindung 52">
              <a:extLst>
                <a:ext uri="{FF2B5EF4-FFF2-40B4-BE49-F238E27FC236}">
                  <a16:creationId xmlns:a16="http://schemas.microsoft.com/office/drawing/2014/main" id="{30A81138-D303-4904-9AB1-E5A2A3C5B68F}"/>
                </a:ext>
              </a:extLst>
            </p:cNvPr>
            <p:cNvCxnSpPr/>
            <p:nvPr userDrawn="1"/>
          </p:nvCxnSpPr>
          <p:spPr bwMode="auto">
            <a:xfrm>
              <a:off x="587044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Gerade Verbindung 53">
              <a:extLst>
                <a:ext uri="{FF2B5EF4-FFF2-40B4-BE49-F238E27FC236}">
                  <a16:creationId xmlns:a16="http://schemas.microsoft.com/office/drawing/2014/main" id="{21B48A52-73AF-491E-A07E-23B651EF1F29}"/>
                </a:ext>
              </a:extLst>
            </p:cNvPr>
            <p:cNvCxnSpPr/>
            <p:nvPr userDrawn="1"/>
          </p:nvCxnSpPr>
          <p:spPr bwMode="auto">
            <a:xfrm>
              <a:off x="6318504"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Gerade Verbindung 54">
              <a:extLst>
                <a:ext uri="{FF2B5EF4-FFF2-40B4-BE49-F238E27FC236}">
                  <a16:creationId xmlns:a16="http://schemas.microsoft.com/office/drawing/2014/main" id="{E2EB58DF-FF4C-46DB-8581-E35F3314923A}"/>
                </a:ext>
              </a:extLst>
            </p:cNvPr>
            <p:cNvCxnSpPr/>
            <p:nvPr userDrawn="1"/>
          </p:nvCxnSpPr>
          <p:spPr bwMode="auto">
            <a:xfrm>
              <a:off x="1027565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Gerade Verbindung 55">
              <a:extLst>
                <a:ext uri="{FF2B5EF4-FFF2-40B4-BE49-F238E27FC236}">
                  <a16:creationId xmlns:a16="http://schemas.microsoft.com/office/drawing/2014/main" id="{85413CA3-AE69-4D66-AC1F-A95E6E02C8AC}"/>
                </a:ext>
              </a:extLst>
            </p:cNvPr>
            <p:cNvCxnSpPr/>
            <p:nvPr userDrawn="1"/>
          </p:nvCxnSpPr>
          <p:spPr bwMode="auto">
            <a:xfrm>
              <a:off x="11786616"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Gerade Verbindung 56">
              <a:extLst>
                <a:ext uri="{FF2B5EF4-FFF2-40B4-BE49-F238E27FC236}">
                  <a16:creationId xmlns:a16="http://schemas.microsoft.com/office/drawing/2014/main" id="{447EBA10-3BC3-49ED-8ABD-9F2251B1E77D}"/>
                </a:ext>
              </a:extLst>
            </p:cNvPr>
            <p:cNvCxnSpPr/>
            <p:nvPr userDrawn="1"/>
          </p:nvCxnSpPr>
          <p:spPr bwMode="auto">
            <a:xfrm rot="5400000">
              <a:off x="-128016" y="38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Gerade Verbindung 58">
              <a:extLst>
                <a:ext uri="{FF2B5EF4-FFF2-40B4-BE49-F238E27FC236}">
                  <a16:creationId xmlns:a16="http://schemas.microsoft.com/office/drawing/2014/main" id="{C45EE7EE-C96B-4015-85B9-BB1442AA351F}"/>
                </a:ext>
              </a:extLst>
            </p:cNvPr>
            <p:cNvCxnSpPr/>
            <p:nvPr userDrawn="1"/>
          </p:nvCxnSpPr>
          <p:spPr bwMode="auto">
            <a:xfrm rot="5400000">
              <a:off x="-126000" y="13230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Gerade Verbindung 59">
              <a:extLst>
                <a:ext uri="{FF2B5EF4-FFF2-40B4-BE49-F238E27FC236}">
                  <a16:creationId xmlns:a16="http://schemas.microsoft.com/office/drawing/2014/main" id="{0896D7E2-A698-4DA0-B2BB-530AB9D2EBE7}"/>
                </a:ext>
              </a:extLst>
            </p:cNvPr>
            <p:cNvCxnSpPr/>
            <p:nvPr userDrawn="1"/>
          </p:nvCxnSpPr>
          <p:spPr bwMode="auto">
            <a:xfrm rot="5400000">
              <a:off x="-126000" y="3628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6" name="Gerade Verbindung 60">
              <a:extLst>
                <a:ext uri="{FF2B5EF4-FFF2-40B4-BE49-F238E27FC236}">
                  <a16:creationId xmlns:a16="http://schemas.microsoft.com/office/drawing/2014/main" id="{68FF7AAE-0A46-447F-A2B7-06DF297A3B88}"/>
                </a:ext>
              </a:extLst>
            </p:cNvPr>
            <p:cNvCxnSpPr/>
            <p:nvPr userDrawn="1"/>
          </p:nvCxnSpPr>
          <p:spPr bwMode="auto">
            <a:xfrm rot="5400000">
              <a:off x="-128016" y="34107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7" name="Gerade Verbindung 61">
              <a:extLst>
                <a:ext uri="{FF2B5EF4-FFF2-40B4-BE49-F238E27FC236}">
                  <a16:creationId xmlns:a16="http://schemas.microsoft.com/office/drawing/2014/main" id="{43C13843-5874-40EC-961E-75BE6FFD4E4E}"/>
                </a:ext>
              </a:extLst>
            </p:cNvPr>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56599236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8" r:id="rId27"/>
    <p:sldLayoutId id="2147484009" r:id="rId28"/>
    <p:sldLayoutId id="2147484010" r:id="rId29"/>
    <p:sldLayoutId id="2147484011" r:id="rId30"/>
    <p:sldLayoutId id="2147484012" r:id="rId31"/>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76">
          <p15:clr>
            <a:srgbClr val="F26B43"/>
          </p15:clr>
        </p15:guide>
        <p15:guide id="2" pos="3840">
          <p15:clr>
            <a:srgbClr val="F26B43"/>
          </p15:clr>
        </p15:guide>
        <p15:guide id="3" pos="3696">
          <p15:clr>
            <a:srgbClr val="F26B43"/>
          </p15:clr>
        </p15:guide>
        <p15:guide id="4" pos="257">
          <p15:clr>
            <a:srgbClr val="F26B43"/>
          </p15:clr>
        </p15:guide>
        <p15:guide id="5" orient="horz" pos="2205">
          <p15:clr>
            <a:srgbClr val="F26B43"/>
          </p15:clr>
        </p15:guide>
        <p15:guide id="6" orient="horz" pos="2341">
          <p15:clr>
            <a:srgbClr val="F26B43"/>
          </p15:clr>
        </p15:guide>
        <p15:guide id="7" orient="horz" pos="888">
          <p15:clr>
            <a:srgbClr val="F26B43"/>
          </p15:clr>
        </p15:guide>
        <p15:guide id="8" orient="horz" pos="300">
          <p15:clr>
            <a:srgbClr val="F26B43"/>
          </p15:clr>
        </p15:guide>
        <p15:guide id="9" orient="horz" pos="3884">
          <p15:clr>
            <a:srgbClr val="F26B43"/>
          </p15:clr>
        </p15:guide>
        <p15:guide id="10" pos="6471">
          <p15:clr>
            <a:srgbClr val="F26B43"/>
          </p15:clr>
        </p15:guide>
        <p15:guide id="11" pos="74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7766057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49" r:id="rId36"/>
    <p:sldLayoutId id="2147484050" r:id="rId37"/>
    <p:sldLayoutId id="2147484051" r:id="rId38"/>
    <p:sldLayoutId id="2147484052" r:id="rId39"/>
    <p:sldLayoutId id="2147484053" r:id="rId40"/>
    <p:sldLayoutId id="2147484054" r:id="rId41"/>
    <p:sldLayoutId id="2147484055" r:id="rId42"/>
    <p:sldLayoutId id="2147484056" r:id="rId43"/>
    <p:sldLayoutId id="2147484057" r:id="rId44"/>
    <p:sldLayoutId id="2147484058" r:id="rId45"/>
    <p:sldLayoutId id="2147484059" r:id="rId46"/>
    <p:sldLayoutId id="2147484060" r:id="rId47"/>
    <p:sldLayoutId id="2147484061" r:id="rId48"/>
    <p:sldLayoutId id="2147484062" r:id="rId49"/>
    <p:sldLayoutId id="2147484063" r:id="rId50"/>
    <p:sldLayoutId id="2147484064" r:id="rId51"/>
    <p:sldLayoutId id="2147484065" r:id="rId52"/>
    <p:sldLayoutId id="2147484066" r:id="rId53"/>
    <p:sldLayoutId id="2147484067" r:id="rId54"/>
    <p:sldLayoutId id="2147484068" r:id="rId55"/>
    <p:sldLayoutId id="2147484069" r:id="rId56"/>
    <p:sldLayoutId id="2147484070" r:id="rId57"/>
    <p:sldLayoutId id="2147484071" r:id="rId58"/>
    <p:sldLayoutId id="2147484072" r:id="rId59"/>
    <p:sldLayoutId id="2147484073" r:id="rId60"/>
    <p:sldLayoutId id="2147484074" r:id="rId61"/>
    <p:sldLayoutId id="2147484075" r:id="rId62"/>
    <p:sldLayoutId id="2147484076" r:id="rId63"/>
    <p:sldLayoutId id="2147484077" r:id="rId64"/>
    <p:sldLayoutId id="2147484078" r:id="rId65"/>
    <p:sldLayoutId id="2147484079" r:id="rId66"/>
    <p:sldLayoutId id="2147484080" r:id="rId67"/>
    <p:sldLayoutId id="2147484081" r:id="rId68"/>
    <p:sldLayoutId id="2147484082" r:id="rId69"/>
    <p:sldLayoutId id="2147484083" r:id="rId70"/>
    <p:sldLayoutId id="2147484084" r:id="rId71"/>
    <p:sldLayoutId id="2147484085" r:id="rId72"/>
    <p:sldLayoutId id="2147484086" r:id="rId73"/>
    <p:sldLayoutId id="2147484087" r:id="rId74"/>
    <p:sldLayoutId id="2147484088"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10846727"/>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 id="2147484140" r:id="rId50"/>
    <p:sldLayoutId id="2147484141" r:id="rId51"/>
    <p:sldLayoutId id="2147484142" r:id="rId52"/>
    <p:sldLayoutId id="2147484143" r:id="rId53"/>
    <p:sldLayoutId id="2147484144" r:id="rId54"/>
    <p:sldLayoutId id="2147484145" r:id="rId55"/>
    <p:sldLayoutId id="2147484146" r:id="rId56"/>
    <p:sldLayoutId id="2147484147" r:id="rId57"/>
    <p:sldLayoutId id="2147484148" r:id="rId58"/>
    <p:sldLayoutId id="2147484149" r:id="rId59"/>
    <p:sldLayoutId id="2147484150" r:id="rId60"/>
    <p:sldLayoutId id="2147484151" r:id="rId61"/>
    <p:sldLayoutId id="2147484152" r:id="rId62"/>
    <p:sldLayoutId id="2147484153" r:id="rId63"/>
    <p:sldLayoutId id="2147484154" r:id="rId64"/>
    <p:sldLayoutId id="2147484155" r:id="rId65"/>
    <p:sldLayoutId id="2147484156" r:id="rId66"/>
    <p:sldLayoutId id="2147484157" r:id="rId67"/>
    <p:sldLayoutId id="2147484158" r:id="rId68"/>
    <p:sldLayoutId id="2147484159" r:id="rId69"/>
    <p:sldLayoutId id="2147484160"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 | Where today meets tomorrow.</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44547335"/>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 id="2147484196" r:id="rId35"/>
    <p:sldLayoutId id="2147484197" r:id="rId36"/>
    <p:sldLayoutId id="2147484198" r:id="rId37"/>
    <p:sldLayoutId id="2147484199" r:id="rId38"/>
    <p:sldLayoutId id="2147484200" r:id="rId39"/>
    <p:sldLayoutId id="2147484201" r:id="rId40"/>
    <p:sldLayoutId id="2147484202" r:id="rId41"/>
    <p:sldLayoutId id="2147484203" r:id="rId42"/>
    <p:sldLayoutId id="2147484204" r:id="rId43"/>
    <p:sldLayoutId id="2147484205" r:id="rId44"/>
    <p:sldLayoutId id="2147484206" r:id="rId45"/>
    <p:sldLayoutId id="2147484207" r:id="rId46"/>
    <p:sldLayoutId id="2147484208" r:id="rId47"/>
    <p:sldLayoutId id="2147484209" r:id="rId48"/>
    <p:sldLayoutId id="2147484210" r:id="rId49"/>
    <p:sldLayoutId id="2147484211" r:id="rId50"/>
    <p:sldLayoutId id="2147484212" r:id="rId51"/>
    <p:sldLayoutId id="2147484213" r:id="rId52"/>
    <p:sldLayoutId id="2147484214" r:id="rId53"/>
    <p:sldLayoutId id="2147484215" r:id="rId54"/>
    <p:sldLayoutId id="2147484216" r:id="rId55"/>
    <p:sldLayoutId id="2147484217" r:id="rId56"/>
    <p:sldLayoutId id="2147484218" r:id="rId57"/>
    <p:sldLayoutId id="2147484219" r:id="rId58"/>
    <p:sldLayoutId id="2147484220" r:id="rId59"/>
    <p:sldLayoutId id="2147484221" r:id="rId60"/>
    <p:sldLayoutId id="2147484222" r:id="rId61"/>
    <p:sldLayoutId id="2147484223" r:id="rId62"/>
    <p:sldLayoutId id="2147484224" r:id="rId63"/>
    <p:sldLayoutId id="2147484225" r:id="rId64"/>
    <p:sldLayoutId id="2147484226" r:id="rId65"/>
    <p:sldLayoutId id="2147484227" r:id="rId66"/>
    <p:sldLayoutId id="2147484228" r:id="rId67"/>
    <p:sldLayoutId id="2147484229" r:id="rId68"/>
    <p:sldLayoutId id="2147484230" r:id="rId69"/>
    <p:sldLayoutId id="2147484231" r:id="rId70"/>
    <p:sldLayoutId id="2147484232" r:id="rId71"/>
    <p:sldLayoutId id="2147484233" r:id="rId72"/>
    <p:sldLayoutId id="2147484234" r:id="rId73"/>
    <p:sldLayoutId id="2147484236" r:id="rId74"/>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2024 | Siemens Digital Industries Software</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343758925"/>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 id="2147484273" r:id="rId36"/>
    <p:sldLayoutId id="2147484274" r:id="rId37"/>
    <p:sldLayoutId id="2147484275" r:id="rId38"/>
    <p:sldLayoutId id="2147484276" r:id="rId39"/>
    <p:sldLayoutId id="2147484277" r:id="rId40"/>
    <p:sldLayoutId id="2147484278" r:id="rId41"/>
    <p:sldLayoutId id="2147484279" r:id="rId42"/>
    <p:sldLayoutId id="2147484280" r:id="rId43"/>
    <p:sldLayoutId id="2147484281" r:id="rId44"/>
    <p:sldLayoutId id="2147484282" r:id="rId45"/>
    <p:sldLayoutId id="2147484283" r:id="rId46"/>
    <p:sldLayoutId id="2147484284" r:id="rId47"/>
    <p:sldLayoutId id="2147484285" r:id="rId48"/>
    <p:sldLayoutId id="2147484286" r:id="rId49"/>
    <p:sldLayoutId id="2147484287" r:id="rId50"/>
    <p:sldLayoutId id="2147484288" r:id="rId51"/>
    <p:sldLayoutId id="2147484289" r:id="rId52"/>
    <p:sldLayoutId id="2147484290" r:id="rId53"/>
    <p:sldLayoutId id="2147484291" r:id="rId54"/>
    <p:sldLayoutId id="2147484292" r:id="rId55"/>
    <p:sldLayoutId id="2147484293" r:id="rId56"/>
    <p:sldLayoutId id="2147484294" r:id="rId57"/>
    <p:sldLayoutId id="2147484295" r:id="rId58"/>
    <p:sldLayoutId id="2147484296" r:id="rId59"/>
    <p:sldLayoutId id="2147484297" r:id="rId60"/>
    <p:sldLayoutId id="2147484298" r:id="rId61"/>
    <p:sldLayoutId id="2147484299" r:id="rId62"/>
    <p:sldLayoutId id="2147484300" r:id="rId63"/>
    <p:sldLayoutId id="2147484301" r:id="rId64"/>
    <p:sldLayoutId id="2147484302" r:id="rId65"/>
    <p:sldLayoutId id="2147484303" r:id="rId66"/>
    <p:sldLayoutId id="2147484304" r:id="rId67"/>
    <p:sldLayoutId id="2147484305" r:id="rId68"/>
    <p:sldLayoutId id="2147484306" r:id="rId69"/>
    <p:sldLayoutId id="2147484307" r:id="rId70"/>
    <p:sldLayoutId id="2147484308" r:id="rId71"/>
    <p:sldLayoutId id="2147484309" r:id="rId72"/>
    <p:sldLayoutId id="2147484310" r:id="rId73"/>
    <p:sldLayoutId id="2147484311" r:id="rId74"/>
    <p:sldLayoutId id="2147484312" r:id="rId75"/>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uni.lu/fstm-en/study-programs/master-in-mathematics-general-mathematics/" TargetMode="Externa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customXml" Target="../ink/ink5.xml"/><Relationship Id="rId18" Type="http://schemas.openxmlformats.org/officeDocument/2006/relationships/image" Target="../media/image61.png"/><Relationship Id="rId3" Type="http://schemas.openxmlformats.org/officeDocument/2006/relationships/image" Target="../media/image53.png"/><Relationship Id="rId7" Type="http://schemas.openxmlformats.org/officeDocument/2006/relationships/customXml" Target="../ink/ink2.xml"/><Relationship Id="rId12" Type="http://schemas.openxmlformats.org/officeDocument/2006/relationships/image" Target="../media/image58.png"/><Relationship Id="rId17" Type="http://schemas.openxmlformats.org/officeDocument/2006/relationships/customXml" Target="../ink/ink7.xml"/><Relationship Id="rId2" Type="http://schemas.openxmlformats.org/officeDocument/2006/relationships/notesSlide" Target="../notesSlides/notesSlide12.xml"/><Relationship Id="rId16" Type="http://schemas.openxmlformats.org/officeDocument/2006/relationships/image" Target="../media/image60.png"/><Relationship Id="rId20" Type="http://schemas.openxmlformats.org/officeDocument/2006/relationships/image" Target="../media/image62.png"/><Relationship Id="rId1" Type="http://schemas.openxmlformats.org/officeDocument/2006/relationships/slideLayout" Target="../slideLayouts/slideLayout58.xml"/><Relationship Id="rId6" Type="http://schemas.openxmlformats.org/officeDocument/2006/relationships/image" Target="../media/image55.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57.png"/><Relationship Id="rId19" Type="http://schemas.openxmlformats.org/officeDocument/2006/relationships/customXml" Target="../ink/ink8.xml"/><Relationship Id="rId4" Type="http://schemas.openxmlformats.org/officeDocument/2006/relationships/image" Target="../media/image54.png"/><Relationship Id="rId9" Type="http://schemas.openxmlformats.org/officeDocument/2006/relationships/customXml" Target="../ink/ink3.xml"/><Relationship Id="rId14" Type="http://schemas.openxmlformats.org/officeDocument/2006/relationships/image" Target="../media/image59.png"/></Relationships>
</file>

<file path=ppt/slides/_rels/slide17.xml.rels><?xml version="1.0" encoding="UTF-8" standalone="yes"?>
<Relationships xmlns="http://schemas.openxmlformats.org/package/2006/relationships"><Relationship Id="rId26" Type="http://schemas.openxmlformats.org/officeDocument/2006/relationships/customXml" Target="../ink/ink21.xml"/><Relationship Id="rId117" Type="http://schemas.openxmlformats.org/officeDocument/2006/relationships/image" Target="../media/image120.png"/><Relationship Id="rId21" Type="http://schemas.openxmlformats.org/officeDocument/2006/relationships/image" Target="../media/image72.png"/><Relationship Id="rId42" Type="http://schemas.openxmlformats.org/officeDocument/2006/relationships/customXml" Target="../ink/ink29.xml"/><Relationship Id="rId47" Type="http://schemas.openxmlformats.org/officeDocument/2006/relationships/image" Target="../media/image85.png"/><Relationship Id="rId63" Type="http://schemas.openxmlformats.org/officeDocument/2006/relationships/image" Target="../media/image93.png"/><Relationship Id="rId68" Type="http://schemas.openxmlformats.org/officeDocument/2006/relationships/customXml" Target="../ink/ink42.xml"/><Relationship Id="rId84" Type="http://schemas.openxmlformats.org/officeDocument/2006/relationships/customXml" Target="../ink/ink50.xml"/><Relationship Id="rId89" Type="http://schemas.openxmlformats.org/officeDocument/2006/relationships/image" Target="../media/image106.png"/><Relationship Id="rId112" Type="http://schemas.openxmlformats.org/officeDocument/2006/relationships/customXml" Target="../ink/ink64.xml"/><Relationship Id="rId16" Type="http://schemas.openxmlformats.org/officeDocument/2006/relationships/customXml" Target="../ink/ink16.xml"/><Relationship Id="rId107" Type="http://schemas.openxmlformats.org/officeDocument/2006/relationships/image" Target="../media/image115.png"/><Relationship Id="rId11" Type="http://schemas.openxmlformats.org/officeDocument/2006/relationships/image" Target="../media/image67.png"/><Relationship Id="rId32" Type="http://schemas.openxmlformats.org/officeDocument/2006/relationships/customXml" Target="../ink/ink24.xml"/><Relationship Id="rId37" Type="http://schemas.openxmlformats.org/officeDocument/2006/relationships/image" Target="../media/image80.png"/><Relationship Id="rId53" Type="http://schemas.openxmlformats.org/officeDocument/2006/relationships/image" Target="../media/image88.png"/><Relationship Id="rId58" Type="http://schemas.openxmlformats.org/officeDocument/2006/relationships/customXml" Target="../ink/ink37.xml"/><Relationship Id="rId74" Type="http://schemas.openxmlformats.org/officeDocument/2006/relationships/customXml" Target="../ink/ink45.xml"/><Relationship Id="rId79" Type="http://schemas.openxmlformats.org/officeDocument/2006/relationships/image" Target="../media/image101.png"/><Relationship Id="rId102" Type="http://schemas.openxmlformats.org/officeDocument/2006/relationships/customXml" Target="../ink/ink59.xml"/><Relationship Id="rId123" Type="http://schemas.openxmlformats.org/officeDocument/2006/relationships/image" Target="../media/image123.png"/><Relationship Id="rId5" Type="http://schemas.openxmlformats.org/officeDocument/2006/relationships/image" Target="../media/image64.png"/><Relationship Id="rId90" Type="http://schemas.openxmlformats.org/officeDocument/2006/relationships/customXml" Target="../ink/ink53.xml"/><Relationship Id="rId95" Type="http://schemas.openxmlformats.org/officeDocument/2006/relationships/image" Target="../media/image109.png"/><Relationship Id="rId19" Type="http://schemas.openxmlformats.org/officeDocument/2006/relationships/image" Target="../media/image71.png"/><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media/image75.png"/><Relationship Id="rId30" Type="http://schemas.openxmlformats.org/officeDocument/2006/relationships/customXml" Target="../ink/ink23.xml"/><Relationship Id="rId35" Type="http://schemas.openxmlformats.org/officeDocument/2006/relationships/image" Target="../media/image79.png"/><Relationship Id="rId43" Type="http://schemas.openxmlformats.org/officeDocument/2006/relationships/image" Target="../media/image83.png"/><Relationship Id="rId48" Type="http://schemas.openxmlformats.org/officeDocument/2006/relationships/customXml" Target="../ink/ink32.xml"/><Relationship Id="rId56" Type="http://schemas.openxmlformats.org/officeDocument/2006/relationships/customXml" Target="../ink/ink36.xml"/><Relationship Id="rId64" Type="http://schemas.openxmlformats.org/officeDocument/2006/relationships/customXml" Target="../ink/ink40.xml"/><Relationship Id="rId69" Type="http://schemas.openxmlformats.org/officeDocument/2006/relationships/image" Target="../media/image96.png"/><Relationship Id="rId77" Type="http://schemas.openxmlformats.org/officeDocument/2006/relationships/image" Target="../media/image100.png"/><Relationship Id="rId100" Type="http://schemas.openxmlformats.org/officeDocument/2006/relationships/customXml" Target="../ink/ink58.xml"/><Relationship Id="rId105" Type="http://schemas.openxmlformats.org/officeDocument/2006/relationships/image" Target="../media/image114.png"/><Relationship Id="rId113" Type="http://schemas.openxmlformats.org/officeDocument/2006/relationships/image" Target="../media/image118.png"/><Relationship Id="rId118" Type="http://schemas.openxmlformats.org/officeDocument/2006/relationships/customXml" Target="../ink/ink67.xml"/><Relationship Id="rId126" Type="http://schemas.openxmlformats.org/officeDocument/2006/relationships/customXml" Target="../ink/ink71.xml"/><Relationship Id="rId8" Type="http://schemas.openxmlformats.org/officeDocument/2006/relationships/customXml" Target="../ink/ink12.xml"/><Relationship Id="rId51" Type="http://schemas.openxmlformats.org/officeDocument/2006/relationships/image" Target="../media/image87.png"/><Relationship Id="rId72" Type="http://schemas.openxmlformats.org/officeDocument/2006/relationships/customXml" Target="../ink/ink44.xml"/><Relationship Id="rId80" Type="http://schemas.openxmlformats.org/officeDocument/2006/relationships/customXml" Target="../ink/ink48.xml"/><Relationship Id="rId85" Type="http://schemas.openxmlformats.org/officeDocument/2006/relationships/image" Target="../media/image104.png"/><Relationship Id="rId93" Type="http://schemas.openxmlformats.org/officeDocument/2006/relationships/image" Target="../media/image108.png"/><Relationship Id="rId98" Type="http://schemas.openxmlformats.org/officeDocument/2006/relationships/customXml" Target="../ink/ink57.xml"/><Relationship Id="rId121" Type="http://schemas.openxmlformats.org/officeDocument/2006/relationships/image" Target="../media/image122.png"/><Relationship Id="rId3" Type="http://schemas.openxmlformats.org/officeDocument/2006/relationships/image" Target="../media/image63.png"/><Relationship Id="rId12" Type="http://schemas.openxmlformats.org/officeDocument/2006/relationships/customXml" Target="../ink/ink14.xml"/><Relationship Id="rId17" Type="http://schemas.openxmlformats.org/officeDocument/2006/relationships/image" Target="../media/image70.png"/><Relationship Id="rId25" Type="http://schemas.openxmlformats.org/officeDocument/2006/relationships/image" Target="../media/image74.png"/><Relationship Id="rId33" Type="http://schemas.openxmlformats.org/officeDocument/2006/relationships/image" Target="../media/image78.png"/><Relationship Id="rId38" Type="http://schemas.openxmlformats.org/officeDocument/2006/relationships/customXml" Target="../ink/ink27.xml"/><Relationship Id="rId46" Type="http://schemas.openxmlformats.org/officeDocument/2006/relationships/customXml" Target="../ink/ink31.xml"/><Relationship Id="rId59" Type="http://schemas.openxmlformats.org/officeDocument/2006/relationships/image" Target="../media/image91.png"/><Relationship Id="rId67" Type="http://schemas.openxmlformats.org/officeDocument/2006/relationships/image" Target="../media/image95.png"/><Relationship Id="rId103" Type="http://schemas.openxmlformats.org/officeDocument/2006/relationships/image" Target="../media/image113.png"/><Relationship Id="rId108" Type="http://schemas.openxmlformats.org/officeDocument/2006/relationships/customXml" Target="../ink/ink62.xml"/><Relationship Id="rId116" Type="http://schemas.openxmlformats.org/officeDocument/2006/relationships/customXml" Target="../ink/ink66.xml"/><Relationship Id="rId124" Type="http://schemas.openxmlformats.org/officeDocument/2006/relationships/customXml" Target="../ink/ink70.xml"/><Relationship Id="rId20" Type="http://schemas.openxmlformats.org/officeDocument/2006/relationships/customXml" Target="../ink/ink18.xml"/><Relationship Id="rId41" Type="http://schemas.openxmlformats.org/officeDocument/2006/relationships/image" Target="../media/image82.png"/><Relationship Id="rId54" Type="http://schemas.openxmlformats.org/officeDocument/2006/relationships/customXml" Target="../ink/ink35.xml"/><Relationship Id="rId62" Type="http://schemas.openxmlformats.org/officeDocument/2006/relationships/customXml" Target="../ink/ink39.xml"/><Relationship Id="rId70" Type="http://schemas.openxmlformats.org/officeDocument/2006/relationships/customXml" Target="../ink/ink43.xml"/><Relationship Id="rId75" Type="http://schemas.openxmlformats.org/officeDocument/2006/relationships/image" Target="../media/image99.png"/><Relationship Id="rId83" Type="http://schemas.openxmlformats.org/officeDocument/2006/relationships/image" Target="../media/image103.png"/><Relationship Id="rId88" Type="http://schemas.openxmlformats.org/officeDocument/2006/relationships/customXml" Target="../ink/ink52.xml"/><Relationship Id="rId91" Type="http://schemas.openxmlformats.org/officeDocument/2006/relationships/image" Target="../media/image107.png"/><Relationship Id="rId96" Type="http://schemas.openxmlformats.org/officeDocument/2006/relationships/customXml" Target="../ink/ink56.xml"/><Relationship Id="rId111" Type="http://schemas.openxmlformats.org/officeDocument/2006/relationships/image" Target="../media/image117.png"/><Relationship Id="rId1" Type="http://schemas.openxmlformats.org/officeDocument/2006/relationships/slideLayout" Target="../slideLayouts/slideLayout58.xml"/><Relationship Id="rId6" Type="http://schemas.openxmlformats.org/officeDocument/2006/relationships/customXml" Target="../ink/ink11.xml"/><Relationship Id="rId15" Type="http://schemas.openxmlformats.org/officeDocument/2006/relationships/image" Target="../media/image69.png"/><Relationship Id="rId23" Type="http://schemas.openxmlformats.org/officeDocument/2006/relationships/image" Target="../media/image73.png"/><Relationship Id="rId28" Type="http://schemas.openxmlformats.org/officeDocument/2006/relationships/customXml" Target="../ink/ink22.xml"/><Relationship Id="rId36" Type="http://schemas.openxmlformats.org/officeDocument/2006/relationships/customXml" Target="../ink/ink26.xml"/><Relationship Id="rId49" Type="http://schemas.openxmlformats.org/officeDocument/2006/relationships/image" Target="../media/image86.png"/><Relationship Id="rId57" Type="http://schemas.openxmlformats.org/officeDocument/2006/relationships/image" Target="../media/image90.png"/><Relationship Id="rId106" Type="http://schemas.openxmlformats.org/officeDocument/2006/relationships/customXml" Target="../ink/ink61.xml"/><Relationship Id="rId114" Type="http://schemas.openxmlformats.org/officeDocument/2006/relationships/customXml" Target="../ink/ink65.xml"/><Relationship Id="rId119" Type="http://schemas.openxmlformats.org/officeDocument/2006/relationships/image" Target="../media/image121.png"/><Relationship Id="rId127" Type="http://schemas.openxmlformats.org/officeDocument/2006/relationships/image" Target="../media/image125.png"/><Relationship Id="rId10" Type="http://schemas.openxmlformats.org/officeDocument/2006/relationships/customXml" Target="../ink/ink13.xml"/><Relationship Id="rId31" Type="http://schemas.openxmlformats.org/officeDocument/2006/relationships/image" Target="../media/image77.png"/><Relationship Id="rId44" Type="http://schemas.openxmlformats.org/officeDocument/2006/relationships/customXml" Target="../ink/ink30.xml"/><Relationship Id="rId52" Type="http://schemas.openxmlformats.org/officeDocument/2006/relationships/customXml" Target="../ink/ink34.xml"/><Relationship Id="rId60" Type="http://schemas.openxmlformats.org/officeDocument/2006/relationships/customXml" Target="../ink/ink38.xml"/><Relationship Id="rId65" Type="http://schemas.openxmlformats.org/officeDocument/2006/relationships/image" Target="../media/image94.png"/><Relationship Id="rId73" Type="http://schemas.openxmlformats.org/officeDocument/2006/relationships/image" Target="../media/image98.png"/><Relationship Id="rId78" Type="http://schemas.openxmlformats.org/officeDocument/2006/relationships/customXml" Target="../ink/ink47.xml"/><Relationship Id="rId81" Type="http://schemas.openxmlformats.org/officeDocument/2006/relationships/image" Target="../media/image102.png"/><Relationship Id="rId86" Type="http://schemas.openxmlformats.org/officeDocument/2006/relationships/customXml" Target="../ink/ink51.xml"/><Relationship Id="rId94" Type="http://schemas.openxmlformats.org/officeDocument/2006/relationships/customXml" Target="../ink/ink55.xml"/><Relationship Id="rId99" Type="http://schemas.openxmlformats.org/officeDocument/2006/relationships/image" Target="../media/image111.png"/><Relationship Id="rId101" Type="http://schemas.openxmlformats.org/officeDocument/2006/relationships/image" Target="../media/image112.png"/><Relationship Id="rId122" Type="http://schemas.openxmlformats.org/officeDocument/2006/relationships/customXml" Target="../ink/ink69.xml"/><Relationship Id="rId4" Type="http://schemas.openxmlformats.org/officeDocument/2006/relationships/customXml" Target="../ink/ink10.xml"/><Relationship Id="rId9" Type="http://schemas.openxmlformats.org/officeDocument/2006/relationships/image" Target="../media/image66.png"/><Relationship Id="rId13" Type="http://schemas.openxmlformats.org/officeDocument/2006/relationships/image" Target="../media/image68.png"/><Relationship Id="rId18" Type="http://schemas.openxmlformats.org/officeDocument/2006/relationships/customXml" Target="../ink/ink17.xml"/><Relationship Id="rId39" Type="http://schemas.openxmlformats.org/officeDocument/2006/relationships/image" Target="../media/image81.png"/><Relationship Id="rId109" Type="http://schemas.openxmlformats.org/officeDocument/2006/relationships/image" Target="../media/image116.png"/><Relationship Id="rId34" Type="http://schemas.openxmlformats.org/officeDocument/2006/relationships/customXml" Target="../ink/ink25.xml"/><Relationship Id="rId50" Type="http://schemas.openxmlformats.org/officeDocument/2006/relationships/customXml" Target="../ink/ink33.xml"/><Relationship Id="rId55" Type="http://schemas.openxmlformats.org/officeDocument/2006/relationships/image" Target="../media/image89.png"/><Relationship Id="rId76" Type="http://schemas.openxmlformats.org/officeDocument/2006/relationships/customXml" Target="../ink/ink46.xml"/><Relationship Id="rId97" Type="http://schemas.openxmlformats.org/officeDocument/2006/relationships/image" Target="../media/image110.png"/><Relationship Id="rId104" Type="http://schemas.openxmlformats.org/officeDocument/2006/relationships/customXml" Target="../ink/ink60.xml"/><Relationship Id="rId120" Type="http://schemas.openxmlformats.org/officeDocument/2006/relationships/customXml" Target="../ink/ink68.xml"/><Relationship Id="rId125" Type="http://schemas.openxmlformats.org/officeDocument/2006/relationships/image" Target="../media/image124.png"/><Relationship Id="rId7" Type="http://schemas.openxmlformats.org/officeDocument/2006/relationships/image" Target="../media/image65.png"/><Relationship Id="rId71" Type="http://schemas.openxmlformats.org/officeDocument/2006/relationships/image" Target="../media/image97.png"/><Relationship Id="rId92" Type="http://schemas.openxmlformats.org/officeDocument/2006/relationships/customXml" Target="../ink/ink54.xml"/><Relationship Id="rId2" Type="http://schemas.openxmlformats.org/officeDocument/2006/relationships/customXml" Target="../ink/ink9.xml"/><Relationship Id="rId29" Type="http://schemas.openxmlformats.org/officeDocument/2006/relationships/image" Target="../media/image76.png"/><Relationship Id="rId24" Type="http://schemas.openxmlformats.org/officeDocument/2006/relationships/customXml" Target="../ink/ink20.xml"/><Relationship Id="rId40" Type="http://schemas.openxmlformats.org/officeDocument/2006/relationships/customXml" Target="../ink/ink28.xml"/><Relationship Id="rId45" Type="http://schemas.openxmlformats.org/officeDocument/2006/relationships/image" Target="../media/image84.png"/><Relationship Id="rId66" Type="http://schemas.openxmlformats.org/officeDocument/2006/relationships/customXml" Target="../ink/ink41.xml"/><Relationship Id="rId87" Type="http://schemas.openxmlformats.org/officeDocument/2006/relationships/image" Target="../media/image105.png"/><Relationship Id="rId110" Type="http://schemas.openxmlformats.org/officeDocument/2006/relationships/customXml" Target="../ink/ink63.xml"/><Relationship Id="rId115" Type="http://schemas.openxmlformats.org/officeDocument/2006/relationships/image" Target="../media/image119.png"/><Relationship Id="rId61" Type="http://schemas.openxmlformats.org/officeDocument/2006/relationships/image" Target="../media/image92.png"/><Relationship Id="rId82" Type="http://schemas.openxmlformats.org/officeDocument/2006/relationships/customXml" Target="../ink/ink49.xml"/></Relationships>
</file>

<file path=ppt/slides/_rels/slide18.xml.rels><?xml version="1.0" encoding="UTF-8" standalone="yes"?>
<Relationships xmlns="http://schemas.openxmlformats.org/package/2006/relationships"><Relationship Id="rId26" Type="http://schemas.openxmlformats.org/officeDocument/2006/relationships/image" Target="../media/image138.png"/><Relationship Id="rId117" Type="http://schemas.openxmlformats.org/officeDocument/2006/relationships/customXml" Target="../ink/ink129.xml"/><Relationship Id="rId21" Type="http://schemas.openxmlformats.org/officeDocument/2006/relationships/customXml" Target="../ink/ink81.xml"/><Relationship Id="rId42" Type="http://schemas.openxmlformats.org/officeDocument/2006/relationships/image" Target="../media/image146.png"/><Relationship Id="rId47" Type="http://schemas.openxmlformats.org/officeDocument/2006/relationships/customXml" Target="../ink/ink94.xml"/><Relationship Id="rId63" Type="http://schemas.openxmlformats.org/officeDocument/2006/relationships/customXml" Target="../ink/ink102.xml"/><Relationship Id="rId68" Type="http://schemas.openxmlformats.org/officeDocument/2006/relationships/image" Target="../media/image159.png"/><Relationship Id="rId84" Type="http://schemas.openxmlformats.org/officeDocument/2006/relationships/image" Target="../media/image167.png"/><Relationship Id="rId89" Type="http://schemas.openxmlformats.org/officeDocument/2006/relationships/customXml" Target="../ink/ink115.xml"/><Relationship Id="rId112" Type="http://schemas.openxmlformats.org/officeDocument/2006/relationships/image" Target="../media/image181.png"/><Relationship Id="rId16" Type="http://schemas.openxmlformats.org/officeDocument/2006/relationships/image" Target="../media/image133.png"/><Relationship Id="rId107" Type="http://schemas.openxmlformats.org/officeDocument/2006/relationships/customXml" Target="../ink/ink124.xml"/><Relationship Id="rId11" Type="http://schemas.openxmlformats.org/officeDocument/2006/relationships/customXml" Target="../ink/ink76.xml"/><Relationship Id="rId24" Type="http://schemas.openxmlformats.org/officeDocument/2006/relationships/image" Target="../media/image137.png"/><Relationship Id="rId32" Type="http://schemas.openxmlformats.org/officeDocument/2006/relationships/image" Target="../media/image141.png"/><Relationship Id="rId37" Type="http://schemas.openxmlformats.org/officeDocument/2006/relationships/customXml" Target="../ink/ink89.xml"/><Relationship Id="rId40" Type="http://schemas.openxmlformats.org/officeDocument/2006/relationships/image" Target="../media/image145.png"/><Relationship Id="rId45" Type="http://schemas.openxmlformats.org/officeDocument/2006/relationships/customXml" Target="../ink/ink93.xml"/><Relationship Id="rId53" Type="http://schemas.openxmlformats.org/officeDocument/2006/relationships/customXml" Target="../ink/ink97.xml"/><Relationship Id="rId58" Type="http://schemas.openxmlformats.org/officeDocument/2006/relationships/image" Target="../media/image154.png"/><Relationship Id="rId66" Type="http://schemas.openxmlformats.org/officeDocument/2006/relationships/image" Target="../media/image158.png"/><Relationship Id="rId74" Type="http://schemas.openxmlformats.org/officeDocument/2006/relationships/image" Target="../media/image162.png"/><Relationship Id="rId79" Type="http://schemas.openxmlformats.org/officeDocument/2006/relationships/customXml" Target="../ink/ink110.xml"/><Relationship Id="rId87" Type="http://schemas.openxmlformats.org/officeDocument/2006/relationships/customXml" Target="../ink/ink114.xml"/><Relationship Id="rId102" Type="http://schemas.openxmlformats.org/officeDocument/2006/relationships/image" Target="../media/image176.png"/><Relationship Id="rId110" Type="http://schemas.openxmlformats.org/officeDocument/2006/relationships/image" Target="../media/image180.png"/><Relationship Id="rId115" Type="http://schemas.openxmlformats.org/officeDocument/2006/relationships/customXml" Target="../ink/ink128.xml"/><Relationship Id="rId5" Type="http://schemas.openxmlformats.org/officeDocument/2006/relationships/customXml" Target="../ink/ink73.xml"/><Relationship Id="rId61" Type="http://schemas.openxmlformats.org/officeDocument/2006/relationships/customXml" Target="../ink/ink101.xml"/><Relationship Id="rId82" Type="http://schemas.openxmlformats.org/officeDocument/2006/relationships/image" Target="../media/image166.png"/><Relationship Id="rId90" Type="http://schemas.openxmlformats.org/officeDocument/2006/relationships/image" Target="../media/image170.png"/><Relationship Id="rId95" Type="http://schemas.openxmlformats.org/officeDocument/2006/relationships/customXml" Target="../ink/ink118.xml"/><Relationship Id="rId19" Type="http://schemas.openxmlformats.org/officeDocument/2006/relationships/customXml" Target="../ink/ink80.xml"/><Relationship Id="rId14" Type="http://schemas.openxmlformats.org/officeDocument/2006/relationships/image" Target="../media/image132.png"/><Relationship Id="rId22" Type="http://schemas.openxmlformats.org/officeDocument/2006/relationships/image" Target="../media/image136.png"/><Relationship Id="rId27" Type="http://schemas.openxmlformats.org/officeDocument/2006/relationships/customXml" Target="../ink/ink84.xml"/><Relationship Id="rId30" Type="http://schemas.openxmlformats.org/officeDocument/2006/relationships/image" Target="../media/image140.png"/><Relationship Id="rId35" Type="http://schemas.openxmlformats.org/officeDocument/2006/relationships/customXml" Target="../ink/ink88.xml"/><Relationship Id="rId43" Type="http://schemas.openxmlformats.org/officeDocument/2006/relationships/customXml" Target="../ink/ink92.xml"/><Relationship Id="rId48" Type="http://schemas.openxmlformats.org/officeDocument/2006/relationships/image" Target="../media/image149.png"/><Relationship Id="rId56" Type="http://schemas.openxmlformats.org/officeDocument/2006/relationships/image" Target="../media/image153.png"/><Relationship Id="rId64" Type="http://schemas.openxmlformats.org/officeDocument/2006/relationships/image" Target="../media/image157.png"/><Relationship Id="rId69" Type="http://schemas.openxmlformats.org/officeDocument/2006/relationships/customXml" Target="../ink/ink105.xml"/><Relationship Id="rId77" Type="http://schemas.openxmlformats.org/officeDocument/2006/relationships/customXml" Target="../ink/ink109.xml"/><Relationship Id="rId100" Type="http://schemas.openxmlformats.org/officeDocument/2006/relationships/image" Target="../media/image175.png"/><Relationship Id="rId105" Type="http://schemas.openxmlformats.org/officeDocument/2006/relationships/customXml" Target="../ink/ink123.xml"/><Relationship Id="rId113" Type="http://schemas.openxmlformats.org/officeDocument/2006/relationships/customXml" Target="../ink/ink127.xml"/><Relationship Id="rId118" Type="http://schemas.openxmlformats.org/officeDocument/2006/relationships/image" Target="../media/image184.png"/><Relationship Id="rId8" Type="http://schemas.openxmlformats.org/officeDocument/2006/relationships/image" Target="../media/image129.png"/><Relationship Id="rId51" Type="http://schemas.openxmlformats.org/officeDocument/2006/relationships/customXml" Target="../ink/ink96.xml"/><Relationship Id="rId72" Type="http://schemas.openxmlformats.org/officeDocument/2006/relationships/image" Target="../media/image161.png"/><Relationship Id="rId80" Type="http://schemas.openxmlformats.org/officeDocument/2006/relationships/image" Target="../media/image165.png"/><Relationship Id="rId85" Type="http://schemas.openxmlformats.org/officeDocument/2006/relationships/customXml" Target="../ink/ink113.xml"/><Relationship Id="rId93" Type="http://schemas.openxmlformats.org/officeDocument/2006/relationships/customXml" Target="../ink/ink117.xml"/><Relationship Id="rId98" Type="http://schemas.openxmlformats.org/officeDocument/2006/relationships/image" Target="../media/image174.png"/><Relationship Id="rId3" Type="http://schemas.openxmlformats.org/officeDocument/2006/relationships/customXml" Target="../ink/ink72.xml"/><Relationship Id="rId12" Type="http://schemas.openxmlformats.org/officeDocument/2006/relationships/image" Target="../media/image131.png"/><Relationship Id="rId17" Type="http://schemas.openxmlformats.org/officeDocument/2006/relationships/customXml" Target="../ink/ink79.xml"/><Relationship Id="rId25" Type="http://schemas.openxmlformats.org/officeDocument/2006/relationships/customXml" Target="../ink/ink83.xml"/><Relationship Id="rId33" Type="http://schemas.openxmlformats.org/officeDocument/2006/relationships/customXml" Target="../ink/ink87.xml"/><Relationship Id="rId38" Type="http://schemas.openxmlformats.org/officeDocument/2006/relationships/image" Target="../media/image144.png"/><Relationship Id="rId46" Type="http://schemas.openxmlformats.org/officeDocument/2006/relationships/image" Target="../media/image148.png"/><Relationship Id="rId59" Type="http://schemas.openxmlformats.org/officeDocument/2006/relationships/customXml" Target="../ink/ink100.xml"/><Relationship Id="rId67" Type="http://schemas.openxmlformats.org/officeDocument/2006/relationships/customXml" Target="../ink/ink104.xml"/><Relationship Id="rId103" Type="http://schemas.openxmlformats.org/officeDocument/2006/relationships/customXml" Target="../ink/ink122.xml"/><Relationship Id="rId108" Type="http://schemas.openxmlformats.org/officeDocument/2006/relationships/image" Target="../media/image179.png"/><Relationship Id="rId116" Type="http://schemas.openxmlformats.org/officeDocument/2006/relationships/image" Target="../media/image183.png"/><Relationship Id="rId20" Type="http://schemas.openxmlformats.org/officeDocument/2006/relationships/image" Target="../media/image135.png"/><Relationship Id="rId41" Type="http://schemas.openxmlformats.org/officeDocument/2006/relationships/customXml" Target="../ink/ink91.xml"/><Relationship Id="rId54" Type="http://schemas.openxmlformats.org/officeDocument/2006/relationships/image" Target="../media/image152.png"/><Relationship Id="rId62" Type="http://schemas.openxmlformats.org/officeDocument/2006/relationships/image" Target="../media/image156.png"/><Relationship Id="rId70" Type="http://schemas.openxmlformats.org/officeDocument/2006/relationships/image" Target="../media/image160.png"/><Relationship Id="rId75" Type="http://schemas.openxmlformats.org/officeDocument/2006/relationships/customXml" Target="../ink/ink108.xml"/><Relationship Id="rId83" Type="http://schemas.openxmlformats.org/officeDocument/2006/relationships/customXml" Target="../ink/ink112.xml"/><Relationship Id="rId88" Type="http://schemas.openxmlformats.org/officeDocument/2006/relationships/image" Target="../media/image169.png"/><Relationship Id="rId91" Type="http://schemas.openxmlformats.org/officeDocument/2006/relationships/customXml" Target="../ink/ink116.xml"/><Relationship Id="rId96" Type="http://schemas.openxmlformats.org/officeDocument/2006/relationships/image" Target="../media/image173.png"/><Relationship Id="rId111" Type="http://schemas.openxmlformats.org/officeDocument/2006/relationships/customXml" Target="../ink/ink126.xml"/><Relationship Id="rId1" Type="http://schemas.openxmlformats.org/officeDocument/2006/relationships/slideLayout" Target="../slideLayouts/slideLayout58.xml"/><Relationship Id="rId6" Type="http://schemas.openxmlformats.org/officeDocument/2006/relationships/image" Target="../media/image128.png"/><Relationship Id="rId15" Type="http://schemas.openxmlformats.org/officeDocument/2006/relationships/customXml" Target="../ink/ink78.xml"/><Relationship Id="rId23" Type="http://schemas.openxmlformats.org/officeDocument/2006/relationships/customXml" Target="../ink/ink82.xml"/><Relationship Id="rId28" Type="http://schemas.openxmlformats.org/officeDocument/2006/relationships/image" Target="../media/image139.png"/><Relationship Id="rId36" Type="http://schemas.openxmlformats.org/officeDocument/2006/relationships/image" Target="../media/image143.png"/><Relationship Id="rId49" Type="http://schemas.openxmlformats.org/officeDocument/2006/relationships/customXml" Target="../ink/ink95.xml"/><Relationship Id="rId57" Type="http://schemas.openxmlformats.org/officeDocument/2006/relationships/customXml" Target="../ink/ink99.xml"/><Relationship Id="rId106" Type="http://schemas.openxmlformats.org/officeDocument/2006/relationships/image" Target="../media/image178.png"/><Relationship Id="rId114" Type="http://schemas.openxmlformats.org/officeDocument/2006/relationships/image" Target="../media/image182.png"/><Relationship Id="rId119" Type="http://schemas.openxmlformats.org/officeDocument/2006/relationships/customXml" Target="../ink/ink130.xml"/><Relationship Id="rId10" Type="http://schemas.openxmlformats.org/officeDocument/2006/relationships/image" Target="../media/image130.png"/><Relationship Id="rId31" Type="http://schemas.openxmlformats.org/officeDocument/2006/relationships/customXml" Target="../ink/ink86.xml"/><Relationship Id="rId44" Type="http://schemas.openxmlformats.org/officeDocument/2006/relationships/image" Target="../media/image147.png"/><Relationship Id="rId52" Type="http://schemas.openxmlformats.org/officeDocument/2006/relationships/image" Target="../media/image151.png"/><Relationship Id="rId60" Type="http://schemas.openxmlformats.org/officeDocument/2006/relationships/image" Target="../media/image155.png"/><Relationship Id="rId65" Type="http://schemas.openxmlformats.org/officeDocument/2006/relationships/customXml" Target="../ink/ink103.xml"/><Relationship Id="rId73" Type="http://schemas.openxmlformats.org/officeDocument/2006/relationships/customXml" Target="../ink/ink107.xml"/><Relationship Id="rId78" Type="http://schemas.openxmlformats.org/officeDocument/2006/relationships/image" Target="../media/image164.png"/><Relationship Id="rId81" Type="http://schemas.openxmlformats.org/officeDocument/2006/relationships/customXml" Target="../ink/ink111.xml"/><Relationship Id="rId86" Type="http://schemas.openxmlformats.org/officeDocument/2006/relationships/image" Target="../media/image168.png"/><Relationship Id="rId94" Type="http://schemas.openxmlformats.org/officeDocument/2006/relationships/image" Target="../media/image172.png"/><Relationship Id="rId99" Type="http://schemas.openxmlformats.org/officeDocument/2006/relationships/customXml" Target="../ink/ink120.xml"/><Relationship Id="rId101" Type="http://schemas.openxmlformats.org/officeDocument/2006/relationships/customXml" Target="../ink/ink121.xml"/><Relationship Id="rId4" Type="http://schemas.openxmlformats.org/officeDocument/2006/relationships/image" Target="../media/image127.png"/><Relationship Id="rId9" Type="http://schemas.openxmlformats.org/officeDocument/2006/relationships/customXml" Target="../ink/ink75.xml"/><Relationship Id="rId13" Type="http://schemas.openxmlformats.org/officeDocument/2006/relationships/customXml" Target="../ink/ink77.xml"/><Relationship Id="rId18" Type="http://schemas.openxmlformats.org/officeDocument/2006/relationships/image" Target="../media/image134.png"/><Relationship Id="rId39" Type="http://schemas.openxmlformats.org/officeDocument/2006/relationships/customXml" Target="../ink/ink90.xml"/><Relationship Id="rId109" Type="http://schemas.openxmlformats.org/officeDocument/2006/relationships/customXml" Target="../ink/ink125.xml"/><Relationship Id="rId34" Type="http://schemas.openxmlformats.org/officeDocument/2006/relationships/image" Target="../media/image142.png"/><Relationship Id="rId50" Type="http://schemas.openxmlformats.org/officeDocument/2006/relationships/image" Target="../media/image150.png"/><Relationship Id="rId55" Type="http://schemas.openxmlformats.org/officeDocument/2006/relationships/customXml" Target="../ink/ink98.xml"/><Relationship Id="rId76" Type="http://schemas.openxmlformats.org/officeDocument/2006/relationships/image" Target="../media/image163.png"/><Relationship Id="rId97" Type="http://schemas.openxmlformats.org/officeDocument/2006/relationships/customXml" Target="../ink/ink119.xml"/><Relationship Id="rId104" Type="http://schemas.openxmlformats.org/officeDocument/2006/relationships/image" Target="../media/image177.png"/><Relationship Id="rId120" Type="http://schemas.openxmlformats.org/officeDocument/2006/relationships/image" Target="../media/image185.png"/><Relationship Id="rId7" Type="http://schemas.openxmlformats.org/officeDocument/2006/relationships/customXml" Target="../ink/ink74.xml"/><Relationship Id="rId71" Type="http://schemas.openxmlformats.org/officeDocument/2006/relationships/customXml" Target="../ink/ink106.xml"/><Relationship Id="rId92" Type="http://schemas.openxmlformats.org/officeDocument/2006/relationships/image" Target="../media/image171.png"/><Relationship Id="rId2" Type="http://schemas.openxmlformats.org/officeDocument/2006/relationships/image" Target="../media/image126.png"/><Relationship Id="rId29" Type="http://schemas.openxmlformats.org/officeDocument/2006/relationships/customXml" Target="../ink/ink85.xml"/></Relationships>
</file>

<file path=ppt/slides/_rels/slide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2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7.xml"/><Relationship Id="rId1" Type="http://schemas.openxmlformats.org/officeDocument/2006/relationships/slideLayout" Target="../slideLayouts/slideLayout58.xml"/><Relationship Id="rId4" Type="http://schemas.openxmlformats.org/officeDocument/2006/relationships/image" Target="../media/image191.png"/></Relationships>
</file>

<file path=ppt/slides/_rels/slide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2.xml"/><Relationship Id="rId1" Type="http://schemas.openxmlformats.org/officeDocument/2006/relationships/slideLayout" Target="../slideLayouts/slideLayout58.xml"/><Relationship Id="rId4" Type="http://schemas.openxmlformats.org/officeDocument/2006/relationships/image" Target="../media/image197.png"/></Relationships>
</file>

<file path=ppt/slides/_rels/slide2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780.png"/><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58.xml"/><Relationship Id="rId4" Type="http://schemas.openxmlformats.org/officeDocument/2006/relationships/hyperlink" Target="https://en.wikipedia.org/wiki/QR_decomposition" TargetMode="External"/></Relationships>
</file>

<file path=ppt/slides/_rels/slide33.xml.rels><?xml version="1.0" encoding="UTF-8" standalone="yes"?>
<Relationships xmlns="http://schemas.openxmlformats.org/package/2006/relationships"><Relationship Id="rId117" Type="http://schemas.openxmlformats.org/officeDocument/2006/relationships/image" Target="../media/image259.png"/><Relationship Id="rId21" Type="http://schemas.openxmlformats.org/officeDocument/2006/relationships/customXml" Target="../ink/ink140.xml"/><Relationship Id="rId42" Type="http://schemas.openxmlformats.org/officeDocument/2006/relationships/image" Target="../media/image222.png"/><Relationship Id="rId63" Type="http://schemas.openxmlformats.org/officeDocument/2006/relationships/customXml" Target="../ink/ink161.xml"/><Relationship Id="rId84" Type="http://schemas.openxmlformats.org/officeDocument/2006/relationships/image" Target="../media/image243.png"/><Relationship Id="rId138" Type="http://schemas.openxmlformats.org/officeDocument/2006/relationships/customXml" Target="../ink/ink199.xml"/><Relationship Id="rId159" Type="http://schemas.openxmlformats.org/officeDocument/2006/relationships/image" Target="../media/image280.png"/><Relationship Id="rId170" Type="http://schemas.openxmlformats.org/officeDocument/2006/relationships/customXml" Target="../ink/ink215.xml"/><Relationship Id="rId191" Type="http://schemas.openxmlformats.org/officeDocument/2006/relationships/image" Target="../media/image296.png"/><Relationship Id="rId205" Type="http://schemas.openxmlformats.org/officeDocument/2006/relationships/image" Target="../media/image303.png"/><Relationship Id="rId107" Type="http://schemas.openxmlformats.org/officeDocument/2006/relationships/image" Target="../media/image254.png"/><Relationship Id="rId11" Type="http://schemas.openxmlformats.org/officeDocument/2006/relationships/customXml" Target="../ink/ink135.xml"/><Relationship Id="rId32" Type="http://schemas.openxmlformats.org/officeDocument/2006/relationships/image" Target="../media/image217.png"/><Relationship Id="rId53" Type="http://schemas.openxmlformats.org/officeDocument/2006/relationships/customXml" Target="../ink/ink156.xml"/><Relationship Id="rId74" Type="http://schemas.openxmlformats.org/officeDocument/2006/relationships/image" Target="../media/image238.png"/><Relationship Id="rId128" Type="http://schemas.openxmlformats.org/officeDocument/2006/relationships/customXml" Target="../ink/ink194.xml"/><Relationship Id="rId149" Type="http://schemas.openxmlformats.org/officeDocument/2006/relationships/image" Target="../media/image275.png"/><Relationship Id="rId5" Type="http://schemas.openxmlformats.org/officeDocument/2006/relationships/customXml" Target="../ink/ink132.xml"/><Relationship Id="rId90" Type="http://schemas.openxmlformats.org/officeDocument/2006/relationships/image" Target="../media/image246.png"/><Relationship Id="rId95" Type="http://schemas.openxmlformats.org/officeDocument/2006/relationships/customXml" Target="../ink/ink177.xml"/><Relationship Id="rId160" Type="http://schemas.openxmlformats.org/officeDocument/2006/relationships/customXml" Target="../ink/ink210.xml"/><Relationship Id="rId165" Type="http://schemas.openxmlformats.org/officeDocument/2006/relationships/image" Target="../media/image283.png"/><Relationship Id="rId181" Type="http://schemas.openxmlformats.org/officeDocument/2006/relationships/image" Target="../media/image291.png"/><Relationship Id="rId186" Type="http://schemas.openxmlformats.org/officeDocument/2006/relationships/customXml" Target="../ink/ink223.xml"/><Relationship Id="rId216" Type="http://schemas.openxmlformats.org/officeDocument/2006/relationships/customXml" Target="../ink/ink238.xml"/><Relationship Id="rId211" Type="http://schemas.openxmlformats.org/officeDocument/2006/relationships/image" Target="../media/image306.png"/><Relationship Id="rId22" Type="http://schemas.openxmlformats.org/officeDocument/2006/relationships/image" Target="../media/image212.png"/><Relationship Id="rId27" Type="http://schemas.openxmlformats.org/officeDocument/2006/relationships/customXml" Target="../ink/ink143.xml"/><Relationship Id="rId43" Type="http://schemas.openxmlformats.org/officeDocument/2006/relationships/customXml" Target="../ink/ink151.xml"/><Relationship Id="rId48" Type="http://schemas.openxmlformats.org/officeDocument/2006/relationships/image" Target="../media/image225.png"/><Relationship Id="rId64" Type="http://schemas.openxmlformats.org/officeDocument/2006/relationships/image" Target="../media/image233.png"/><Relationship Id="rId69" Type="http://schemas.openxmlformats.org/officeDocument/2006/relationships/customXml" Target="../ink/ink164.xml"/><Relationship Id="rId113" Type="http://schemas.openxmlformats.org/officeDocument/2006/relationships/image" Target="../media/image257.png"/><Relationship Id="rId118" Type="http://schemas.openxmlformats.org/officeDocument/2006/relationships/customXml" Target="../ink/ink189.xml"/><Relationship Id="rId134" Type="http://schemas.openxmlformats.org/officeDocument/2006/relationships/customXml" Target="../ink/ink197.xml"/><Relationship Id="rId139" Type="http://schemas.openxmlformats.org/officeDocument/2006/relationships/image" Target="../media/image270.png"/><Relationship Id="rId80" Type="http://schemas.openxmlformats.org/officeDocument/2006/relationships/image" Target="../media/image241.png"/><Relationship Id="rId85" Type="http://schemas.openxmlformats.org/officeDocument/2006/relationships/customXml" Target="../ink/ink172.xml"/><Relationship Id="rId150" Type="http://schemas.openxmlformats.org/officeDocument/2006/relationships/customXml" Target="../ink/ink205.xml"/><Relationship Id="rId155" Type="http://schemas.openxmlformats.org/officeDocument/2006/relationships/image" Target="../media/image278.png"/><Relationship Id="rId171" Type="http://schemas.openxmlformats.org/officeDocument/2006/relationships/image" Target="../media/image286.png"/><Relationship Id="rId176" Type="http://schemas.openxmlformats.org/officeDocument/2006/relationships/customXml" Target="../ink/ink218.xml"/><Relationship Id="rId192" Type="http://schemas.openxmlformats.org/officeDocument/2006/relationships/customXml" Target="../ink/ink226.xml"/><Relationship Id="rId197" Type="http://schemas.openxmlformats.org/officeDocument/2006/relationships/image" Target="../media/image299.png"/><Relationship Id="rId206" Type="http://schemas.openxmlformats.org/officeDocument/2006/relationships/customXml" Target="../ink/ink233.xml"/><Relationship Id="rId201" Type="http://schemas.openxmlformats.org/officeDocument/2006/relationships/image" Target="../media/image301.png"/><Relationship Id="rId12" Type="http://schemas.openxmlformats.org/officeDocument/2006/relationships/image" Target="../media/image207.png"/><Relationship Id="rId17" Type="http://schemas.openxmlformats.org/officeDocument/2006/relationships/customXml" Target="../ink/ink138.xml"/><Relationship Id="rId33" Type="http://schemas.openxmlformats.org/officeDocument/2006/relationships/customXml" Target="../ink/ink146.xml"/><Relationship Id="rId38" Type="http://schemas.openxmlformats.org/officeDocument/2006/relationships/image" Target="../media/image220.png"/><Relationship Id="rId59" Type="http://schemas.openxmlformats.org/officeDocument/2006/relationships/customXml" Target="../ink/ink159.xml"/><Relationship Id="rId103" Type="http://schemas.openxmlformats.org/officeDocument/2006/relationships/customXml" Target="../ink/ink181.xml"/><Relationship Id="rId108" Type="http://schemas.openxmlformats.org/officeDocument/2006/relationships/customXml" Target="../ink/ink184.xml"/><Relationship Id="rId124" Type="http://schemas.openxmlformats.org/officeDocument/2006/relationships/customXml" Target="../ink/ink192.xml"/><Relationship Id="rId129" Type="http://schemas.openxmlformats.org/officeDocument/2006/relationships/image" Target="../media/image265.png"/><Relationship Id="rId54" Type="http://schemas.openxmlformats.org/officeDocument/2006/relationships/image" Target="../media/image228.png"/><Relationship Id="rId70" Type="http://schemas.openxmlformats.org/officeDocument/2006/relationships/image" Target="../media/image236.png"/><Relationship Id="rId75" Type="http://schemas.openxmlformats.org/officeDocument/2006/relationships/customXml" Target="../ink/ink167.xml"/><Relationship Id="rId91" Type="http://schemas.openxmlformats.org/officeDocument/2006/relationships/customXml" Target="../ink/ink175.xml"/><Relationship Id="rId96" Type="http://schemas.openxmlformats.org/officeDocument/2006/relationships/image" Target="../media/image249.png"/><Relationship Id="rId140" Type="http://schemas.openxmlformats.org/officeDocument/2006/relationships/customXml" Target="../ink/ink200.xml"/><Relationship Id="rId145" Type="http://schemas.openxmlformats.org/officeDocument/2006/relationships/image" Target="../media/image273.png"/><Relationship Id="rId161" Type="http://schemas.openxmlformats.org/officeDocument/2006/relationships/image" Target="../media/image281.png"/><Relationship Id="rId166" Type="http://schemas.openxmlformats.org/officeDocument/2006/relationships/customXml" Target="../ink/ink213.xml"/><Relationship Id="rId182" Type="http://schemas.openxmlformats.org/officeDocument/2006/relationships/customXml" Target="../ink/ink221.xml"/><Relationship Id="rId187" Type="http://schemas.openxmlformats.org/officeDocument/2006/relationships/image" Target="../media/image294.png"/><Relationship Id="rId217" Type="http://schemas.openxmlformats.org/officeDocument/2006/relationships/image" Target="../media/image309.png"/><Relationship Id="rId1" Type="http://schemas.openxmlformats.org/officeDocument/2006/relationships/slideLayout" Target="../slideLayouts/slideLayout58.xml"/><Relationship Id="rId6" Type="http://schemas.openxmlformats.org/officeDocument/2006/relationships/image" Target="../media/image204.png"/><Relationship Id="rId212" Type="http://schemas.openxmlformats.org/officeDocument/2006/relationships/customXml" Target="../ink/ink236.xml"/><Relationship Id="rId23" Type="http://schemas.openxmlformats.org/officeDocument/2006/relationships/customXml" Target="../ink/ink141.xml"/><Relationship Id="rId28" Type="http://schemas.openxmlformats.org/officeDocument/2006/relationships/image" Target="../media/image215.png"/><Relationship Id="rId49" Type="http://schemas.openxmlformats.org/officeDocument/2006/relationships/customXml" Target="../ink/ink154.xml"/><Relationship Id="rId114" Type="http://schemas.openxmlformats.org/officeDocument/2006/relationships/customXml" Target="../ink/ink187.xml"/><Relationship Id="rId119" Type="http://schemas.openxmlformats.org/officeDocument/2006/relationships/image" Target="../media/image260.png"/><Relationship Id="rId44" Type="http://schemas.openxmlformats.org/officeDocument/2006/relationships/image" Target="../media/image223.png"/><Relationship Id="rId60" Type="http://schemas.openxmlformats.org/officeDocument/2006/relationships/image" Target="../media/image231.png"/><Relationship Id="rId65" Type="http://schemas.openxmlformats.org/officeDocument/2006/relationships/customXml" Target="../ink/ink162.xml"/><Relationship Id="rId81" Type="http://schemas.openxmlformats.org/officeDocument/2006/relationships/customXml" Target="../ink/ink170.xml"/><Relationship Id="rId86" Type="http://schemas.openxmlformats.org/officeDocument/2006/relationships/image" Target="../media/image244.png"/><Relationship Id="rId130" Type="http://schemas.openxmlformats.org/officeDocument/2006/relationships/customXml" Target="../ink/ink195.xml"/><Relationship Id="rId135" Type="http://schemas.openxmlformats.org/officeDocument/2006/relationships/image" Target="../media/image268.png"/><Relationship Id="rId151" Type="http://schemas.openxmlformats.org/officeDocument/2006/relationships/image" Target="../media/image276.png"/><Relationship Id="rId156" Type="http://schemas.openxmlformats.org/officeDocument/2006/relationships/customXml" Target="../ink/ink208.xml"/><Relationship Id="rId177" Type="http://schemas.openxmlformats.org/officeDocument/2006/relationships/image" Target="../media/image289.png"/><Relationship Id="rId198" Type="http://schemas.openxmlformats.org/officeDocument/2006/relationships/customXml" Target="../ink/ink229.xml"/><Relationship Id="rId172" Type="http://schemas.openxmlformats.org/officeDocument/2006/relationships/customXml" Target="../ink/ink216.xml"/><Relationship Id="rId193" Type="http://schemas.openxmlformats.org/officeDocument/2006/relationships/image" Target="../media/image297.png"/><Relationship Id="rId202" Type="http://schemas.openxmlformats.org/officeDocument/2006/relationships/customXml" Target="../ink/ink231.xml"/><Relationship Id="rId207" Type="http://schemas.openxmlformats.org/officeDocument/2006/relationships/image" Target="../media/image304.png"/><Relationship Id="rId13" Type="http://schemas.openxmlformats.org/officeDocument/2006/relationships/customXml" Target="../ink/ink136.xml"/><Relationship Id="rId18" Type="http://schemas.openxmlformats.org/officeDocument/2006/relationships/image" Target="../media/image210.png"/><Relationship Id="rId39" Type="http://schemas.openxmlformats.org/officeDocument/2006/relationships/customXml" Target="../ink/ink149.xml"/><Relationship Id="rId109" Type="http://schemas.openxmlformats.org/officeDocument/2006/relationships/image" Target="../media/image255.png"/><Relationship Id="rId34" Type="http://schemas.openxmlformats.org/officeDocument/2006/relationships/image" Target="../media/image218.png"/><Relationship Id="rId50" Type="http://schemas.openxmlformats.org/officeDocument/2006/relationships/image" Target="../media/image226.png"/><Relationship Id="rId55" Type="http://schemas.openxmlformats.org/officeDocument/2006/relationships/customXml" Target="../ink/ink157.xml"/><Relationship Id="rId76" Type="http://schemas.openxmlformats.org/officeDocument/2006/relationships/image" Target="../media/image239.png"/><Relationship Id="rId97" Type="http://schemas.openxmlformats.org/officeDocument/2006/relationships/customXml" Target="../ink/ink178.xml"/><Relationship Id="rId104" Type="http://schemas.openxmlformats.org/officeDocument/2006/relationships/image" Target="../media/image253.png"/><Relationship Id="rId120" Type="http://schemas.openxmlformats.org/officeDocument/2006/relationships/customXml" Target="../ink/ink190.xml"/><Relationship Id="rId125" Type="http://schemas.openxmlformats.org/officeDocument/2006/relationships/image" Target="../media/image263.png"/><Relationship Id="rId141" Type="http://schemas.openxmlformats.org/officeDocument/2006/relationships/image" Target="../media/image271.png"/><Relationship Id="rId146" Type="http://schemas.openxmlformats.org/officeDocument/2006/relationships/customXml" Target="../ink/ink203.xml"/><Relationship Id="rId167" Type="http://schemas.openxmlformats.org/officeDocument/2006/relationships/image" Target="../media/image284.png"/><Relationship Id="rId188" Type="http://schemas.openxmlformats.org/officeDocument/2006/relationships/customXml" Target="../ink/ink224.xml"/><Relationship Id="rId7" Type="http://schemas.openxmlformats.org/officeDocument/2006/relationships/customXml" Target="../ink/ink133.xml"/><Relationship Id="rId71" Type="http://schemas.openxmlformats.org/officeDocument/2006/relationships/customXml" Target="../ink/ink165.xml"/><Relationship Id="rId92" Type="http://schemas.openxmlformats.org/officeDocument/2006/relationships/image" Target="../media/image247.png"/><Relationship Id="rId162" Type="http://schemas.openxmlformats.org/officeDocument/2006/relationships/customXml" Target="../ink/ink211.xml"/><Relationship Id="rId183" Type="http://schemas.openxmlformats.org/officeDocument/2006/relationships/image" Target="../media/image292.png"/><Relationship Id="rId213" Type="http://schemas.openxmlformats.org/officeDocument/2006/relationships/image" Target="../media/image307.png"/><Relationship Id="rId2" Type="http://schemas.openxmlformats.org/officeDocument/2006/relationships/image" Target="../media/image202.png"/><Relationship Id="rId29" Type="http://schemas.openxmlformats.org/officeDocument/2006/relationships/customXml" Target="../ink/ink144.xml"/><Relationship Id="rId24" Type="http://schemas.openxmlformats.org/officeDocument/2006/relationships/image" Target="../media/image213.png"/><Relationship Id="rId40" Type="http://schemas.openxmlformats.org/officeDocument/2006/relationships/image" Target="../media/image221.png"/><Relationship Id="rId45" Type="http://schemas.openxmlformats.org/officeDocument/2006/relationships/customXml" Target="../ink/ink152.xml"/><Relationship Id="rId66" Type="http://schemas.openxmlformats.org/officeDocument/2006/relationships/image" Target="../media/image234.png"/><Relationship Id="rId87" Type="http://schemas.openxmlformats.org/officeDocument/2006/relationships/customXml" Target="../ink/ink173.xml"/><Relationship Id="rId110" Type="http://schemas.openxmlformats.org/officeDocument/2006/relationships/customXml" Target="../ink/ink185.xml"/><Relationship Id="rId115" Type="http://schemas.openxmlformats.org/officeDocument/2006/relationships/image" Target="../media/image258.png"/><Relationship Id="rId131" Type="http://schemas.openxmlformats.org/officeDocument/2006/relationships/image" Target="../media/image266.png"/><Relationship Id="rId136" Type="http://schemas.openxmlformats.org/officeDocument/2006/relationships/customXml" Target="../ink/ink198.xml"/><Relationship Id="rId157" Type="http://schemas.openxmlformats.org/officeDocument/2006/relationships/image" Target="../media/image279.png"/><Relationship Id="rId178" Type="http://schemas.openxmlformats.org/officeDocument/2006/relationships/customXml" Target="../ink/ink219.xml"/><Relationship Id="rId61" Type="http://schemas.openxmlformats.org/officeDocument/2006/relationships/customXml" Target="../ink/ink160.xml"/><Relationship Id="rId82" Type="http://schemas.openxmlformats.org/officeDocument/2006/relationships/image" Target="../media/image242.png"/><Relationship Id="rId152" Type="http://schemas.openxmlformats.org/officeDocument/2006/relationships/customXml" Target="../ink/ink206.xml"/><Relationship Id="rId173" Type="http://schemas.openxmlformats.org/officeDocument/2006/relationships/image" Target="../media/image287.png"/><Relationship Id="rId194" Type="http://schemas.openxmlformats.org/officeDocument/2006/relationships/customXml" Target="../ink/ink227.xml"/><Relationship Id="rId199" Type="http://schemas.openxmlformats.org/officeDocument/2006/relationships/image" Target="../media/image300.png"/><Relationship Id="rId203" Type="http://schemas.openxmlformats.org/officeDocument/2006/relationships/image" Target="../media/image302.png"/><Relationship Id="rId208" Type="http://schemas.openxmlformats.org/officeDocument/2006/relationships/customXml" Target="../ink/ink234.xml"/><Relationship Id="rId19" Type="http://schemas.openxmlformats.org/officeDocument/2006/relationships/customXml" Target="../ink/ink139.xml"/><Relationship Id="rId14" Type="http://schemas.openxmlformats.org/officeDocument/2006/relationships/image" Target="../media/image208.png"/><Relationship Id="rId30" Type="http://schemas.openxmlformats.org/officeDocument/2006/relationships/image" Target="../media/image216.png"/><Relationship Id="rId35" Type="http://schemas.openxmlformats.org/officeDocument/2006/relationships/customXml" Target="../ink/ink147.xml"/><Relationship Id="rId56" Type="http://schemas.openxmlformats.org/officeDocument/2006/relationships/image" Target="../media/image229.png"/><Relationship Id="rId77" Type="http://schemas.openxmlformats.org/officeDocument/2006/relationships/customXml" Target="../ink/ink168.xml"/><Relationship Id="rId100" Type="http://schemas.openxmlformats.org/officeDocument/2006/relationships/image" Target="../media/image251.png"/><Relationship Id="rId105" Type="http://schemas.openxmlformats.org/officeDocument/2006/relationships/customXml" Target="../ink/ink182.xml"/><Relationship Id="rId126" Type="http://schemas.openxmlformats.org/officeDocument/2006/relationships/customXml" Target="../ink/ink193.xml"/><Relationship Id="rId147" Type="http://schemas.openxmlformats.org/officeDocument/2006/relationships/image" Target="../media/image274.png"/><Relationship Id="rId168" Type="http://schemas.openxmlformats.org/officeDocument/2006/relationships/customXml" Target="../ink/ink214.xml"/><Relationship Id="rId8" Type="http://schemas.openxmlformats.org/officeDocument/2006/relationships/image" Target="../media/image205.png"/><Relationship Id="rId51" Type="http://schemas.openxmlformats.org/officeDocument/2006/relationships/customXml" Target="../ink/ink155.xml"/><Relationship Id="rId72" Type="http://schemas.openxmlformats.org/officeDocument/2006/relationships/image" Target="../media/image237.png"/><Relationship Id="rId93" Type="http://schemas.openxmlformats.org/officeDocument/2006/relationships/customXml" Target="../ink/ink176.xml"/><Relationship Id="rId98" Type="http://schemas.openxmlformats.org/officeDocument/2006/relationships/image" Target="../media/image250.png"/><Relationship Id="rId121" Type="http://schemas.openxmlformats.org/officeDocument/2006/relationships/image" Target="../media/image261.png"/><Relationship Id="rId142" Type="http://schemas.openxmlformats.org/officeDocument/2006/relationships/customXml" Target="../ink/ink201.xml"/><Relationship Id="rId163" Type="http://schemas.openxmlformats.org/officeDocument/2006/relationships/image" Target="../media/image282.png"/><Relationship Id="rId184" Type="http://schemas.openxmlformats.org/officeDocument/2006/relationships/customXml" Target="../ink/ink222.xml"/><Relationship Id="rId189" Type="http://schemas.openxmlformats.org/officeDocument/2006/relationships/image" Target="../media/image295.png"/><Relationship Id="rId3" Type="http://schemas.openxmlformats.org/officeDocument/2006/relationships/customXml" Target="../ink/ink131.xml"/><Relationship Id="rId214" Type="http://schemas.openxmlformats.org/officeDocument/2006/relationships/customXml" Target="../ink/ink237.xml"/><Relationship Id="rId25" Type="http://schemas.openxmlformats.org/officeDocument/2006/relationships/customXml" Target="../ink/ink142.xml"/><Relationship Id="rId46" Type="http://schemas.openxmlformats.org/officeDocument/2006/relationships/image" Target="../media/image224.png"/><Relationship Id="rId67" Type="http://schemas.openxmlformats.org/officeDocument/2006/relationships/customXml" Target="../ink/ink163.xml"/><Relationship Id="rId116" Type="http://schemas.openxmlformats.org/officeDocument/2006/relationships/customXml" Target="../ink/ink188.xml"/><Relationship Id="rId137" Type="http://schemas.openxmlformats.org/officeDocument/2006/relationships/image" Target="../media/image269.png"/><Relationship Id="rId158" Type="http://schemas.openxmlformats.org/officeDocument/2006/relationships/customXml" Target="../ink/ink209.xml"/><Relationship Id="rId20" Type="http://schemas.openxmlformats.org/officeDocument/2006/relationships/image" Target="../media/image211.png"/><Relationship Id="rId41" Type="http://schemas.openxmlformats.org/officeDocument/2006/relationships/customXml" Target="../ink/ink150.xml"/><Relationship Id="rId62" Type="http://schemas.openxmlformats.org/officeDocument/2006/relationships/image" Target="../media/image232.png"/><Relationship Id="rId83" Type="http://schemas.openxmlformats.org/officeDocument/2006/relationships/customXml" Target="../ink/ink171.xml"/><Relationship Id="rId88" Type="http://schemas.openxmlformats.org/officeDocument/2006/relationships/image" Target="../media/image245.png"/><Relationship Id="rId111" Type="http://schemas.openxmlformats.org/officeDocument/2006/relationships/image" Target="../media/image256.png"/><Relationship Id="rId132" Type="http://schemas.openxmlformats.org/officeDocument/2006/relationships/customXml" Target="../ink/ink196.xml"/><Relationship Id="rId153" Type="http://schemas.openxmlformats.org/officeDocument/2006/relationships/image" Target="../media/image277.png"/><Relationship Id="rId174" Type="http://schemas.openxmlformats.org/officeDocument/2006/relationships/customXml" Target="../ink/ink217.xml"/><Relationship Id="rId179" Type="http://schemas.openxmlformats.org/officeDocument/2006/relationships/image" Target="../media/image290.png"/><Relationship Id="rId195" Type="http://schemas.openxmlformats.org/officeDocument/2006/relationships/image" Target="../media/image298.png"/><Relationship Id="rId209" Type="http://schemas.openxmlformats.org/officeDocument/2006/relationships/image" Target="../media/image305.png"/><Relationship Id="rId190" Type="http://schemas.openxmlformats.org/officeDocument/2006/relationships/customXml" Target="../ink/ink225.xml"/><Relationship Id="rId204" Type="http://schemas.openxmlformats.org/officeDocument/2006/relationships/customXml" Target="../ink/ink232.xml"/><Relationship Id="rId15" Type="http://schemas.openxmlformats.org/officeDocument/2006/relationships/customXml" Target="../ink/ink137.xml"/><Relationship Id="rId36" Type="http://schemas.openxmlformats.org/officeDocument/2006/relationships/image" Target="../media/image219.png"/><Relationship Id="rId57" Type="http://schemas.openxmlformats.org/officeDocument/2006/relationships/customXml" Target="../ink/ink158.xml"/><Relationship Id="rId106" Type="http://schemas.openxmlformats.org/officeDocument/2006/relationships/customXml" Target="../ink/ink183.xml"/><Relationship Id="rId127" Type="http://schemas.openxmlformats.org/officeDocument/2006/relationships/image" Target="../media/image264.png"/><Relationship Id="rId10" Type="http://schemas.openxmlformats.org/officeDocument/2006/relationships/image" Target="../media/image206.png"/><Relationship Id="rId31" Type="http://schemas.openxmlformats.org/officeDocument/2006/relationships/customXml" Target="../ink/ink145.xml"/><Relationship Id="rId52" Type="http://schemas.openxmlformats.org/officeDocument/2006/relationships/image" Target="../media/image227.png"/><Relationship Id="rId73" Type="http://schemas.openxmlformats.org/officeDocument/2006/relationships/customXml" Target="../ink/ink166.xml"/><Relationship Id="rId78" Type="http://schemas.openxmlformats.org/officeDocument/2006/relationships/image" Target="../media/image240.png"/><Relationship Id="rId94" Type="http://schemas.openxmlformats.org/officeDocument/2006/relationships/image" Target="../media/image248.png"/><Relationship Id="rId99" Type="http://schemas.openxmlformats.org/officeDocument/2006/relationships/customXml" Target="../ink/ink179.xml"/><Relationship Id="rId101" Type="http://schemas.openxmlformats.org/officeDocument/2006/relationships/customXml" Target="../ink/ink180.xml"/><Relationship Id="rId122" Type="http://schemas.openxmlformats.org/officeDocument/2006/relationships/customXml" Target="../ink/ink191.xml"/><Relationship Id="rId143" Type="http://schemas.openxmlformats.org/officeDocument/2006/relationships/image" Target="../media/image272.png"/><Relationship Id="rId148" Type="http://schemas.openxmlformats.org/officeDocument/2006/relationships/customXml" Target="../ink/ink204.xml"/><Relationship Id="rId164" Type="http://schemas.openxmlformats.org/officeDocument/2006/relationships/customXml" Target="../ink/ink212.xml"/><Relationship Id="rId169" Type="http://schemas.openxmlformats.org/officeDocument/2006/relationships/image" Target="../media/image285.png"/><Relationship Id="rId185" Type="http://schemas.openxmlformats.org/officeDocument/2006/relationships/image" Target="../media/image293.png"/><Relationship Id="rId4" Type="http://schemas.openxmlformats.org/officeDocument/2006/relationships/image" Target="../media/image203.png"/><Relationship Id="rId9" Type="http://schemas.openxmlformats.org/officeDocument/2006/relationships/customXml" Target="../ink/ink134.xml"/><Relationship Id="rId180" Type="http://schemas.openxmlformats.org/officeDocument/2006/relationships/customXml" Target="../ink/ink220.xml"/><Relationship Id="rId210" Type="http://schemas.openxmlformats.org/officeDocument/2006/relationships/customXml" Target="../ink/ink235.xml"/><Relationship Id="rId215" Type="http://schemas.openxmlformats.org/officeDocument/2006/relationships/image" Target="../media/image308.png"/><Relationship Id="rId26" Type="http://schemas.openxmlformats.org/officeDocument/2006/relationships/image" Target="../media/image214.png"/><Relationship Id="rId47" Type="http://schemas.openxmlformats.org/officeDocument/2006/relationships/customXml" Target="../ink/ink153.xml"/><Relationship Id="rId68" Type="http://schemas.openxmlformats.org/officeDocument/2006/relationships/image" Target="../media/image235.png"/><Relationship Id="rId89" Type="http://schemas.openxmlformats.org/officeDocument/2006/relationships/customXml" Target="../ink/ink174.xml"/><Relationship Id="rId112" Type="http://schemas.openxmlformats.org/officeDocument/2006/relationships/customXml" Target="../ink/ink186.xml"/><Relationship Id="rId133" Type="http://schemas.openxmlformats.org/officeDocument/2006/relationships/image" Target="../media/image267.png"/><Relationship Id="rId154" Type="http://schemas.openxmlformats.org/officeDocument/2006/relationships/customXml" Target="../ink/ink207.xml"/><Relationship Id="rId175" Type="http://schemas.openxmlformats.org/officeDocument/2006/relationships/image" Target="../media/image288.png"/><Relationship Id="rId196" Type="http://schemas.openxmlformats.org/officeDocument/2006/relationships/customXml" Target="../ink/ink228.xml"/><Relationship Id="rId200" Type="http://schemas.openxmlformats.org/officeDocument/2006/relationships/customXml" Target="../ink/ink230.xml"/><Relationship Id="rId16" Type="http://schemas.openxmlformats.org/officeDocument/2006/relationships/image" Target="../media/image209.png"/><Relationship Id="rId37" Type="http://schemas.openxmlformats.org/officeDocument/2006/relationships/customXml" Target="../ink/ink148.xml"/><Relationship Id="rId58" Type="http://schemas.openxmlformats.org/officeDocument/2006/relationships/image" Target="../media/image230.png"/><Relationship Id="rId79" Type="http://schemas.openxmlformats.org/officeDocument/2006/relationships/customXml" Target="../ink/ink169.xml"/><Relationship Id="rId102" Type="http://schemas.openxmlformats.org/officeDocument/2006/relationships/image" Target="../media/image252.png"/><Relationship Id="rId123" Type="http://schemas.openxmlformats.org/officeDocument/2006/relationships/image" Target="../media/image262.png"/><Relationship Id="rId144" Type="http://schemas.openxmlformats.org/officeDocument/2006/relationships/customXml" Target="../ink/ink202.xml"/></Relationships>
</file>

<file path=ppt/slides/_rels/slide3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117" Type="http://schemas.openxmlformats.org/officeDocument/2006/relationships/image" Target="../media/image319.png"/><Relationship Id="rId299" Type="http://schemas.openxmlformats.org/officeDocument/2006/relationships/image" Target="../media/image409.png"/><Relationship Id="rId303" Type="http://schemas.openxmlformats.org/officeDocument/2006/relationships/image" Target="../media/image411.png"/><Relationship Id="rId21" Type="http://schemas.openxmlformats.org/officeDocument/2006/relationships/image" Target="../media/image900.png"/><Relationship Id="rId42" Type="http://schemas.openxmlformats.org/officeDocument/2006/relationships/customXml" Target="../ink/ink259.xml"/><Relationship Id="rId63" Type="http://schemas.openxmlformats.org/officeDocument/2006/relationships/image" Target="../media/image1111.png"/><Relationship Id="rId84" Type="http://schemas.openxmlformats.org/officeDocument/2006/relationships/customXml" Target="../ink/ink280.xml"/><Relationship Id="rId138" Type="http://schemas.openxmlformats.org/officeDocument/2006/relationships/customXml" Target="../ink/ink307.xml"/><Relationship Id="rId159" Type="http://schemas.openxmlformats.org/officeDocument/2006/relationships/image" Target="../media/image340.png"/><Relationship Id="rId324" Type="http://schemas.openxmlformats.org/officeDocument/2006/relationships/customXml" Target="../ink/ink400.xml"/><Relationship Id="rId345" Type="http://schemas.openxmlformats.org/officeDocument/2006/relationships/image" Target="../media/image432.png"/><Relationship Id="rId170" Type="http://schemas.openxmlformats.org/officeDocument/2006/relationships/customXml" Target="../ink/ink323.xml"/><Relationship Id="rId191" Type="http://schemas.openxmlformats.org/officeDocument/2006/relationships/image" Target="../media/image356.png"/><Relationship Id="rId205" Type="http://schemas.openxmlformats.org/officeDocument/2006/relationships/image" Target="../media/image363.png"/><Relationship Id="rId226" Type="http://schemas.openxmlformats.org/officeDocument/2006/relationships/customXml" Target="../ink/ink351.xml"/><Relationship Id="rId247" Type="http://schemas.openxmlformats.org/officeDocument/2006/relationships/image" Target="../media/image383.png"/><Relationship Id="rId107" Type="http://schemas.openxmlformats.org/officeDocument/2006/relationships/image" Target="../media/image314.png"/><Relationship Id="rId268" Type="http://schemas.openxmlformats.org/officeDocument/2006/relationships/customXml" Target="../ink/ink372.xml"/><Relationship Id="rId289" Type="http://schemas.openxmlformats.org/officeDocument/2006/relationships/image" Target="../media/image404.png"/><Relationship Id="rId11" Type="http://schemas.openxmlformats.org/officeDocument/2006/relationships/image" Target="../media/image850.png"/><Relationship Id="rId32" Type="http://schemas.openxmlformats.org/officeDocument/2006/relationships/customXml" Target="../ink/ink254.xml"/><Relationship Id="rId53" Type="http://schemas.openxmlformats.org/officeDocument/2006/relationships/image" Target="../media/image1061.png"/><Relationship Id="rId74" Type="http://schemas.openxmlformats.org/officeDocument/2006/relationships/customXml" Target="../ink/ink275.xml"/><Relationship Id="rId128" Type="http://schemas.openxmlformats.org/officeDocument/2006/relationships/customXml" Target="../ink/ink302.xml"/><Relationship Id="rId149" Type="http://schemas.openxmlformats.org/officeDocument/2006/relationships/image" Target="../media/image335.png"/><Relationship Id="rId314" Type="http://schemas.openxmlformats.org/officeDocument/2006/relationships/customXml" Target="../ink/ink395.xml"/><Relationship Id="rId335" Type="http://schemas.openxmlformats.org/officeDocument/2006/relationships/image" Target="../media/image427.png"/><Relationship Id="rId356" Type="http://schemas.openxmlformats.org/officeDocument/2006/relationships/customXml" Target="../ink/ink416.xml"/><Relationship Id="rId5" Type="http://schemas.openxmlformats.org/officeDocument/2006/relationships/image" Target="../media/image820.png"/><Relationship Id="rId95" Type="http://schemas.openxmlformats.org/officeDocument/2006/relationships/image" Target="../media/image1271.png"/><Relationship Id="rId160" Type="http://schemas.openxmlformats.org/officeDocument/2006/relationships/customXml" Target="../ink/ink318.xml"/><Relationship Id="rId181" Type="http://schemas.openxmlformats.org/officeDocument/2006/relationships/image" Target="../media/image351.png"/><Relationship Id="rId216" Type="http://schemas.openxmlformats.org/officeDocument/2006/relationships/customXml" Target="../ink/ink346.xml"/><Relationship Id="rId237" Type="http://schemas.openxmlformats.org/officeDocument/2006/relationships/image" Target="../media/image378.png"/><Relationship Id="rId258" Type="http://schemas.openxmlformats.org/officeDocument/2006/relationships/customXml" Target="../ink/ink367.xml"/><Relationship Id="rId279" Type="http://schemas.openxmlformats.org/officeDocument/2006/relationships/image" Target="../media/image399.png"/><Relationship Id="rId22" Type="http://schemas.openxmlformats.org/officeDocument/2006/relationships/customXml" Target="../ink/ink249.xml"/><Relationship Id="rId43" Type="http://schemas.openxmlformats.org/officeDocument/2006/relationships/image" Target="../media/image1011.png"/><Relationship Id="rId64" Type="http://schemas.openxmlformats.org/officeDocument/2006/relationships/customXml" Target="../ink/ink270.xml"/><Relationship Id="rId118" Type="http://schemas.openxmlformats.org/officeDocument/2006/relationships/customXml" Target="../ink/ink297.xml"/><Relationship Id="rId139" Type="http://schemas.openxmlformats.org/officeDocument/2006/relationships/image" Target="../media/image330.png"/><Relationship Id="rId290" Type="http://schemas.openxmlformats.org/officeDocument/2006/relationships/customXml" Target="../ink/ink383.xml"/><Relationship Id="rId304" Type="http://schemas.openxmlformats.org/officeDocument/2006/relationships/customXml" Target="../ink/ink390.xml"/><Relationship Id="rId325" Type="http://schemas.openxmlformats.org/officeDocument/2006/relationships/image" Target="../media/image422.png"/><Relationship Id="rId346" Type="http://schemas.openxmlformats.org/officeDocument/2006/relationships/customXml" Target="../ink/ink411.xml"/><Relationship Id="rId85" Type="http://schemas.openxmlformats.org/officeDocument/2006/relationships/image" Target="../media/image1220.png"/><Relationship Id="rId150" Type="http://schemas.openxmlformats.org/officeDocument/2006/relationships/customXml" Target="../ink/ink313.xml"/><Relationship Id="rId171" Type="http://schemas.openxmlformats.org/officeDocument/2006/relationships/image" Target="../media/image346.png"/><Relationship Id="rId192" Type="http://schemas.openxmlformats.org/officeDocument/2006/relationships/customXml" Target="../ink/ink334.xml"/><Relationship Id="rId206" Type="http://schemas.openxmlformats.org/officeDocument/2006/relationships/customXml" Target="../ink/ink341.xml"/><Relationship Id="rId227" Type="http://schemas.openxmlformats.org/officeDocument/2006/relationships/image" Target="../media/image273.png"/><Relationship Id="rId248" Type="http://schemas.openxmlformats.org/officeDocument/2006/relationships/customXml" Target="../ink/ink362.xml"/><Relationship Id="rId269" Type="http://schemas.openxmlformats.org/officeDocument/2006/relationships/image" Target="../media/image394.png"/><Relationship Id="rId12" Type="http://schemas.openxmlformats.org/officeDocument/2006/relationships/customXml" Target="../ink/ink244.xml"/><Relationship Id="rId33" Type="http://schemas.openxmlformats.org/officeDocument/2006/relationships/image" Target="../media/image960.png"/><Relationship Id="rId108" Type="http://schemas.openxmlformats.org/officeDocument/2006/relationships/customXml" Target="../ink/ink292.xml"/><Relationship Id="rId129" Type="http://schemas.openxmlformats.org/officeDocument/2006/relationships/image" Target="../media/image325.png"/><Relationship Id="rId280" Type="http://schemas.openxmlformats.org/officeDocument/2006/relationships/customXml" Target="../ink/ink378.xml"/><Relationship Id="rId315" Type="http://schemas.openxmlformats.org/officeDocument/2006/relationships/image" Target="../media/image417.png"/><Relationship Id="rId336" Type="http://schemas.openxmlformats.org/officeDocument/2006/relationships/customXml" Target="../ink/ink406.xml"/><Relationship Id="rId357" Type="http://schemas.openxmlformats.org/officeDocument/2006/relationships/image" Target="../media/image438.png"/><Relationship Id="rId54" Type="http://schemas.openxmlformats.org/officeDocument/2006/relationships/customXml" Target="../ink/ink265.xml"/><Relationship Id="rId75" Type="http://schemas.openxmlformats.org/officeDocument/2006/relationships/image" Target="../media/image1171.png"/><Relationship Id="rId96" Type="http://schemas.openxmlformats.org/officeDocument/2006/relationships/customXml" Target="../ink/ink286.xml"/><Relationship Id="rId140" Type="http://schemas.openxmlformats.org/officeDocument/2006/relationships/customXml" Target="../ink/ink308.xml"/><Relationship Id="rId161" Type="http://schemas.openxmlformats.org/officeDocument/2006/relationships/image" Target="../media/image341.png"/><Relationship Id="rId182" Type="http://schemas.openxmlformats.org/officeDocument/2006/relationships/customXml" Target="../ink/ink329.xml"/><Relationship Id="rId217" Type="http://schemas.openxmlformats.org/officeDocument/2006/relationships/image" Target="../media/image369.png"/><Relationship Id="rId6" Type="http://schemas.openxmlformats.org/officeDocument/2006/relationships/customXml" Target="../ink/ink241.xml"/><Relationship Id="rId238" Type="http://schemas.openxmlformats.org/officeDocument/2006/relationships/customXml" Target="../ink/ink357.xml"/><Relationship Id="rId259" Type="http://schemas.openxmlformats.org/officeDocument/2006/relationships/image" Target="../media/image389.png"/><Relationship Id="rId23" Type="http://schemas.openxmlformats.org/officeDocument/2006/relationships/image" Target="../media/image910.png"/><Relationship Id="rId119" Type="http://schemas.openxmlformats.org/officeDocument/2006/relationships/image" Target="../media/image320.png"/><Relationship Id="rId270" Type="http://schemas.openxmlformats.org/officeDocument/2006/relationships/customXml" Target="../ink/ink373.xml"/><Relationship Id="rId291" Type="http://schemas.openxmlformats.org/officeDocument/2006/relationships/image" Target="../media/image405.png"/><Relationship Id="rId305" Type="http://schemas.openxmlformats.org/officeDocument/2006/relationships/image" Target="../media/image412.png"/><Relationship Id="rId326" Type="http://schemas.openxmlformats.org/officeDocument/2006/relationships/customXml" Target="../ink/ink401.xml"/><Relationship Id="rId347" Type="http://schemas.openxmlformats.org/officeDocument/2006/relationships/image" Target="../media/image433.png"/><Relationship Id="rId44" Type="http://schemas.openxmlformats.org/officeDocument/2006/relationships/customXml" Target="../ink/ink260.xml"/><Relationship Id="rId65" Type="http://schemas.openxmlformats.org/officeDocument/2006/relationships/image" Target="../media/image1121.png"/><Relationship Id="rId86" Type="http://schemas.openxmlformats.org/officeDocument/2006/relationships/customXml" Target="../ink/ink281.xml"/><Relationship Id="rId130" Type="http://schemas.openxmlformats.org/officeDocument/2006/relationships/customXml" Target="../ink/ink303.xml"/><Relationship Id="rId151" Type="http://schemas.openxmlformats.org/officeDocument/2006/relationships/image" Target="../media/image336.png"/><Relationship Id="rId172" Type="http://schemas.openxmlformats.org/officeDocument/2006/relationships/customXml" Target="../ink/ink324.xml"/><Relationship Id="rId193" Type="http://schemas.openxmlformats.org/officeDocument/2006/relationships/image" Target="../media/image357.png"/><Relationship Id="rId207" Type="http://schemas.openxmlformats.org/officeDocument/2006/relationships/image" Target="../media/image364.png"/><Relationship Id="rId228" Type="http://schemas.openxmlformats.org/officeDocument/2006/relationships/customXml" Target="../ink/ink352.xml"/><Relationship Id="rId249" Type="http://schemas.openxmlformats.org/officeDocument/2006/relationships/image" Target="../media/image384.png"/><Relationship Id="rId13" Type="http://schemas.openxmlformats.org/officeDocument/2006/relationships/image" Target="../media/image860.png"/><Relationship Id="rId109" Type="http://schemas.openxmlformats.org/officeDocument/2006/relationships/image" Target="../media/image315.png"/><Relationship Id="rId260" Type="http://schemas.openxmlformats.org/officeDocument/2006/relationships/customXml" Target="../ink/ink368.xml"/><Relationship Id="rId281" Type="http://schemas.openxmlformats.org/officeDocument/2006/relationships/image" Target="../media/image400.png"/><Relationship Id="rId316" Type="http://schemas.openxmlformats.org/officeDocument/2006/relationships/customXml" Target="../ink/ink396.xml"/><Relationship Id="rId337" Type="http://schemas.openxmlformats.org/officeDocument/2006/relationships/image" Target="../media/image428.png"/><Relationship Id="rId34" Type="http://schemas.openxmlformats.org/officeDocument/2006/relationships/customXml" Target="../ink/ink255.xml"/><Relationship Id="rId55" Type="http://schemas.openxmlformats.org/officeDocument/2006/relationships/image" Target="../media/image1071.png"/><Relationship Id="rId76" Type="http://schemas.openxmlformats.org/officeDocument/2006/relationships/customXml" Target="../ink/ink276.xml"/><Relationship Id="rId97" Type="http://schemas.openxmlformats.org/officeDocument/2006/relationships/image" Target="../media/image1281.png"/><Relationship Id="rId120" Type="http://schemas.openxmlformats.org/officeDocument/2006/relationships/customXml" Target="../ink/ink298.xml"/><Relationship Id="rId141" Type="http://schemas.openxmlformats.org/officeDocument/2006/relationships/image" Target="../media/image331.png"/><Relationship Id="rId358" Type="http://schemas.openxmlformats.org/officeDocument/2006/relationships/customXml" Target="../ink/ink417.xml"/><Relationship Id="rId7" Type="http://schemas.openxmlformats.org/officeDocument/2006/relationships/image" Target="../media/image830.png"/><Relationship Id="rId162" Type="http://schemas.openxmlformats.org/officeDocument/2006/relationships/customXml" Target="../ink/ink319.xml"/><Relationship Id="rId183" Type="http://schemas.openxmlformats.org/officeDocument/2006/relationships/image" Target="../media/image352.png"/><Relationship Id="rId218" Type="http://schemas.openxmlformats.org/officeDocument/2006/relationships/customXml" Target="../ink/ink347.xml"/><Relationship Id="rId239" Type="http://schemas.openxmlformats.org/officeDocument/2006/relationships/image" Target="../media/image379.png"/><Relationship Id="rId250" Type="http://schemas.openxmlformats.org/officeDocument/2006/relationships/customXml" Target="../ink/ink363.xml"/><Relationship Id="rId271" Type="http://schemas.openxmlformats.org/officeDocument/2006/relationships/image" Target="../media/image395.png"/><Relationship Id="rId292" Type="http://schemas.openxmlformats.org/officeDocument/2006/relationships/customXml" Target="../ink/ink384.xml"/><Relationship Id="rId306" Type="http://schemas.openxmlformats.org/officeDocument/2006/relationships/customXml" Target="../ink/ink391.xml"/><Relationship Id="rId24" Type="http://schemas.openxmlformats.org/officeDocument/2006/relationships/customXml" Target="../ink/ink250.xml"/><Relationship Id="rId45" Type="http://schemas.openxmlformats.org/officeDocument/2006/relationships/image" Target="../media/image1021.png"/><Relationship Id="rId66" Type="http://schemas.openxmlformats.org/officeDocument/2006/relationships/customXml" Target="../ink/ink271.xml"/><Relationship Id="rId87" Type="http://schemas.openxmlformats.org/officeDocument/2006/relationships/image" Target="../media/image1231.png"/><Relationship Id="rId110" Type="http://schemas.openxmlformats.org/officeDocument/2006/relationships/customXml" Target="../ink/ink293.xml"/><Relationship Id="rId131" Type="http://schemas.openxmlformats.org/officeDocument/2006/relationships/image" Target="../media/image326.png"/><Relationship Id="rId327" Type="http://schemas.openxmlformats.org/officeDocument/2006/relationships/image" Target="../media/image423.png"/><Relationship Id="rId348" Type="http://schemas.openxmlformats.org/officeDocument/2006/relationships/customXml" Target="../ink/ink412.xml"/><Relationship Id="rId152" Type="http://schemas.openxmlformats.org/officeDocument/2006/relationships/customXml" Target="../ink/ink314.xml"/><Relationship Id="rId173" Type="http://schemas.openxmlformats.org/officeDocument/2006/relationships/image" Target="../media/image347.png"/><Relationship Id="rId194" Type="http://schemas.openxmlformats.org/officeDocument/2006/relationships/customXml" Target="../ink/ink335.xml"/><Relationship Id="rId208" Type="http://schemas.openxmlformats.org/officeDocument/2006/relationships/customXml" Target="../ink/ink342.xml"/><Relationship Id="rId229" Type="http://schemas.openxmlformats.org/officeDocument/2006/relationships/image" Target="../media/image374.png"/><Relationship Id="rId240" Type="http://schemas.openxmlformats.org/officeDocument/2006/relationships/customXml" Target="../ink/ink358.xml"/><Relationship Id="rId261" Type="http://schemas.openxmlformats.org/officeDocument/2006/relationships/image" Target="../media/image390.png"/><Relationship Id="rId14" Type="http://schemas.openxmlformats.org/officeDocument/2006/relationships/customXml" Target="../ink/ink245.xml"/><Relationship Id="rId35" Type="http://schemas.openxmlformats.org/officeDocument/2006/relationships/image" Target="../media/image971.png"/><Relationship Id="rId56" Type="http://schemas.openxmlformats.org/officeDocument/2006/relationships/customXml" Target="../ink/ink266.xml"/><Relationship Id="rId77" Type="http://schemas.openxmlformats.org/officeDocument/2006/relationships/image" Target="../media/image1181.png"/><Relationship Id="rId100" Type="http://schemas.openxmlformats.org/officeDocument/2006/relationships/customXml" Target="../ink/ink288.xml"/><Relationship Id="rId282" Type="http://schemas.openxmlformats.org/officeDocument/2006/relationships/customXml" Target="../ink/ink379.xml"/><Relationship Id="rId317" Type="http://schemas.openxmlformats.org/officeDocument/2006/relationships/image" Target="../media/image418.png"/><Relationship Id="rId338" Type="http://schemas.openxmlformats.org/officeDocument/2006/relationships/customXml" Target="../ink/ink407.xml"/><Relationship Id="rId359" Type="http://schemas.openxmlformats.org/officeDocument/2006/relationships/image" Target="../media/image439.png"/><Relationship Id="rId8" Type="http://schemas.openxmlformats.org/officeDocument/2006/relationships/customXml" Target="../ink/ink242.xml"/><Relationship Id="rId98" Type="http://schemas.openxmlformats.org/officeDocument/2006/relationships/customXml" Target="../ink/ink287.xml"/><Relationship Id="rId121" Type="http://schemas.openxmlformats.org/officeDocument/2006/relationships/image" Target="../media/image321.png"/><Relationship Id="rId142" Type="http://schemas.openxmlformats.org/officeDocument/2006/relationships/customXml" Target="../ink/ink309.xml"/><Relationship Id="rId163" Type="http://schemas.openxmlformats.org/officeDocument/2006/relationships/image" Target="../media/image342.png"/><Relationship Id="rId184" Type="http://schemas.openxmlformats.org/officeDocument/2006/relationships/customXml" Target="../ink/ink330.xml"/><Relationship Id="rId219" Type="http://schemas.openxmlformats.org/officeDocument/2006/relationships/image" Target="../media/image370.png"/><Relationship Id="rId230" Type="http://schemas.openxmlformats.org/officeDocument/2006/relationships/customXml" Target="../ink/ink353.xml"/><Relationship Id="rId251" Type="http://schemas.openxmlformats.org/officeDocument/2006/relationships/image" Target="../media/image385.png"/><Relationship Id="rId25" Type="http://schemas.openxmlformats.org/officeDocument/2006/relationships/image" Target="../media/image920.png"/><Relationship Id="rId46" Type="http://schemas.openxmlformats.org/officeDocument/2006/relationships/customXml" Target="../ink/ink261.xml"/><Relationship Id="rId67" Type="http://schemas.openxmlformats.org/officeDocument/2006/relationships/image" Target="../media/image1131.png"/><Relationship Id="rId272" Type="http://schemas.openxmlformats.org/officeDocument/2006/relationships/customXml" Target="../ink/ink374.xml"/><Relationship Id="rId293" Type="http://schemas.openxmlformats.org/officeDocument/2006/relationships/image" Target="../media/image406.png"/><Relationship Id="rId307" Type="http://schemas.openxmlformats.org/officeDocument/2006/relationships/image" Target="../media/image413.png"/><Relationship Id="rId328" Type="http://schemas.openxmlformats.org/officeDocument/2006/relationships/customXml" Target="../ink/ink402.xml"/><Relationship Id="rId349" Type="http://schemas.openxmlformats.org/officeDocument/2006/relationships/image" Target="../media/image434.png"/><Relationship Id="rId88" Type="http://schemas.openxmlformats.org/officeDocument/2006/relationships/customXml" Target="../ink/ink282.xml"/><Relationship Id="rId111" Type="http://schemas.openxmlformats.org/officeDocument/2006/relationships/image" Target="../media/image316.png"/><Relationship Id="rId132" Type="http://schemas.openxmlformats.org/officeDocument/2006/relationships/customXml" Target="../ink/ink304.xml"/><Relationship Id="rId153" Type="http://schemas.openxmlformats.org/officeDocument/2006/relationships/image" Target="../media/image337.png"/><Relationship Id="rId174" Type="http://schemas.openxmlformats.org/officeDocument/2006/relationships/customXml" Target="../ink/ink325.xml"/><Relationship Id="rId195" Type="http://schemas.openxmlformats.org/officeDocument/2006/relationships/image" Target="../media/image358.png"/><Relationship Id="rId209" Type="http://schemas.openxmlformats.org/officeDocument/2006/relationships/image" Target="../media/image365.png"/><Relationship Id="rId360" Type="http://schemas.openxmlformats.org/officeDocument/2006/relationships/customXml" Target="../ink/ink418.xml"/><Relationship Id="rId220" Type="http://schemas.openxmlformats.org/officeDocument/2006/relationships/customXml" Target="../ink/ink348.xml"/><Relationship Id="rId241" Type="http://schemas.openxmlformats.org/officeDocument/2006/relationships/image" Target="../media/image380.png"/><Relationship Id="rId15" Type="http://schemas.openxmlformats.org/officeDocument/2006/relationships/image" Target="../media/image870.png"/><Relationship Id="rId36" Type="http://schemas.openxmlformats.org/officeDocument/2006/relationships/customXml" Target="../ink/ink256.xml"/><Relationship Id="rId57" Type="http://schemas.openxmlformats.org/officeDocument/2006/relationships/image" Target="../media/image1081.png"/><Relationship Id="rId106" Type="http://schemas.openxmlformats.org/officeDocument/2006/relationships/customXml" Target="../ink/ink291.xml"/><Relationship Id="rId127" Type="http://schemas.openxmlformats.org/officeDocument/2006/relationships/image" Target="../media/image324.png"/><Relationship Id="rId262" Type="http://schemas.openxmlformats.org/officeDocument/2006/relationships/customXml" Target="../ink/ink369.xml"/><Relationship Id="rId283" Type="http://schemas.openxmlformats.org/officeDocument/2006/relationships/image" Target="../media/image401.png"/><Relationship Id="rId313" Type="http://schemas.openxmlformats.org/officeDocument/2006/relationships/image" Target="../media/image416.png"/><Relationship Id="rId318" Type="http://schemas.openxmlformats.org/officeDocument/2006/relationships/customXml" Target="../ink/ink397.xml"/><Relationship Id="rId339" Type="http://schemas.openxmlformats.org/officeDocument/2006/relationships/image" Target="../media/image429.png"/><Relationship Id="rId10" Type="http://schemas.openxmlformats.org/officeDocument/2006/relationships/customXml" Target="../ink/ink243.xml"/><Relationship Id="rId31" Type="http://schemas.openxmlformats.org/officeDocument/2006/relationships/image" Target="../media/image950.png"/><Relationship Id="rId52" Type="http://schemas.openxmlformats.org/officeDocument/2006/relationships/customXml" Target="../ink/ink264.xml"/><Relationship Id="rId73" Type="http://schemas.openxmlformats.org/officeDocument/2006/relationships/image" Target="../media/image1161.png"/><Relationship Id="rId78" Type="http://schemas.openxmlformats.org/officeDocument/2006/relationships/customXml" Target="../ink/ink277.xml"/><Relationship Id="rId94" Type="http://schemas.openxmlformats.org/officeDocument/2006/relationships/customXml" Target="../ink/ink285.xml"/><Relationship Id="rId99" Type="http://schemas.openxmlformats.org/officeDocument/2006/relationships/image" Target="../media/image311.png"/><Relationship Id="rId101" Type="http://schemas.openxmlformats.org/officeDocument/2006/relationships/image" Target="../media/image203.png"/><Relationship Id="rId122" Type="http://schemas.openxmlformats.org/officeDocument/2006/relationships/customXml" Target="../ink/ink299.xml"/><Relationship Id="rId143" Type="http://schemas.openxmlformats.org/officeDocument/2006/relationships/image" Target="../media/image332.png"/><Relationship Id="rId148" Type="http://schemas.openxmlformats.org/officeDocument/2006/relationships/customXml" Target="../ink/ink312.xml"/><Relationship Id="rId164" Type="http://schemas.openxmlformats.org/officeDocument/2006/relationships/customXml" Target="../ink/ink320.xml"/><Relationship Id="rId169" Type="http://schemas.openxmlformats.org/officeDocument/2006/relationships/image" Target="../media/image345.png"/><Relationship Id="rId185" Type="http://schemas.openxmlformats.org/officeDocument/2006/relationships/image" Target="../media/image353.png"/><Relationship Id="rId334" Type="http://schemas.openxmlformats.org/officeDocument/2006/relationships/customXml" Target="../ink/ink405.xml"/><Relationship Id="rId350" Type="http://schemas.openxmlformats.org/officeDocument/2006/relationships/customXml" Target="../ink/ink413.xml"/><Relationship Id="rId355" Type="http://schemas.openxmlformats.org/officeDocument/2006/relationships/image" Target="../media/image437.png"/><Relationship Id="rId4" Type="http://schemas.openxmlformats.org/officeDocument/2006/relationships/customXml" Target="../ink/ink240.xml"/><Relationship Id="rId9" Type="http://schemas.openxmlformats.org/officeDocument/2006/relationships/image" Target="../media/image840.png"/><Relationship Id="rId180" Type="http://schemas.openxmlformats.org/officeDocument/2006/relationships/customXml" Target="../ink/ink328.xml"/><Relationship Id="rId210" Type="http://schemas.openxmlformats.org/officeDocument/2006/relationships/customXml" Target="../ink/ink343.xml"/><Relationship Id="rId215" Type="http://schemas.openxmlformats.org/officeDocument/2006/relationships/image" Target="../media/image368.png"/><Relationship Id="rId236" Type="http://schemas.openxmlformats.org/officeDocument/2006/relationships/customXml" Target="../ink/ink356.xml"/><Relationship Id="rId257" Type="http://schemas.openxmlformats.org/officeDocument/2006/relationships/image" Target="../media/image388.png"/><Relationship Id="rId278" Type="http://schemas.openxmlformats.org/officeDocument/2006/relationships/customXml" Target="../ink/ink377.xml"/><Relationship Id="rId26" Type="http://schemas.openxmlformats.org/officeDocument/2006/relationships/customXml" Target="../ink/ink251.xml"/><Relationship Id="rId231" Type="http://schemas.openxmlformats.org/officeDocument/2006/relationships/image" Target="../media/image375.png"/><Relationship Id="rId252" Type="http://schemas.openxmlformats.org/officeDocument/2006/relationships/customXml" Target="../ink/ink364.xml"/><Relationship Id="rId273" Type="http://schemas.openxmlformats.org/officeDocument/2006/relationships/image" Target="../media/image396.png"/><Relationship Id="rId294" Type="http://schemas.openxmlformats.org/officeDocument/2006/relationships/customXml" Target="../ink/ink385.xml"/><Relationship Id="rId308" Type="http://schemas.openxmlformats.org/officeDocument/2006/relationships/customXml" Target="../ink/ink392.xml"/><Relationship Id="rId329" Type="http://schemas.openxmlformats.org/officeDocument/2006/relationships/image" Target="../media/image424.png"/><Relationship Id="rId47" Type="http://schemas.openxmlformats.org/officeDocument/2006/relationships/image" Target="../media/image1031.png"/><Relationship Id="rId68" Type="http://schemas.openxmlformats.org/officeDocument/2006/relationships/customXml" Target="../ink/ink272.xml"/><Relationship Id="rId89" Type="http://schemas.openxmlformats.org/officeDocument/2006/relationships/image" Target="../media/image1241.png"/><Relationship Id="rId112" Type="http://schemas.openxmlformats.org/officeDocument/2006/relationships/customXml" Target="../ink/ink294.xml"/><Relationship Id="rId133" Type="http://schemas.openxmlformats.org/officeDocument/2006/relationships/image" Target="../media/image327.png"/><Relationship Id="rId154" Type="http://schemas.openxmlformats.org/officeDocument/2006/relationships/customXml" Target="../ink/ink315.xml"/><Relationship Id="rId175" Type="http://schemas.openxmlformats.org/officeDocument/2006/relationships/image" Target="../media/image348.png"/><Relationship Id="rId340" Type="http://schemas.openxmlformats.org/officeDocument/2006/relationships/customXml" Target="../ink/ink408.xml"/><Relationship Id="rId361" Type="http://schemas.openxmlformats.org/officeDocument/2006/relationships/image" Target="../media/image440.png"/><Relationship Id="rId196" Type="http://schemas.openxmlformats.org/officeDocument/2006/relationships/customXml" Target="../ink/ink336.xml"/><Relationship Id="rId200" Type="http://schemas.openxmlformats.org/officeDocument/2006/relationships/customXml" Target="../ink/ink338.xml"/><Relationship Id="rId16" Type="http://schemas.openxmlformats.org/officeDocument/2006/relationships/customXml" Target="../ink/ink246.xml"/><Relationship Id="rId221" Type="http://schemas.openxmlformats.org/officeDocument/2006/relationships/image" Target="../media/image371.png"/><Relationship Id="rId242" Type="http://schemas.openxmlformats.org/officeDocument/2006/relationships/customXml" Target="../ink/ink359.xml"/><Relationship Id="rId263" Type="http://schemas.openxmlformats.org/officeDocument/2006/relationships/image" Target="../media/image391.png"/><Relationship Id="rId284" Type="http://schemas.openxmlformats.org/officeDocument/2006/relationships/customXml" Target="../ink/ink380.xml"/><Relationship Id="rId319" Type="http://schemas.openxmlformats.org/officeDocument/2006/relationships/image" Target="../media/image419.png"/><Relationship Id="rId37" Type="http://schemas.openxmlformats.org/officeDocument/2006/relationships/image" Target="../media/image981.png"/><Relationship Id="rId58" Type="http://schemas.openxmlformats.org/officeDocument/2006/relationships/customXml" Target="../ink/ink267.xml"/><Relationship Id="rId79" Type="http://schemas.openxmlformats.org/officeDocument/2006/relationships/image" Target="../media/image1190.png"/><Relationship Id="rId102" Type="http://schemas.openxmlformats.org/officeDocument/2006/relationships/customXml" Target="../ink/ink289.xml"/><Relationship Id="rId123" Type="http://schemas.openxmlformats.org/officeDocument/2006/relationships/image" Target="../media/image322.png"/><Relationship Id="rId144" Type="http://schemas.openxmlformats.org/officeDocument/2006/relationships/customXml" Target="../ink/ink310.xml"/><Relationship Id="rId330" Type="http://schemas.openxmlformats.org/officeDocument/2006/relationships/customXml" Target="../ink/ink403.xml"/><Relationship Id="rId90" Type="http://schemas.openxmlformats.org/officeDocument/2006/relationships/customXml" Target="../ink/ink283.xml"/><Relationship Id="rId165" Type="http://schemas.openxmlformats.org/officeDocument/2006/relationships/image" Target="../media/image343.png"/><Relationship Id="rId186" Type="http://schemas.openxmlformats.org/officeDocument/2006/relationships/customXml" Target="../ink/ink331.xml"/><Relationship Id="rId351" Type="http://schemas.openxmlformats.org/officeDocument/2006/relationships/image" Target="../media/image435.png"/><Relationship Id="rId211" Type="http://schemas.openxmlformats.org/officeDocument/2006/relationships/image" Target="../media/image366.png"/><Relationship Id="rId232" Type="http://schemas.openxmlformats.org/officeDocument/2006/relationships/customXml" Target="../ink/ink354.xml"/><Relationship Id="rId253" Type="http://schemas.openxmlformats.org/officeDocument/2006/relationships/image" Target="../media/image386.png"/><Relationship Id="rId274" Type="http://schemas.openxmlformats.org/officeDocument/2006/relationships/customXml" Target="../ink/ink375.xml"/><Relationship Id="rId295" Type="http://schemas.openxmlformats.org/officeDocument/2006/relationships/image" Target="../media/image407.png"/><Relationship Id="rId309" Type="http://schemas.openxmlformats.org/officeDocument/2006/relationships/image" Target="../media/image414.png"/><Relationship Id="rId27" Type="http://schemas.openxmlformats.org/officeDocument/2006/relationships/image" Target="../media/image930.png"/><Relationship Id="rId48" Type="http://schemas.openxmlformats.org/officeDocument/2006/relationships/customXml" Target="../ink/ink262.xml"/><Relationship Id="rId69" Type="http://schemas.openxmlformats.org/officeDocument/2006/relationships/image" Target="../media/image1141.png"/><Relationship Id="rId113" Type="http://schemas.openxmlformats.org/officeDocument/2006/relationships/image" Target="../media/image317.png"/><Relationship Id="rId134" Type="http://schemas.openxmlformats.org/officeDocument/2006/relationships/customXml" Target="../ink/ink305.xml"/><Relationship Id="rId320" Type="http://schemas.openxmlformats.org/officeDocument/2006/relationships/customXml" Target="../ink/ink398.xml"/><Relationship Id="rId80" Type="http://schemas.openxmlformats.org/officeDocument/2006/relationships/customXml" Target="../ink/ink278.xml"/><Relationship Id="rId155" Type="http://schemas.openxmlformats.org/officeDocument/2006/relationships/image" Target="../media/image338.png"/><Relationship Id="rId176" Type="http://schemas.openxmlformats.org/officeDocument/2006/relationships/customXml" Target="../ink/ink326.xml"/><Relationship Id="rId197" Type="http://schemas.openxmlformats.org/officeDocument/2006/relationships/image" Target="../media/image359.png"/><Relationship Id="rId341" Type="http://schemas.openxmlformats.org/officeDocument/2006/relationships/image" Target="../media/image430.png"/><Relationship Id="rId362" Type="http://schemas.openxmlformats.org/officeDocument/2006/relationships/customXml" Target="../ink/ink419.xml"/><Relationship Id="rId201" Type="http://schemas.openxmlformats.org/officeDocument/2006/relationships/image" Target="../media/image361.png"/><Relationship Id="rId222" Type="http://schemas.openxmlformats.org/officeDocument/2006/relationships/customXml" Target="../ink/ink349.xml"/><Relationship Id="rId243" Type="http://schemas.openxmlformats.org/officeDocument/2006/relationships/image" Target="../media/image381.png"/><Relationship Id="rId264" Type="http://schemas.openxmlformats.org/officeDocument/2006/relationships/customXml" Target="../ink/ink370.xml"/><Relationship Id="rId285" Type="http://schemas.openxmlformats.org/officeDocument/2006/relationships/image" Target="../media/image402.png"/><Relationship Id="rId17" Type="http://schemas.openxmlformats.org/officeDocument/2006/relationships/image" Target="../media/image880.png"/><Relationship Id="rId38" Type="http://schemas.openxmlformats.org/officeDocument/2006/relationships/customXml" Target="../ink/ink257.xml"/><Relationship Id="rId59" Type="http://schemas.openxmlformats.org/officeDocument/2006/relationships/image" Target="../media/image1091.png"/><Relationship Id="rId103" Type="http://schemas.openxmlformats.org/officeDocument/2006/relationships/image" Target="../media/image312.png"/><Relationship Id="rId124" Type="http://schemas.openxmlformats.org/officeDocument/2006/relationships/customXml" Target="../ink/ink300.xml"/><Relationship Id="rId310" Type="http://schemas.openxmlformats.org/officeDocument/2006/relationships/customXml" Target="../ink/ink393.xml"/><Relationship Id="rId70" Type="http://schemas.openxmlformats.org/officeDocument/2006/relationships/customXml" Target="../ink/ink273.xml"/><Relationship Id="rId91" Type="http://schemas.openxmlformats.org/officeDocument/2006/relationships/image" Target="../media/image1251.png"/><Relationship Id="rId145" Type="http://schemas.openxmlformats.org/officeDocument/2006/relationships/image" Target="../media/image333.png"/><Relationship Id="rId166" Type="http://schemas.openxmlformats.org/officeDocument/2006/relationships/customXml" Target="../ink/ink321.xml"/><Relationship Id="rId187" Type="http://schemas.openxmlformats.org/officeDocument/2006/relationships/image" Target="../media/image354.png"/><Relationship Id="rId331" Type="http://schemas.openxmlformats.org/officeDocument/2006/relationships/image" Target="../media/image425.png"/><Relationship Id="rId352" Type="http://schemas.openxmlformats.org/officeDocument/2006/relationships/customXml" Target="../ink/ink414.xml"/><Relationship Id="rId1" Type="http://schemas.openxmlformats.org/officeDocument/2006/relationships/slideLayout" Target="../slideLayouts/slideLayout58.xml"/><Relationship Id="rId212" Type="http://schemas.openxmlformats.org/officeDocument/2006/relationships/customXml" Target="../ink/ink344.xml"/><Relationship Id="rId233" Type="http://schemas.openxmlformats.org/officeDocument/2006/relationships/image" Target="../media/image376.png"/><Relationship Id="rId254" Type="http://schemas.openxmlformats.org/officeDocument/2006/relationships/customXml" Target="../ink/ink365.xml"/><Relationship Id="rId28" Type="http://schemas.openxmlformats.org/officeDocument/2006/relationships/customXml" Target="../ink/ink252.xml"/><Relationship Id="rId49" Type="http://schemas.openxmlformats.org/officeDocument/2006/relationships/image" Target="../media/image1041.png"/><Relationship Id="rId114" Type="http://schemas.openxmlformats.org/officeDocument/2006/relationships/customXml" Target="../ink/ink295.xml"/><Relationship Id="rId275" Type="http://schemas.openxmlformats.org/officeDocument/2006/relationships/image" Target="../media/image397.png"/><Relationship Id="rId296" Type="http://schemas.openxmlformats.org/officeDocument/2006/relationships/customXml" Target="../ink/ink386.xml"/><Relationship Id="rId300" Type="http://schemas.openxmlformats.org/officeDocument/2006/relationships/customXml" Target="../ink/ink388.xml"/><Relationship Id="rId60" Type="http://schemas.openxmlformats.org/officeDocument/2006/relationships/customXml" Target="../ink/ink268.xml"/><Relationship Id="rId81" Type="http://schemas.openxmlformats.org/officeDocument/2006/relationships/image" Target="../media/image1200.png"/><Relationship Id="rId135" Type="http://schemas.openxmlformats.org/officeDocument/2006/relationships/image" Target="../media/image328.png"/><Relationship Id="rId156" Type="http://schemas.openxmlformats.org/officeDocument/2006/relationships/customXml" Target="../ink/ink316.xml"/><Relationship Id="rId177" Type="http://schemas.openxmlformats.org/officeDocument/2006/relationships/image" Target="../media/image349.png"/><Relationship Id="rId198" Type="http://schemas.openxmlformats.org/officeDocument/2006/relationships/customXml" Target="../ink/ink337.xml"/><Relationship Id="rId321" Type="http://schemas.openxmlformats.org/officeDocument/2006/relationships/image" Target="../media/image420.png"/><Relationship Id="rId342" Type="http://schemas.openxmlformats.org/officeDocument/2006/relationships/customXml" Target="../ink/ink409.xml"/><Relationship Id="rId363" Type="http://schemas.openxmlformats.org/officeDocument/2006/relationships/image" Target="../media/image441.png"/><Relationship Id="rId202" Type="http://schemas.openxmlformats.org/officeDocument/2006/relationships/customXml" Target="../ink/ink339.xml"/><Relationship Id="rId223" Type="http://schemas.openxmlformats.org/officeDocument/2006/relationships/image" Target="../media/image372.png"/><Relationship Id="rId244" Type="http://schemas.openxmlformats.org/officeDocument/2006/relationships/customXml" Target="../ink/ink360.xml"/><Relationship Id="rId18" Type="http://schemas.openxmlformats.org/officeDocument/2006/relationships/customXml" Target="../ink/ink247.xml"/><Relationship Id="rId39" Type="http://schemas.openxmlformats.org/officeDocument/2006/relationships/image" Target="../media/image991.png"/><Relationship Id="rId265" Type="http://schemas.openxmlformats.org/officeDocument/2006/relationships/image" Target="../media/image392.png"/><Relationship Id="rId286" Type="http://schemas.openxmlformats.org/officeDocument/2006/relationships/customXml" Target="../ink/ink381.xml"/><Relationship Id="rId50" Type="http://schemas.openxmlformats.org/officeDocument/2006/relationships/customXml" Target="../ink/ink263.xml"/><Relationship Id="rId104" Type="http://schemas.openxmlformats.org/officeDocument/2006/relationships/customXml" Target="../ink/ink290.xml"/><Relationship Id="rId125" Type="http://schemas.openxmlformats.org/officeDocument/2006/relationships/image" Target="../media/image323.png"/><Relationship Id="rId146" Type="http://schemas.openxmlformats.org/officeDocument/2006/relationships/customXml" Target="../ink/ink311.xml"/><Relationship Id="rId167" Type="http://schemas.openxmlformats.org/officeDocument/2006/relationships/image" Target="../media/image344.png"/><Relationship Id="rId188" Type="http://schemas.openxmlformats.org/officeDocument/2006/relationships/customXml" Target="../ink/ink332.xml"/><Relationship Id="rId311" Type="http://schemas.openxmlformats.org/officeDocument/2006/relationships/image" Target="../media/image415.png"/><Relationship Id="rId332" Type="http://schemas.openxmlformats.org/officeDocument/2006/relationships/customXml" Target="../ink/ink404.xml"/><Relationship Id="rId353" Type="http://schemas.openxmlformats.org/officeDocument/2006/relationships/image" Target="../media/image436.png"/><Relationship Id="rId71" Type="http://schemas.openxmlformats.org/officeDocument/2006/relationships/image" Target="../media/image1151.png"/><Relationship Id="rId92" Type="http://schemas.openxmlformats.org/officeDocument/2006/relationships/customXml" Target="../ink/ink284.xml"/><Relationship Id="rId213" Type="http://schemas.openxmlformats.org/officeDocument/2006/relationships/image" Target="../media/image367.png"/><Relationship Id="rId234" Type="http://schemas.openxmlformats.org/officeDocument/2006/relationships/customXml" Target="../ink/ink355.xml"/><Relationship Id="rId2" Type="http://schemas.openxmlformats.org/officeDocument/2006/relationships/customXml" Target="../ink/ink239.xml"/><Relationship Id="rId29" Type="http://schemas.openxmlformats.org/officeDocument/2006/relationships/image" Target="../media/image940.png"/><Relationship Id="rId255" Type="http://schemas.openxmlformats.org/officeDocument/2006/relationships/image" Target="../media/image387.png"/><Relationship Id="rId276" Type="http://schemas.openxmlformats.org/officeDocument/2006/relationships/customXml" Target="../ink/ink376.xml"/><Relationship Id="rId297" Type="http://schemas.openxmlformats.org/officeDocument/2006/relationships/image" Target="../media/image408.png"/><Relationship Id="rId40" Type="http://schemas.openxmlformats.org/officeDocument/2006/relationships/customXml" Target="../ink/ink258.xml"/><Relationship Id="rId115" Type="http://schemas.openxmlformats.org/officeDocument/2006/relationships/image" Target="../media/image318.png"/><Relationship Id="rId136" Type="http://schemas.openxmlformats.org/officeDocument/2006/relationships/customXml" Target="../ink/ink306.xml"/><Relationship Id="rId157" Type="http://schemas.openxmlformats.org/officeDocument/2006/relationships/image" Target="../media/image339.png"/><Relationship Id="rId178" Type="http://schemas.openxmlformats.org/officeDocument/2006/relationships/customXml" Target="../ink/ink327.xml"/><Relationship Id="rId301" Type="http://schemas.openxmlformats.org/officeDocument/2006/relationships/image" Target="../media/image410.png"/><Relationship Id="rId322" Type="http://schemas.openxmlformats.org/officeDocument/2006/relationships/customXml" Target="../ink/ink399.xml"/><Relationship Id="rId343" Type="http://schemas.openxmlformats.org/officeDocument/2006/relationships/image" Target="../media/image431.png"/><Relationship Id="rId61" Type="http://schemas.openxmlformats.org/officeDocument/2006/relationships/image" Target="../media/image1101.png"/><Relationship Id="rId82" Type="http://schemas.openxmlformats.org/officeDocument/2006/relationships/customXml" Target="../ink/ink279.xml"/><Relationship Id="rId199" Type="http://schemas.openxmlformats.org/officeDocument/2006/relationships/image" Target="../media/image360.png"/><Relationship Id="rId203" Type="http://schemas.openxmlformats.org/officeDocument/2006/relationships/image" Target="../media/image362.png"/><Relationship Id="rId19" Type="http://schemas.openxmlformats.org/officeDocument/2006/relationships/image" Target="../media/image890.png"/><Relationship Id="rId224" Type="http://schemas.openxmlformats.org/officeDocument/2006/relationships/customXml" Target="../ink/ink350.xml"/><Relationship Id="rId245" Type="http://schemas.openxmlformats.org/officeDocument/2006/relationships/image" Target="../media/image382.png"/><Relationship Id="rId266" Type="http://schemas.openxmlformats.org/officeDocument/2006/relationships/customXml" Target="../ink/ink371.xml"/><Relationship Id="rId287" Type="http://schemas.openxmlformats.org/officeDocument/2006/relationships/image" Target="../media/image403.png"/><Relationship Id="rId30" Type="http://schemas.openxmlformats.org/officeDocument/2006/relationships/customXml" Target="../ink/ink253.xml"/><Relationship Id="rId105" Type="http://schemas.openxmlformats.org/officeDocument/2006/relationships/image" Target="../media/image313.png"/><Relationship Id="rId126" Type="http://schemas.openxmlformats.org/officeDocument/2006/relationships/customXml" Target="../ink/ink301.xml"/><Relationship Id="rId147" Type="http://schemas.openxmlformats.org/officeDocument/2006/relationships/image" Target="../media/image334.png"/><Relationship Id="rId168" Type="http://schemas.openxmlformats.org/officeDocument/2006/relationships/customXml" Target="../ink/ink322.xml"/><Relationship Id="rId312" Type="http://schemas.openxmlformats.org/officeDocument/2006/relationships/customXml" Target="../ink/ink394.xml"/><Relationship Id="rId333" Type="http://schemas.openxmlformats.org/officeDocument/2006/relationships/image" Target="../media/image426.png"/><Relationship Id="rId354" Type="http://schemas.openxmlformats.org/officeDocument/2006/relationships/customXml" Target="../ink/ink415.xml"/><Relationship Id="rId51" Type="http://schemas.openxmlformats.org/officeDocument/2006/relationships/image" Target="../media/image1051.png"/><Relationship Id="rId72" Type="http://schemas.openxmlformats.org/officeDocument/2006/relationships/customXml" Target="../ink/ink274.xml"/><Relationship Id="rId93" Type="http://schemas.openxmlformats.org/officeDocument/2006/relationships/image" Target="../media/image1261.png"/><Relationship Id="rId189" Type="http://schemas.openxmlformats.org/officeDocument/2006/relationships/image" Target="../media/image355.png"/><Relationship Id="rId3" Type="http://schemas.openxmlformats.org/officeDocument/2006/relationships/image" Target="../media/image810.png"/><Relationship Id="rId214" Type="http://schemas.openxmlformats.org/officeDocument/2006/relationships/customXml" Target="../ink/ink345.xml"/><Relationship Id="rId235" Type="http://schemas.openxmlformats.org/officeDocument/2006/relationships/image" Target="../media/image377.png"/><Relationship Id="rId256" Type="http://schemas.openxmlformats.org/officeDocument/2006/relationships/customXml" Target="../ink/ink366.xml"/><Relationship Id="rId277" Type="http://schemas.openxmlformats.org/officeDocument/2006/relationships/image" Target="../media/image398.png"/><Relationship Id="rId298" Type="http://schemas.openxmlformats.org/officeDocument/2006/relationships/customXml" Target="../ink/ink387.xml"/><Relationship Id="rId116" Type="http://schemas.openxmlformats.org/officeDocument/2006/relationships/customXml" Target="../ink/ink296.xml"/><Relationship Id="rId137" Type="http://schemas.openxmlformats.org/officeDocument/2006/relationships/image" Target="../media/image329.png"/><Relationship Id="rId158" Type="http://schemas.openxmlformats.org/officeDocument/2006/relationships/customXml" Target="../ink/ink317.xml"/><Relationship Id="rId302" Type="http://schemas.openxmlformats.org/officeDocument/2006/relationships/customXml" Target="../ink/ink389.xml"/><Relationship Id="rId323" Type="http://schemas.openxmlformats.org/officeDocument/2006/relationships/image" Target="../media/image421.png"/><Relationship Id="rId344" Type="http://schemas.openxmlformats.org/officeDocument/2006/relationships/customXml" Target="../ink/ink410.xml"/><Relationship Id="rId20" Type="http://schemas.openxmlformats.org/officeDocument/2006/relationships/customXml" Target="../ink/ink248.xml"/><Relationship Id="rId41" Type="http://schemas.openxmlformats.org/officeDocument/2006/relationships/image" Target="../media/image1001.png"/><Relationship Id="rId62" Type="http://schemas.openxmlformats.org/officeDocument/2006/relationships/customXml" Target="../ink/ink269.xml"/><Relationship Id="rId83" Type="http://schemas.openxmlformats.org/officeDocument/2006/relationships/image" Target="../media/image1210.png"/><Relationship Id="rId179" Type="http://schemas.openxmlformats.org/officeDocument/2006/relationships/image" Target="../media/image350.png"/><Relationship Id="rId190" Type="http://schemas.openxmlformats.org/officeDocument/2006/relationships/customXml" Target="../ink/ink333.xml"/><Relationship Id="rId204" Type="http://schemas.openxmlformats.org/officeDocument/2006/relationships/customXml" Target="../ink/ink340.xml"/><Relationship Id="rId225" Type="http://schemas.openxmlformats.org/officeDocument/2006/relationships/image" Target="../media/image373.png"/><Relationship Id="rId246" Type="http://schemas.openxmlformats.org/officeDocument/2006/relationships/customXml" Target="../ink/ink361.xml"/><Relationship Id="rId267" Type="http://schemas.openxmlformats.org/officeDocument/2006/relationships/image" Target="../media/image393.png"/><Relationship Id="rId288" Type="http://schemas.openxmlformats.org/officeDocument/2006/relationships/customXml" Target="../ink/ink382.xml"/></Relationships>
</file>

<file path=ppt/slides/_rels/slide36.xml.rels><?xml version="1.0" encoding="UTF-8" standalone="yes"?>
<Relationships xmlns="http://schemas.openxmlformats.org/package/2006/relationships"><Relationship Id="rId3" Type="http://schemas.openxmlformats.org/officeDocument/2006/relationships/hyperlink" Target="https://www.mathworks.com/help/matlab/ref/double.mldivide.html" TargetMode="External"/><Relationship Id="rId2" Type="http://schemas.openxmlformats.org/officeDocument/2006/relationships/image" Target="../media/image442.png"/><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13" Type="http://schemas.openxmlformats.org/officeDocument/2006/relationships/customXml" Target="../ink/ink425.xml"/><Relationship Id="rId18" Type="http://schemas.openxmlformats.org/officeDocument/2006/relationships/image" Target="../media/image1421.png"/><Relationship Id="rId26" Type="http://schemas.openxmlformats.org/officeDocument/2006/relationships/image" Target="../media/image1461.png"/><Relationship Id="rId39" Type="http://schemas.openxmlformats.org/officeDocument/2006/relationships/customXml" Target="../ink/ink438.xml"/><Relationship Id="rId21" Type="http://schemas.openxmlformats.org/officeDocument/2006/relationships/customXml" Target="../ink/ink429.xml"/><Relationship Id="rId34" Type="http://schemas.openxmlformats.org/officeDocument/2006/relationships/image" Target="../media/image1501.png"/><Relationship Id="rId42" Type="http://schemas.openxmlformats.org/officeDocument/2006/relationships/image" Target="../media/image1541.png"/><Relationship Id="rId47" Type="http://schemas.openxmlformats.org/officeDocument/2006/relationships/customXml" Target="../ink/ink442.xml"/><Relationship Id="rId50" Type="http://schemas.openxmlformats.org/officeDocument/2006/relationships/image" Target="../media/image1581.png"/><Relationship Id="rId55" Type="http://schemas.openxmlformats.org/officeDocument/2006/relationships/customXml" Target="../ink/ink446.xml"/><Relationship Id="rId63" Type="http://schemas.openxmlformats.org/officeDocument/2006/relationships/customXml" Target="../ink/ink450.xml"/><Relationship Id="rId68" Type="http://schemas.openxmlformats.org/officeDocument/2006/relationships/image" Target="../media/image1671.png"/><Relationship Id="rId76" Type="http://schemas.openxmlformats.org/officeDocument/2006/relationships/image" Target="../media/image1711.png"/><Relationship Id="rId84" Type="http://schemas.openxmlformats.org/officeDocument/2006/relationships/image" Target="../media/image1751.png"/><Relationship Id="rId89" Type="http://schemas.openxmlformats.org/officeDocument/2006/relationships/customXml" Target="../ink/ink463.xml"/><Relationship Id="rId7" Type="http://schemas.openxmlformats.org/officeDocument/2006/relationships/customXml" Target="../ink/ink422.xml"/><Relationship Id="rId71" Type="http://schemas.openxmlformats.org/officeDocument/2006/relationships/customXml" Target="../ink/ink454.xml"/><Relationship Id="rId92" Type="http://schemas.openxmlformats.org/officeDocument/2006/relationships/image" Target="../media/image1791.png"/><Relationship Id="rId2" Type="http://schemas.openxmlformats.org/officeDocument/2006/relationships/image" Target="../media/image447.png"/><Relationship Id="rId16" Type="http://schemas.openxmlformats.org/officeDocument/2006/relationships/image" Target="../media/image1411.png"/><Relationship Id="rId29" Type="http://schemas.openxmlformats.org/officeDocument/2006/relationships/customXml" Target="../ink/ink433.xml"/><Relationship Id="rId11" Type="http://schemas.openxmlformats.org/officeDocument/2006/relationships/customXml" Target="../ink/ink424.xml"/><Relationship Id="rId24" Type="http://schemas.openxmlformats.org/officeDocument/2006/relationships/image" Target="../media/image1451.png"/><Relationship Id="rId32" Type="http://schemas.openxmlformats.org/officeDocument/2006/relationships/image" Target="../media/image1491.png"/><Relationship Id="rId37" Type="http://schemas.openxmlformats.org/officeDocument/2006/relationships/customXml" Target="../ink/ink437.xml"/><Relationship Id="rId40" Type="http://schemas.openxmlformats.org/officeDocument/2006/relationships/image" Target="../media/image1531.png"/><Relationship Id="rId45" Type="http://schemas.openxmlformats.org/officeDocument/2006/relationships/customXml" Target="../ink/ink441.xml"/><Relationship Id="rId53" Type="http://schemas.openxmlformats.org/officeDocument/2006/relationships/customXml" Target="../ink/ink445.xml"/><Relationship Id="rId58" Type="http://schemas.openxmlformats.org/officeDocument/2006/relationships/image" Target="../media/image1621.png"/><Relationship Id="rId66" Type="http://schemas.openxmlformats.org/officeDocument/2006/relationships/image" Target="../media/image1661.png"/><Relationship Id="rId74" Type="http://schemas.openxmlformats.org/officeDocument/2006/relationships/image" Target="../media/image1701.png"/><Relationship Id="rId79" Type="http://schemas.openxmlformats.org/officeDocument/2006/relationships/customXml" Target="../ink/ink458.xml"/><Relationship Id="rId87" Type="http://schemas.openxmlformats.org/officeDocument/2006/relationships/customXml" Target="../ink/ink462.xml"/><Relationship Id="rId5" Type="http://schemas.openxmlformats.org/officeDocument/2006/relationships/customXml" Target="../ink/ink421.xml"/><Relationship Id="rId61" Type="http://schemas.openxmlformats.org/officeDocument/2006/relationships/customXml" Target="../ink/ink449.xml"/><Relationship Id="rId82" Type="http://schemas.openxmlformats.org/officeDocument/2006/relationships/image" Target="../media/image1741.png"/><Relationship Id="rId90" Type="http://schemas.openxmlformats.org/officeDocument/2006/relationships/image" Target="../media/image1781.png"/><Relationship Id="rId95" Type="http://schemas.openxmlformats.org/officeDocument/2006/relationships/customXml" Target="../ink/ink466.xml"/><Relationship Id="rId19" Type="http://schemas.openxmlformats.org/officeDocument/2006/relationships/customXml" Target="../ink/ink428.xml"/><Relationship Id="rId14" Type="http://schemas.openxmlformats.org/officeDocument/2006/relationships/image" Target="../media/image1401.png"/><Relationship Id="rId22" Type="http://schemas.openxmlformats.org/officeDocument/2006/relationships/image" Target="../media/image1441.png"/><Relationship Id="rId27" Type="http://schemas.openxmlformats.org/officeDocument/2006/relationships/customXml" Target="../ink/ink432.xml"/><Relationship Id="rId30" Type="http://schemas.openxmlformats.org/officeDocument/2006/relationships/image" Target="../media/image1481.png"/><Relationship Id="rId35" Type="http://schemas.openxmlformats.org/officeDocument/2006/relationships/customXml" Target="../ink/ink436.xml"/><Relationship Id="rId43" Type="http://schemas.openxmlformats.org/officeDocument/2006/relationships/customXml" Target="../ink/ink440.xml"/><Relationship Id="rId48" Type="http://schemas.openxmlformats.org/officeDocument/2006/relationships/image" Target="../media/image1571.png"/><Relationship Id="rId56" Type="http://schemas.openxmlformats.org/officeDocument/2006/relationships/image" Target="../media/image1611.png"/><Relationship Id="rId64" Type="http://schemas.openxmlformats.org/officeDocument/2006/relationships/image" Target="../media/image1651.png"/><Relationship Id="rId69" Type="http://schemas.openxmlformats.org/officeDocument/2006/relationships/customXml" Target="../ink/ink453.xml"/><Relationship Id="rId77" Type="http://schemas.openxmlformats.org/officeDocument/2006/relationships/customXml" Target="../ink/ink457.xml"/><Relationship Id="rId8" Type="http://schemas.openxmlformats.org/officeDocument/2006/relationships/image" Target="../media/image1371.png"/><Relationship Id="rId51" Type="http://schemas.openxmlformats.org/officeDocument/2006/relationships/customXml" Target="../ink/ink444.xml"/><Relationship Id="rId72" Type="http://schemas.openxmlformats.org/officeDocument/2006/relationships/image" Target="../media/image1691.png"/><Relationship Id="rId80" Type="http://schemas.openxmlformats.org/officeDocument/2006/relationships/image" Target="../media/image1731.png"/><Relationship Id="rId85" Type="http://schemas.openxmlformats.org/officeDocument/2006/relationships/customXml" Target="../ink/ink461.xml"/><Relationship Id="rId93" Type="http://schemas.openxmlformats.org/officeDocument/2006/relationships/customXml" Target="../ink/ink465.xml"/><Relationship Id="rId3" Type="http://schemas.openxmlformats.org/officeDocument/2006/relationships/customXml" Target="../ink/ink420.xml"/><Relationship Id="rId12" Type="http://schemas.openxmlformats.org/officeDocument/2006/relationships/image" Target="../media/image1391.png"/><Relationship Id="rId17" Type="http://schemas.openxmlformats.org/officeDocument/2006/relationships/customXml" Target="../ink/ink427.xml"/><Relationship Id="rId25" Type="http://schemas.openxmlformats.org/officeDocument/2006/relationships/customXml" Target="../ink/ink431.xml"/><Relationship Id="rId33" Type="http://schemas.openxmlformats.org/officeDocument/2006/relationships/customXml" Target="../ink/ink435.xml"/><Relationship Id="rId38" Type="http://schemas.openxmlformats.org/officeDocument/2006/relationships/image" Target="../media/image1521.png"/><Relationship Id="rId46" Type="http://schemas.openxmlformats.org/officeDocument/2006/relationships/image" Target="../media/image1561.png"/><Relationship Id="rId59" Type="http://schemas.openxmlformats.org/officeDocument/2006/relationships/customXml" Target="../ink/ink448.xml"/><Relationship Id="rId67" Type="http://schemas.openxmlformats.org/officeDocument/2006/relationships/customXml" Target="../ink/ink452.xml"/><Relationship Id="rId20" Type="http://schemas.openxmlformats.org/officeDocument/2006/relationships/image" Target="../media/image1431.png"/><Relationship Id="rId41" Type="http://schemas.openxmlformats.org/officeDocument/2006/relationships/customXml" Target="../ink/ink439.xml"/><Relationship Id="rId54" Type="http://schemas.openxmlformats.org/officeDocument/2006/relationships/image" Target="../media/image1601.png"/><Relationship Id="rId62" Type="http://schemas.openxmlformats.org/officeDocument/2006/relationships/image" Target="../media/image1641.png"/><Relationship Id="rId70" Type="http://schemas.openxmlformats.org/officeDocument/2006/relationships/image" Target="../media/image1681.png"/><Relationship Id="rId75" Type="http://schemas.openxmlformats.org/officeDocument/2006/relationships/customXml" Target="../ink/ink456.xml"/><Relationship Id="rId83" Type="http://schemas.openxmlformats.org/officeDocument/2006/relationships/customXml" Target="../ink/ink460.xml"/><Relationship Id="rId88" Type="http://schemas.openxmlformats.org/officeDocument/2006/relationships/image" Target="../media/image1771.png"/><Relationship Id="rId91" Type="http://schemas.openxmlformats.org/officeDocument/2006/relationships/customXml" Target="../ink/ink464.xml"/><Relationship Id="rId96" Type="http://schemas.openxmlformats.org/officeDocument/2006/relationships/image" Target="../media/image1811.png"/><Relationship Id="rId1" Type="http://schemas.openxmlformats.org/officeDocument/2006/relationships/slideLayout" Target="../slideLayouts/slideLayout58.xml"/><Relationship Id="rId6" Type="http://schemas.openxmlformats.org/officeDocument/2006/relationships/image" Target="../media/image1361.png"/><Relationship Id="rId15" Type="http://schemas.openxmlformats.org/officeDocument/2006/relationships/customXml" Target="../ink/ink426.xml"/><Relationship Id="rId23" Type="http://schemas.openxmlformats.org/officeDocument/2006/relationships/customXml" Target="../ink/ink430.xml"/><Relationship Id="rId28" Type="http://schemas.openxmlformats.org/officeDocument/2006/relationships/image" Target="../media/image1471.png"/><Relationship Id="rId36" Type="http://schemas.openxmlformats.org/officeDocument/2006/relationships/image" Target="../media/image1511.png"/><Relationship Id="rId49" Type="http://schemas.openxmlformats.org/officeDocument/2006/relationships/customXml" Target="../ink/ink443.xml"/><Relationship Id="rId57" Type="http://schemas.openxmlformats.org/officeDocument/2006/relationships/customXml" Target="../ink/ink447.xml"/><Relationship Id="rId10" Type="http://schemas.openxmlformats.org/officeDocument/2006/relationships/image" Target="../media/image1381.png"/><Relationship Id="rId31" Type="http://schemas.openxmlformats.org/officeDocument/2006/relationships/customXml" Target="../ink/ink434.xml"/><Relationship Id="rId44" Type="http://schemas.openxmlformats.org/officeDocument/2006/relationships/image" Target="../media/image1551.png"/><Relationship Id="rId52" Type="http://schemas.openxmlformats.org/officeDocument/2006/relationships/image" Target="../media/image1591.png"/><Relationship Id="rId60" Type="http://schemas.openxmlformats.org/officeDocument/2006/relationships/image" Target="../media/image1631.png"/><Relationship Id="rId65" Type="http://schemas.openxmlformats.org/officeDocument/2006/relationships/customXml" Target="../ink/ink451.xml"/><Relationship Id="rId73" Type="http://schemas.openxmlformats.org/officeDocument/2006/relationships/customXml" Target="../ink/ink455.xml"/><Relationship Id="rId78" Type="http://schemas.openxmlformats.org/officeDocument/2006/relationships/image" Target="../media/image1721.png"/><Relationship Id="rId81" Type="http://schemas.openxmlformats.org/officeDocument/2006/relationships/customXml" Target="../ink/ink459.xml"/><Relationship Id="rId86" Type="http://schemas.openxmlformats.org/officeDocument/2006/relationships/image" Target="../media/image1761.png"/><Relationship Id="rId94" Type="http://schemas.openxmlformats.org/officeDocument/2006/relationships/image" Target="../media/image1801.png"/><Relationship Id="rId4" Type="http://schemas.openxmlformats.org/officeDocument/2006/relationships/image" Target="../media/image1351.png"/><Relationship Id="rId9" Type="http://schemas.openxmlformats.org/officeDocument/2006/relationships/customXml" Target="../ink/ink423.xml"/></Relationships>
</file>

<file path=ppt/slides/_rels/slide43.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29.xml"/><Relationship Id="rId1" Type="http://schemas.openxmlformats.org/officeDocument/2006/relationships/slideLayout" Target="../slideLayouts/slideLayout58.xml"/><Relationship Id="rId5" Type="http://schemas.openxmlformats.org/officeDocument/2006/relationships/image" Target="../media/image450.svg"/><Relationship Id="rId4" Type="http://schemas.openxmlformats.org/officeDocument/2006/relationships/image" Target="../media/image449.png"/></Relationships>
</file>

<file path=ppt/slides/_rels/slide4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8" Type="http://schemas.openxmlformats.org/officeDocument/2006/relationships/image" Target="../media/image980.png"/><Relationship Id="rId13" Type="http://schemas.openxmlformats.org/officeDocument/2006/relationships/customXml" Target="../ink/ink471.xml"/><Relationship Id="rId18" Type="http://schemas.openxmlformats.org/officeDocument/2006/relationships/image" Target="../media/image1030.png"/><Relationship Id="rId26" Type="http://schemas.openxmlformats.org/officeDocument/2006/relationships/image" Target="../media/image1070.png"/><Relationship Id="rId39" Type="http://schemas.openxmlformats.org/officeDocument/2006/relationships/customXml" Target="../ink/ink484.xml"/><Relationship Id="rId3" Type="http://schemas.openxmlformats.org/officeDocument/2006/relationships/image" Target="../media/image455.png"/><Relationship Id="rId21" Type="http://schemas.openxmlformats.org/officeDocument/2006/relationships/customXml" Target="../ink/ink475.xml"/><Relationship Id="rId34" Type="http://schemas.openxmlformats.org/officeDocument/2006/relationships/image" Target="../media/image1110.png"/><Relationship Id="rId42" Type="http://schemas.openxmlformats.org/officeDocument/2006/relationships/image" Target="../media/image1150.png"/><Relationship Id="rId47" Type="http://schemas.openxmlformats.org/officeDocument/2006/relationships/customXml" Target="../ink/ink488.xml"/><Relationship Id="rId7" Type="http://schemas.openxmlformats.org/officeDocument/2006/relationships/customXml" Target="../ink/ink468.xml"/><Relationship Id="rId12" Type="http://schemas.openxmlformats.org/officeDocument/2006/relationships/image" Target="../media/image1000.png"/><Relationship Id="rId17" Type="http://schemas.openxmlformats.org/officeDocument/2006/relationships/customXml" Target="../ink/ink473.xml"/><Relationship Id="rId25" Type="http://schemas.openxmlformats.org/officeDocument/2006/relationships/customXml" Target="../ink/ink477.xml"/><Relationship Id="rId33" Type="http://schemas.openxmlformats.org/officeDocument/2006/relationships/customXml" Target="../ink/ink481.xml"/><Relationship Id="rId38" Type="http://schemas.openxmlformats.org/officeDocument/2006/relationships/image" Target="../media/image1130.png"/><Relationship Id="rId46" Type="http://schemas.openxmlformats.org/officeDocument/2006/relationships/image" Target="../media/image1170.png"/><Relationship Id="rId2" Type="http://schemas.openxmlformats.org/officeDocument/2006/relationships/notesSlide" Target="../notesSlides/notesSlide34.xml"/><Relationship Id="rId16" Type="http://schemas.openxmlformats.org/officeDocument/2006/relationships/image" Target="../media/image1020.png"/><Relationship Id="rId20" Type="http://schemas.openxmlformats.org/officeDocument/2006/relationships/image" Target="../media/image1040.png"/><Relationship Id="rId29" Type="http://schemas.openxmlformats.org/officeDocument/2006/relationships/customXml" Target="../ink/ink479.xml"/><Relationship Id="rId41" Type="http://schemas.openxmlformats.org/officeDocument/2006/relationships/customXml" Target="../ink/ink485.xml"/><Relationship Id="rId1" Type="http://schemas.openxmlformats.org/officeDocument/2006/relationships/slideLayout" Target="../slideLayouts/slideLayout58.xml"/><Relationship Id="rId6" Type="http://schemas.openxmlformats.org/officeDocument/2006/relationships/image" Target="../media/image970.png"/><Relationship Id="rId11" Type="http://schemas.openxmlformats.org/officeDocument/2006/relationships/customXml" Target="../ink/ink470.xml"/><Relationship Id="rId24" Type="http://schemas.openxmlformats.org/officeDocument/2006/relationships/image" Target="../media/image1060.png"/><Relationship Id="rId32" Type="http://schemas.openxmlformats.org/officeDocument/2006/relationships/image" Target="../media/image1100.png"/><Relationship Id="rId37" Type="http://schemas.openxmlformats.org/officeDocument/2006/relationships/customXml" Target="../ink/ink483.xml"/><Relationship Id="rId40" Type="http://schemas.openxmlformats.org/officeDocument/2006/relationships/image" Target="../media/image1140.png"/><Relationship Id="rId45" Type="http://schemas.openxmlformats.org/officeDocument/2006/relationships/customXml" Target="../ink/ink487.xml"/><Relationship Id="rId5" Type="http://schemas.openxmlformats.org/officeDocument/2006/relationships/customXml" Target="../ink/ink467.xml"/><Relationship Id="rId15" Type="http://schemas.openxmlformats.org/officeDocument/2006/relationships/customXml" Target="../ink/ink472.xml"/><Relationship Id="rId23" Type="http://schemas.openxmlformats.org/officeDocument/2006/relationships/customXml" Target="../ink/ink476.xml"/><Relationship Id="rId28" Type="http://schemas.openxmlformats.org/officeDocument/2006/relationships/image" Target="../media/image1080.png"/><Relationship Id="rId36" Type="http://schemas.openxmlformats.org/officeDocument/2006/relationships/image" Target="../media/image1120.png"/><Relationship Id="rId10" Type="http://schemas.openxmlformats.org/officeDocument/2006/relationships/image" Target="../media/image990.png"/><Relationship Id="rId19" Type="http://schemas.openxmlformats.org/officeDocument/2006/relationships/customXml" Target="../ink/ink474.xml"/><Relationship Id="rId31" Type="http://schemas.openxmlformats.org/officeDocument/2006/relationships/customXml" Target="../ink/ink480.xml"/><Relationship Id="rId44" Type="http://schemas.openxmlformats.org/officeDocument/2006/relationships/image" Target="../media/image1160.png"/><Relationship Id="rId4" Type="http://schemas.openxmlformats.org/officeDocument/2006/relationships/image" Target="../media/image456.png"/><Relationship Id="rId9" Type="http://schemas.openxmlformats.org/officeDocument/2006/relationships/customXml" Target="../ink/ink469.xml"/><Relationship Id="rId14" Type="http://schemas.openxmlformats.org/officeDocument/2006/relationships/image" Target="../media/image1010.png"/><Relationship Id="rId22" Type="http://schemas.openxmlformats.org/officeDocument/2006/relationships/image" Target="../media/image1050.png"/><Relationship Id="rId27" Type="http://schemas.openxmlformats.org/officeDocument/2006/relationships/customXml" Target="../ink/ink478.xml"/><Relationship Id="rId30" Type="http://schemas.openxmlformats.org/officeDocument/2006/relationships/image" Target="../media/image1090.png"/><Relationship Id="rId35" Type="http://schemas.openxmlformats.org/officeDocument/2006/relationships/customXml" Target="../ink/ink482.xml"/><Relationship Id="rId43" Type="http://schemas.openxmlformats.org/officeDocument/2006/relationships/customXml" Target="../ink/ink486.xml"/><Relationship Id="rId48" Type="http://schemas.openxmlformats.org/officeDocument/2006/relationships/image" Target="../media/image1180.png"/></Relationships>
</file>

<file path=ppt/slides/_rels/slide49.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notesSlide" Target="../notesSlides/notesSlide35.xml"/><Relationship Id="rId1" Type="http://schemas.openxmlformats.org/officeDocument/2006/relationships/slideLayout" Target="../slideLayouts/slideLayout58.xml"/><Relationship Id="rId4" Type="http://schemas.openxmlformats.org/officeDocument/2006/relationships/image" Target="../media/image456.png"/></Relationships>
</file>

<file path=ppt/slides/_rels/slide51.xml.rels><?xml version="1.0" encoding="UTF-8" standalone="yes"?>
<Relationships xmlns="http://schemas.openxmlformats.org/package/2006/relationships"><Relationship Id="rId8" Type="http://schemas.openxmlformats.org/officeDocument/2006/relationships/image" Target="../media/image1240.png"/><Relationship Id="rId13" Type="http://schemas.openxmlformats.org/officeDocument/2006/relationships/customXml" Target="../ink/ink493.xml"/><Relationship Id="rId18" Type="http://schemas.openxmlformats.org/officeDocument/2006/relationships/image" Target="../media/image1290.png"/><Relationship Id="rId3" Type="http://schemas.openxmlformats.org/officeDocument/2006/relationships/image" Target="../media/image460.png"/><Relationship Id="rId7" Type="http://schemas.openxmlformats.org/officeDocument/2006/relationships/customXml" Target="../ink/ink490.xml"/><Relationship Id="rId12" Type="http://schemas.openxmlformats.org/officeDocument/2006/relationships/image" Target="../media/image1260.png"/><Relationship Id="rId17" Type="http://schemas.openxmlformats.org/officeDocument/2006/relationships/customXml" Target="../ink/ink495.xml"/><Relationship Id="rId2" Type="http://schemas.openxmlformats.org/officeDocument/2006/relationships/hyperlink" Target="https://en.wikipedia.org/wiki/Successive_over-relaxation" TargetMode="External"/><Relationship Id="rId16" Type="http://schemas.openxmlformats.org/officeDocument/2006/relationships/image" Target="../media/image1280.png"/><Relationship Id="rId1" Type="http://schemas.openxmlformats.org/officeDocument/2006/relationships/slideLayout" Target="../slideLayouts/slideLayout58.xml"/><Relationship Id="rId6" Type="http://schemas.openxmlformats.org/officeDocument/2006/relationships/image" Target="../media/image1230.png"/><Relationship Id="rId11" Type="http://schemas.openxmlformats.org/officeDocument/2006/relationships/customXml" Target="../ink/ink492.xml"/><Relationship Id="rId5" Type="http://schemas.openxmlformats.org/officeDocument/2006/relationships/customXml" Target="../ink/ink489.xml"/><Relationship Id="rId15" Type="http://schemas.openxmlformats.org/officeDocument/2006/relationships/customXml" Target="../ink/ink494.xml"/><Relationship Id="rId10" Type="http://schemas.openxmlformats.org/officeDocument/2006/relationships/image" Target="../media/image1250.png"/><Relationship Id="rId4" Type="http://schemas.openxmlformats.org/officeDocument/2006/relationships/image" Target="../media/image456.png"/><Relationship Id="rId9" Type="http://schemas.openxmlformats.org/officeDocument/2006/relationships/customXml" Target="../ink/ink491.xml"/><Relationship Id="rId14" Type="http://schemas.openxmlformats.org/officeDocument/2006/relationships/image" Target="../media/image1270.png"/></Relationships>
</file>

<file path=ppt/slides/_rels/slide52.xml.rels><?xml version="1.0" encoding="UTF-8" standalone="yes"?>
<Relationships xmlns="http://schemas.openxmlformats.org/package/2006/relationships"><Relationship Id="rId117" Type="http://schemas.openxmlformats.org/officeDocument/2006/relationships/image" Target="../media/image1850.png"/><Relationship Id="rId21" Type="http://schemas.openxmlformats.org/officeDocument/2006/relationships/customXml" Target="../ink/ink504.xml"/><Relationship Id="rId42" Type="http://schemas.openxmlformats.org/officeDocument/2006/relationships/image" Target="../media/image1480.png"/><Relationship Id="rId63" Type="http://schemas.openxmlformats.org/officeDocument/2006/relationships/image" Target="../media/image1580.png"/><Relationship Id="rId84" Type="http://schemas.openxmlformats.org/officeDocument/2006/relationships/customXml" Target="../ink/ink536.xml"/><Relationship Id="rId138" Type="http://schemas.openxmlformats.org/officeDocument/2006/relationships/customXml" Target="../ink/ink563.xml"/><Relationship Id="rId159" Type="http://schemas.openxmlformats.org/officeDocument/2006/relationships/image" Target="../media/image2060.png"/><Relationship Id="rId170" Type="http://schemas.openxmlformats.org/officeDocument/2006/relationships/customXml" Target="../ink/ink579.xml"/><Relationship Id="rId191" Type="http://schemas.openxmlformats.org/officeDocument/2006/relationships/image" Target="../media/image2220.png"/><Relationship Id="rId205" Type="http://schemas.openxmlformats.org/officeDocument/2006/relationships/image" Target="../media/image2290.png"/><Relationship Id="rId107" Type="http://schemas.openxmlformats.org/officeDocument/2006/relationships/image" Target="../media/image1800.png"/><Relationship Id="rId11" Type="http://schemas.openxmlformats.org/officeDocument/2006/relationships/customXml" Target="../ink/ink499.xml"/><Relationship Id="rId32" Type="http://schemas.openxmlformats.org/officeDocument/2006/relationships/image" Target="../media/image1430.png"/><Relationship Id="rId37" Type="http://schemas.openxmlformats.org/officeDocument/2006/relationships/customXml" Target="../ink/ink512.xml"/><Relationship Id="rId53" Type="http://schemas.openxmlformats.org/officeDocument/2006/relationships/customXml" Target="../ink/ink520.xml"/><Relationship Id="rId58" Type="http://schemas.openxmlformats.org/officeDocument/2006/relationships/customXml" Target="../ink/ink523.xml"/><Relationship Id="rId74" Type="http://schemas.openxmlformats.org/officeDocument/2006/relationships/customXml" Target="../ink/ink531.xml"/><Relationship Id="rId79" Type="http://schemas.openxmlformats.org/officeDocument/2006/relationships/image" Target="../media/image1660.png"/><Relationship Id="rId102" Type="http://schemas.openxmlformats.org/officeDocument/2006/relationships/customXml" Target="../ink/ink545.xml"/><Relationship Id="rId123" Type="http://schemas.openxmlformats.org/officeDocument/2006/relationships/image" Target="../media/image1880.png"/><Relationship Id="rId128" Type="http://schemas.openxmlformats.org/officeDocument/2006/relationships/customXml" Target="../ink/ink558.xml"/><Relationship Id="rId144" Type="http://schemas.openxmlformats.org/officeDocument/2006/relationships/customXml" Target="../ink/ink566.xml"/><Relationship Id="rId149" Type="http://schemas.openxmlformats.org/officeDocument/2006/relationships/image" Target="../media/image2010.png"/><Relationship Id="rId5" Type="http://schemas.openxmlformats.org/officeDocument/2006/relationships/customXml" Target="../ink/ink496.xml"/><Relationship Id="rId90" Type="http://schemas.openxmlformats.org/officeDocument/2006/relationships/customXml" Target="../ink/ink539.xml"/><Relationship Id="rId95" Type="http://schemas.openxmlformats.org/officeDocument/2006/relationships/image" Target="../media/image1740.png"/><Relationship Id="rId160" Type="http://schemas.openxmlformats.org/officeDocument/2006/relationships/customXml" Target="../ink/ink574.xml"/><Relationship Id="rId165" Type="http://schemas.openxmlformats.org/officeDocument/2006/relationships/image" Target="../media/image2090.png"/><Relationship Id="rId181" Type="http://schemas.openxmlformats.org/officeDocument/2006/relationships/image" Target="../media/image2170.png"/><Relationship Id="rId186" Type="http://schemas.openxmlformats.org/officeDocument/2006/relationships/customXml" Target="../ink/ink587.xml"/><Relationship Id="rId211" Type="http://schemas.openxmlformats.org/officeDocument/2006/relationships/image" Target="../media/image2320.png"/><Relationship Id="rId22" Type="http://schemas.openxmlformats.org/officeDocument/2006/relationships/image" Target="../media/image1380.png"/><Relationship Id="rId27" Type="http://schemas.openxmlformats.org/officeDocument/2006/relationships/customXml" Target="../ink/ink507.xml"/><Relationship Id="rId43" Type="http://schemas.openxmlformats.org/officeDocument/2006/relationships/customXml" Target="../ink/ink515.xml"/><Relationship Id="rId48" Type="http://schemas.openxmlformats.org/officeDocument/2006/relationships/image" Target="../media/image1510.png"/><Relationship Id="rId64" Type="http://schemas.openxmlformats.org/officeDocument/2006/relationships/customXml" Target="../ink/ink526.xml"/><Relationship Id="rId69" Type="http://schemas.openxmlformats.org/officeDocument/2006/relationships/image" Target="../media/image1610.png"/><Relationship Id="rId113" Type="http://schemas.openxmlformats.org/officeDocument/2006/relationships/image" Target="../media/image1830.png"/><Relationship Id="rId118" Type="http://schemas.openxmlformats.org/officeDocument/2006/relationships/customXml" Target="../ink/ink553.xml"/><Relationship Id="rId134" Type="http://schemas.openxmlformats.org/officeDocument/2006/relationships/customXml" Target="../ink/ink561.xml"/><Relationship Id="rId139" Type="http://schemas.openxmlformats.org/officeDocument/2006/relationships/image" Target="../media/image1960.png"/><Relationship Id="rId80" Type="http://schemas.openxmlformats.org/officeDocument/2006/relationships/customXml" Target="../ink/ink534.xml"/><Relationship Id="rId85" Type="http://schemas.openxmlformats.org/officeDocument/2006/relationships/image" Target="../media/image1690.png"/><Relationship Id="rId150" Type="http://schemas.openxmlformats.org/officeDocument/2006/relationships/customXml" Target="../ink/ink569.xml"/><Relationship Id="rId155" Type="http://schemas.openxmlformats.org/officeDocument/2006/relationships/image" Target="../media/image2040.png"/><Relationship Id="rId171" Type="http://schemas.openxmlformats.org/officeDocument/2006/relationships/image" Target="../media/image2120.png"/><Relationship Id="rId176" Type="http://schemas.openxmlformats.org/officeDocument/2006/relationships/customXml" Target="../ink/ink582.xml"/><Relationship Id="rId192" Type="http://schemas.openxmlformats.org/officeDocument/2006/relationships/customXml" Target="../ink/ink590.xml"/><Relationship Id="rId197" Type="http://schemas.openxmlformats.org/officeDocument/2006/relationships/image" Target="../media/image2250.png"/><Relationship Id="rId206" Type="http://schemas.openxmlformats.org/officeDocument/2006/relationships/customXml" Target="../ink/ink597.xml"/><Relationship Id="rId201" Type="http://schemas.openxmlformats.org/officeDocument/2006/relationships/image" Target="../media/image2270.png"/><Relationship Id="rId12" Type="http://schemas.openxmlformats.org/officeDocument/2006/relationships/image" Target="../media/image1330.png"/><Relationship Id="rId17" Type="http://schemas.openxmlformats.org/officeDocument/2006/relationships/customXml" Target="../ink/ink502.xml"/><Relationship Id="rId33" Type="http://schemas.openxmlformats.org/officeDocument/2006/relationships/customXml" Target="../ink/ink510.xml"/><Relationship Id="rId38" Type="http://schemas.openxmlformats.org/officeDocument/2006/relationships/image" Target="../media/image1460.png"/><Relationship Id="rId59" Type="http://schemas.openxmlformats.org/officeDocument/2006/relationships/image" Target="../media/image1560.png"/><Relationship Id="rId103" Type="http://schemas.openxmlformats.org/officeDocument/2006/relationships/image" Target="../media/image1780.png"/><Relationship Id="rId108" Type="http://schemas.openxmlformats.org/officeDocument/2006/relationships/customXml" Target="../ink/ink548.xml"/><Relationship Id="rId124" Type="http://schemas.openxmlformats.org/officeDocument/2006/relationships/customXml" Target="../ink/ink556.xml"/><Relationship Id="rId129" Type="http://schemas.openxmlformats.org/officeDocument/2006/relationships/image" Target="../media/image1910.png"/><Relationship Id="rId54" Type="http://schemas.openxmlformats.org/officeDocument/2006/relationships/image" Target="../media/image1540.png"/><Relationship Id="rId70" Type="http://schemas.openxmlformats.org/officeDocument/2006/relationships/customXml" Target="../ink/ink529.xml"/><Relationship Id="rId75" Type="http://schemas.openxmlformats.org/officeDocument/2006/relationships/image" Target="../media/image1640.png"/><Relationship Id="rId91" Type="http://schemas.openxmlformats.org/officeDocument/2006/relationships/image" Target="../media/image1720.png"/><Relationship Id="rId96" Type="http://schemas.openxmlformats.org/officeDocument/2006/relationships/customXml" Target="../ink/ink542.xml"/><Relationship Id="rId140" Type="http://schemas.openxmlformats.org/officeDocument/2006/relationships/customXml" Target="../ink/ink564.xml"/><Relationship Id="rId145" Type="http://schemas.openxmlformats.org/officeDocument/2006/relationships/image" Target="../media/image1990.png"/><Relationship Id="rId161" Type="http://schemas.openxmlformats.org/officeDocument/2006/relationships/image" Target="../media/image2070.png"/><Relationship Id="rId166" Type="http://schemas.openxmlformats.org/officeDocument/2006/relationships/customXml" Target="../ink/ink577.xml"/><Relationship Id="rId182" Type="http://schemas.openxmlformats.org/officeDocument/2006/relationships/customXml" Target="../ink/ink585.xml"/><Relationship Id="rId187" Type="http://schemas.openxmlformats.org/officeDocument/2006/relationships/image" Target="../media/image2200.png"/><Relationship Id="rId1" Type="http://schemas.openxmlformats.org/officeDocument/2006/relationships/slideLayout" Target="../slideLayouts/slideLayout58.xml"/><Relationship Id="rId6" Type="http://schemas.openxmlformats.org/officeDocument/2006/relationships/image" Target="../media/image1300.png"/><Relationship Id="rId212" Type="http://schemas.openxmlformats.org/officeDocument/2006/relationships/customXml" Target="../ink/ink600.xml"/><Relationship Id="rId23" Type="http://schemas.openxmlformats.org/officeDocument/2006/relationships/customXml" Target="../ink/ink505.xml"/><Relationship Id="rId28" Type="http://schemas.openxmlformats.org/officeDocument/2006/relationships/image" Target="../media/image1410.png"/><Relationship Id="rId49" Type="http://schemas.openxmlformats.org/officeDocument/2006/relationships/customXml" Target="../ink/ink518.xml"/><Relationship Id="rId114" Type="http://schemas.openxmlformats.org/officeDocument/2006/relationships/customXml" Target="../ink/ink551.xml"/><Relationship Id="rId119" Type="http://schemas.openxmlformats.org/officeDocument/2006/relationships/image" Target="../media/image1860.png"/><Relationship Id="rId44" Type="http://schemas.openxmlformats.org/officeDocument/2006/relationships/image" Target="../media/image1490.png"/><Relationship Id="rId60" Type="http://schemas.openxmlformats.org/officeDocument/2006/relationships/customXml" Target="../ink/ink524.xml"/><Relationship Id="rId65" Type="http://schemas.openxmlformats.org/officeDocument/2006/relationships/image" Target="../media/image1590.png"/><Relationship Id="rId81" Type="http://schemas.openxmlformats.org/officeDocument/2006/relationships/image" Target="../media/image1670.png"/><Relationship Id="rId86" Type="http://schemas.openxmlformats.org/officeDocument/2006/relationships/customXml" Target="../ink/ink537.xml"/><Relationship Id="rId130" Type="http://schemas.openxmlformats.org/officeDocument/2006/relationships/customXml" Target="../ink/ink559.xml"/><Relationship Id="rId135" Type="http://schemas.openxmlformats.org/officeDocument/2006/relationships/image" Target="../media/image1940.png"/><Relationship Id="rId151" Type="http://schemas.openxmlformats.org/officeDocument/2006/relationships/image" Target="../media/image2020.png"/><Relationship Id="rId156" Type="http://schemas.openxmlformats.org/officeDocument/2006/relationships/customXml" Target="../ink/ink572.xml"/><Relationship Id="rId177" Type="http://schemas.openxmlformats.org/officeDocument/2006/relationships/image" Target="../media/image2150.png"/><Relationship Id="rId198" Type="http://schemas.openxmlformats.org/officeDocument/2006/relationships/customXml" Target="../ink/ink593.xml"/><Relationship Id="rId172" Type="http://schemas.openxmlformats.org/officeDocument/2006/relationships/customXml" Target="../ink/ink580.xml"/><Relationship Id="rId193" Type="http://schemas.openxmlformats.org/officeDocument/2006/relationships/image" Target="../media/image2230.png"/><Relationship Id="rId202" Type="http://schemas.openxmlformats.org/officeDocument/2006/relationships/customXml" Target="../ink/ink595.xml"/><Relationship Id="rId207" Type="http://schemas.openxmlformats.org/officeDocument/2006/relationships/image" Target="../media/image2300.png"/><Relationship Id="rId13" Type="http://schemas.openxmlformats.org/officeDocument/2006/relationships/customXml" Target="../ink/ink500.xml"/><Relationship Id="rId18" Type="http://schemas.openxmlformats.org/officeDocument/2006/relationships/image" Target="../media/image1360.png"/><Relationship Id="rId39" Type="http://schemas.openxmlformats.org/officeDocument/2006/relationships/customXml" Target="../ink/ink513.xml"/><Relationship Id="rId109" Type="http://schemas.openxmlformats.org/officeDocument/2006/relationships/image" Target="../media/image1810.png"/><Relationship Id="rId34" Type="http://schemas.openxmlformats.org/officeDocument/2006/relationships/image" Target="../media/image1440.png"/><Relationship Id="rId50" Type="http://schemas.openxmlformats.org/officeDocument/2006/relationships/image" Target="../media/image1520.png"/><Relationship Id="rId55" Type="http://schemas.openxmlformats.org/officeDocument/2006/relationships/customXml" Target="../ink/ink521.xml"/><Relationship Id="rId76" Type="http://schemas.openxmlformats.org/officeDocument/2006/relationships/customXml" Target="../ink/ink532.xml"/><Relationship Id="rId97" Type="http://schemas.openxmlformats.org/officeDocument/2006/relationships/image" Target="../media/image1750.png"/><Relationship Id="rId104" Type="http://schemas.openxmlformats.org/officeDocument/2006/relationships/customXml" Target="../ink/ink546.xml"/><Relationship Id="rId120" Type="http://schemas.openxmlformats.org/officeDocument/2006/relationships/customXml" Target="../ink/ink554.xml"/><Relationship Id="rId125" Type="http://schemas.openxmlformats.org/officeDocument/2006/relationships/image" Target="../media/image1890.png"/><Relationship Id="rId141" Type="http://schemas.openxmlformats.org/officeDocument/2006/relationships/image" Target="../media/image1970.png"/><Relationship Id="rId146" Type="http://schemas.openxmlformats.org/officeDocument/2006/relationships/customXml" Target="../ink/ink567.xml"/><Relationship Id="rId167" Type="http://schemas.openxmlformats.org/officeDocument/2006/relationships/image" Target="../media/image2100.png"/><Relationship Id="rId188" Type="http://schemas.openxmlformats.org/officeDocument/2006/relationships/customXml" Target="../ink/ink588.xml"/><Relationship Id="rId7" Type="http://schemas.openxmlformats.org/officeDocument/2006/relationships/customXml" Target="../ink/ink497.xml"/><Relationship Id="rId71" Type="http://schemas.openxmlformats.org/officeDocument/2006/relationships/image" Target="../media/image1620.png"/><Relationship Id="rId92" Type="http://schemas.openxmlformats.org/officeDocument/2006/relationships/customXml" Target="../ink/ink540.xml"/><Relationship Id="rId162" Type="http://schemas.openxmlformats.org/officeDocument/2006/relationships/customXml" Target="../ink/ink575.xml"/><Relationship Id="rId183" Type="http://schemas.openxmlformats.org/officeDocument/2006/relationships/image" Target="../media/image2180.png"/><Relationship Id="rId213" Type="http://schemas.openxmlformats.org/officeDocument/2006/relationships/image" Target="../media/image2330.png"/><Relationship Id="rId2" Type="http://schemas.openxmlformats.org/officeDocument/2006/relationships/hyperlink" Target="https://en.wikipedia.org/wiki/Successive_over-relaxation" TargetMode="External"/><Relationship Id="rId29" Type="http://schemas.openxmlformats.org/officeDocument/2006/relationships/customXml" Target="../ink/ink508.xml"/><Relationship Id="rId24" Type="http://schemas.openxmlformats.org/officeDocument/2006/relationships/image" Target="../media/image1390.png"/><Relationship Id="rId40" Type="http://schemas.openxmlformats.org/officeDocument/2006/relationships/image" Target="../media/image1470.png"/><Relationship Id="rId45" Type="http://schemas.openxmlformats.org/officeDocument/2006/relationships/customXml" Target="../ink/ink516.xml"/><Relationship Id="rId66" Type="http://schemas.openxmlformats.org/officeDocument/2006/relationships/customXml" Target="../ink/ink527.xml"/><Relationship Id="rId87" Type="http://schemas.openxmlformats.org/officeDocument/2006/relationships/image" Target="../media/image1700.png"/><Relationship Id="rId110" Type="http://schemas.openxmlformats.org/officeDocument/2006/relationships/customXml" Target="../ink/ink549.xml"/><Relationship Id="rId115" Type="http://schemas.openxmlformats.org/officeDocument/2006/relationships/image" Target="../media/image1840.png"/><Relationship Id="rId131" Type="http://schemas.openxmlformats.org/officeDocument/2006/relationships/image" Target="../media/image1920.png"/><Relationship Id="rId136" Type="http://schemas.openxmlformats.org/officeDocument/2006/relationships/customXml" Target="../ink/ink562.xml"/><Relationship Id="rId157" Type="http://schemas.openxmlformats.org/officeDocument/2006/relationships/image" Target="../media/image2050.png"/><Relationship Id="rId178" Type="http://schemas.openxmlformats.org/officeDocument/2006/relationships/customXml" Target="../ink/ink583.xml"/><Relationship Id="rId61" Type="http://schemas.openxmlformats.org/officeDocument/2006/relationships/image" Target="../media/image1570.png"/><Relationship Id="rId82" Type="http://schemas.openxmlformats.org/officeDocument/2006/relationships/customXml" Target="../ink/ink535.xml"/><Relationship Id="rId152" Type="http://schemas.openxmlformats.org/officeDocument/2006/relationships/customXml" Target="../ink/ink570.xml"/><Relationship Id="rId173" Type="http://schemas.openxmlformats.org/officeDocument/2006/relationships/image" Target="../media/image2130.png"/><Relationship Id="rId194" Type="http://schemas.openxmlformats.org/officeDocument/2006/relationships/customXml" Target="../ink/ink591.xml"/><Relationship Id="rId199" Type="http://schemas.openxmlformats.org/officeDocument/2006/relationships/image" Target="../media/image2260.png"/><Relationship Id="rId203" Type="http://schemas.openxmlformats.org/officeDocument/2006/relationships/image" Target="../media/image2280.png"/><Relationship Id="rId208" Type="http://schemas.openxmlformats.org/officeDocument/2006/relationships/customXml" Target="../ink/ink598.xml"/><Relationship Id="rId19" Type="http://schemas.openxmlformats.org/officeDocument/2006/relationships/customXml" Target="../ink/ink503.xml"/><Relationship Id="rId14" Type="http://schemas.openxmlformats.org/officeDocument/2006/relationships/image" Target="../media/image1340.png"/><Relationship Id="rId30" Type="http://schemas.openxmlformats.org/officeDocument/2006/relationships/image" Target="../media/image1420.png"/><Relationship Id="rId35" Type="http://schemas.openxmlformats.org/officeDocument/2006/relationships/customXml" Target="../ink/ink511.xml"/><Relationship Id="rId56" Type="http://schemas.openxmlformats.org/officeDocument/2006/relationships/image" Target="../media/image1550.png"/><Relationship Id="rId77" Type="http://schemas.openxmlformats.org/officeDocument/2006/relationships/image" Target="../media/image1650.png"/><Relationship Id="rId100" Type="http://schemas.openxmlformats.org/officeDocument/2006/relationships/customXml" Target="../ink/ink544.xml"/><Relationship Id="rId105" Type="http://schemas.openxmlformats.org/officeDocument/2006/relationships/image" Target="../media/image1790.png"/><Relationship Id="rId126" Type="http://schemas.openxmlformats.org/officeDocument/2006/relationships/customXml" Target="../ink/ink557.xml"/><Relationship Id="rId147" Type="http://schemas.openxmlformats.org/officeDocument/2006/relationships/image" Target="../media/image2000.png"/><Relationship Id="rId168" Type="http://schemas.openxmlformats.org/officeDocument/2006/relationships/customXml" Target="../ink/ink578.xml"/><Relationship Id="rId8" Type="http://schemas.openxmlformats.org/officeDocument/2006/relationships/image" Target="../media/image1310.png"/><Relationship Id="rId51" Type="http://schemas.openxmlformats.org/officeDocument/2006/relationships/customXml" Target="../ink/ink519.xml"/><Relationship Id="rId72" Type="http://schemas.openxmlformats.org/officeDocument/2006/relationships/customXml" Target="../ink/ink530.xml"/><Relationship Id="rId93" Type="http://schemas.openxmlformats.org/officeDocument/2006/relationships/image" Target="../media/image1730.png"/><Relationship Id="rId98" Type="http://schemas.openxmlformats.org/officeDocument/2006/relationships/customXml" Target="../ink/ink543.xml"/><Relationship Id="rId121" Type="http://schemas.openxmlformats.org/officeDocument/2006/relationships/image" Target="../media/image1870.png"/><Relationship Id="rId142" Type="http://schemas.openxmlformats.org/officeDocument/2006/relationships/customXml" Target="../ink/ink565.xml"/><Relationship Id="rId163" Type="http://schemas.openxmlformats.org/officeDocument/2006/relationships/image" Target="../media/image2080.png"/><Relationship Id="rId184" Type="http://schemas.openxmlformats.org/officeDocument/2006/relationships/customXml" Target="../ink/ink586.xml"/><Relationship Id="rId189" Type="http://schemas.openxmlformats.org/officeDocument/2006/relationships/image" Target="../media/image2210.png"/><Relationship Id="rId3" Type="http://schemas.openxmlformats.org/officeDocument/2006/relationships/image" Target="../media/image460.png"/><Relationship Id="rId214" Type="http://schemas.openxmlformats.org/officeDocument/2006/relationships/customXml" Target="../ink/ink601.xml"/><Relationship Id="rId25" Type="http://schemas.openxmlformats.org/officeDocument/2006/relationships/customXml" Target="../ink/ink506.xml"/><Relationship Id="rId46" Type="http://schemas.openxmlformats.org/officeDocument/2006/relationships/image" Target="../media/image1500.png"/><Relationship Id="rId67" Type="http://schemas.openxmlformats.org/officeDocument/2006/relationships/image" Target="../media/image1600.png"/><Relationship Id="rId116" Type="http://schemas.openxmlformats.org/officeDocument/2006/relationships/customXml" Target="../ink/ink552.xml"/><Relationship Id="rId137" Type="http://schemas.openxmlformats.org/officeDocument/2006/relationships/image" Target="../media/image1950.png"/><Relationship Id="rId158" Type="http://schemas.openxmlformats.org/officeDocument/2006/relationships/customXml" Target="../ink/ink573.xml"/><Relationship Id="rId20" Type="http://schemas.openxmlformats.org/officeDocument/2006/relationships/image" Target="../media/image1370.png"/><Relationship Id="rId41" Type="http://schemas.openxmlformats.org/officeDocument/2006/relationships/customXml" Target="../ink/ink514.xml"/><Relationship Id="rId62" Type="http://schemas.openxmlformats.org/officeDocument/2006/relationships/customXml" Target="../ink/ink525.xml"/><Relationship Id="rId83" Type="http://schemas.openxmlformats.org/officeDocument/2006/relationships/image" Target="../media/image1680.png"/><Relationship Id="rId88" Type="http://schemas.openxmlformats.org/officeDocument/2006/relationships/customXml" Target="../ink/ink538.xml"/><Relationship Id="rId111" Type="http://schemas.openxmlformats.org/officeDocument/2006/relationships/image" Target="../media/image1820.png"/><Relationship Id="rId132" Type="http://schemas.openxmlformats.org/officeDocument/2006/relationships/customXml" Target="../ink/ink560.xml"/><Relationship Id="rId153" Type="http://schemas.openxmlformats.org/officeDocument/2006/relationships/image" Target="../media/image2030.png"/><Relationship Id="rId174" Type="http://schemas.openxmlformats.org/officeDocument/2006/relationships/customXml" Target="../ink/ink581.xml"/><Relationship Id="rId179" Type="http://schemas.openxmlformats.org/officeDocument/2006/relationships/image" Target="../media/image2160.png"/><Relationship Id="rId195" Type="http://schemas.openxmlformats.org/officeDocument/2006/relationships/image" Target="../media/image2240.png"/><Relationship Id="rId209" Type="http://schemas.openxmlformats.org/officeDocument/2006/relationships/image" Target="../media/image2310.png"/><Relationship Id="rId190" Type="http://schemas.openxmlformats.org/officeDocument/2006/relationships/customXml" Target="../ink/ink589.xml"/><Relationship Id="rId204" Type="http://schemas.openxmlformats.org/officeDocument/2006/relationships/customXml" Target="../ink/ink596.xml"/><Relationship Id="rId15" Type="http://schemas.openxmlformats.org/officeDocument/2006/relationships/customXml" Target="../ink/ink501.xml"/><Relationship Id="rId36" Type="http://schemas.openxmlformats.org/officeDocument/2006/relationships/image" Target="../media/image1450.png"/><Relationship Id="rId57" Type="http://schemas.openxmlformats.org/officeDocument/2006/relationships/customXml" Target="../ink/ink522.xml"/><Relationship Id="rId106" Type="http://schemas.openxmlformats.org/officeDocument/2006/relationships/customXml" Target="../ink/ink547.xml"/><Relationship Id="rId127" Type="http://schemas.openxmlformats.org/officeDocument/2006/relationships/image" Target="../media/image1900.png"/><Relationship Id="rId10" Type="http://schemas.openxmlformats.org/officeDocument/2006/relationships/image" Target="../media/image1320.png"/><Relationship Id="rId31" Type="http://schemas.openxmlformats.org/officeDocument/2006/relationships/customXml" Target="../ink/ink509.xml"/><Relationship Id="rId52" Type="http://schemas.openxmlformats.org/officeDocument/2006/relationships/image" Target="../media/image1530.png"/><Relationship Id="rId73" Type="http://schemas.openxmlformats.org/officeDocument/2006/relationships/image" Target="../media/image1630.png"/><Relationship Id="rId78" Type="http://schemas.openxmlformats.org/officeDocument/2006/relationships/customXml" Target="../ink/ink533.xml"/><Relationship Id="rId94" Type="http://schemas.openxmlformats.org/officeDocument/2006/relationships/customXml" Target="../ink/ink541.xml"/><Relationship Id="rId99" Type="http://schemas.openxmlformats.org/officeDocument/2006/relationships/image" Target="../media/image1760.png"/><Relationship Id="rId101" Type="http://schemas.openxmlformats.org/officeDocument/2006/relationships/image" Target="../media/image1770.png"/><Relationship Id="rId122" Type="http://schemas.openxmlformats.org/officeDocument/2006/relationships/customXml" Target="../ink/ink555.xml"/><Relationship Id="rId143" Type="http://schemas.openxmlformats.org/officeDocument/2006/relationships/image" Target="../media/image1980.png"/><Relationship Id="rId148" Type="http://schemas.openxmlformats.org/officeDocument/2006/relationships/customXml" Target="../ink/ink568.xml"/><Relationship Id="rId164" Type="http://schemas.openxmlformats.org/officeDocument/2006/relationships/customXml" Target="../ink/ink576.xml"/><Relationship Id="rId169" Type="http://schemas.openxmlformats.org/officeDocument/2006/relationships/image" Target="../media/image2110.png"/><Relationship Id="rId185" Type="http://schemas.openxmlformats.org/officeDocument/2006/relationships/image" Target="../media/image2190.png"/><Relationship Id="rId4" Type="http://schemas.openxmlformats.org/officeDocument/2006/relationships/image" Target="../media/image456.png"/><Relationship Id="rId9" Type="http://schemas.openxmlformats.org/officeDocument/2006/relationships/customXml" Target="../ink/ink498.xml"/><Relationship Id="rId180" Type="http://schemas.openxmlformats.org/officeDocument/2006/relationships/customXml" Target="../ink/ink584.xml"/><Relationship Id="rId210" Type="http://schemas.openxmlformats.org/officeDocument/2006/relationships/customXml" Target="../ink/ink599.xml"/><Relationship Id="rId215" Type="http://schemas.openxmlformats.org/officeDocument/2006/relationships/image" Target="../media/image2340.png"/><Relationship Id="rId26" Type="http://schemas.openxmlformats.org/officeDocument/2006/relationships/image" Target="../media/image1400.png"/><Relationship Id="rId47" Type="http://schemas.openxmlformats.org/officeDocument/2006/relationships/customXml" Target="../ink/ink517.xml"/><Relationship Id="rId68" Type="http://schemas.openxmlformats.org/officeDocument/2006/relationships/customXml" Target="../ink/ink528.xml"/><Relationship Id="rId89" Type="http://schemas.openxmlformats.org/officeDocument/2006/relationships/image" Target="../media/image1710.png"/><Relationship Id="rId112" Type="http://schemas.openxmlformats.org/officeDocument/2006/relationships/customXml" Target="../ink/ink550.xml"/><Relationship Id="rId133" Type="http://schemas.openxmlformats.org/officeDocument/2006/relationships/image" Target="../media/image1930.png"/><Relationship Id="rId154" Type="http://schemas.openxmlformats.org/officeDocument/2006/relationships/customXml" Target="../ink/ink571.xml"/><Relationship Id="rId175" Type="http://schemas.openxmlformats.org/officeDocument/2006/relationships/image" Target="../media/image2140.png"/><Relationship Id="rId196" Type="http://schemas.openxmlformats.org/officeDocument/2006/relationships/customXml" Target="../ink/ink592.xml"/><Relationship Id="rId200" Type="http://schemas.openxmlformats.org/officeDocument/2006/relationships/customXml" Target="../ink/ink594.xml"/><Relationship Id="rId16" Type="http://schemas.openxmlformats.org/officeDocument/2006/relationships/image" Target="../media/image1350.png"/></Relationships>
</file>

<file path=ppt/slides/_rels/slide53.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hyperlink" Target="https://en.wikipedia.org/wiki/Successive_over-relaxation" TargetMode="External"/><Relationship Id="rId1" Type="http://schemas.openxmlformats.org/officeDocument/2006/relationships/slideLayout" Target="../slideLayouts/slideLayout58.xml"/><Relationship Id="rId4" Type="http://schemas.openxmlformats.org/officeDocument/2006/relationships/image" Target="../media/image456.png"/></Relationships>
</file>

<file path=ppt/slides/_rels/slide54.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58.xml"/></Relationships>
</file>

<file path=ppt/slides/_rels/slide59.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60.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58.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768681"/>
            <a:ext cx="11376788" cy="1107996"/>
          </a:xfrm>
        </p:spPr>
        <p:txBody>
          <a:bodyPr/>
          <a:lstStyle/>
          <a:p>
            <a:r>
              <a:rPr lang="en-US" sz="4000" b="1" noProof="0" dirty="0">
                <a:solidFill>
                  <a:srgbClr val="00C1B6"/>
                </a:solidFill>
              </a:rPr>
              <a:t>Numerical Analysis (6/7)</a:t>
            </a:r>
            <a:br>
              <a:rPr lang="en-US" sz="4000" b="1" noProof="0" dirty="0">
                <a:solidFill>
                  <a:srgbClr val="00C1B6"/>
                </a:solidFill>
              </a:rPr>
            </a:br>
            <a:r>
              <a:rPr lang="en-US" sz="3200" b="1" dirty="0">
                <a:solidFill>
                  <a:srgbClr val="00C1B6"/>
                </a:solidFill>
              </a:rPr>
              <a:t>Linear systems</a:t>
            </a:r>
            <a:endParaRPr lang="en-US" sz="2400" noProof="0" dirty="0"/>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p:txBody>
          <a:bodyPr/>
          <a:lstStyle/>
          <a:p>
            <a:r>
              <a:rPr lang="de-DE" sz="2000" dirty="0"/>
              <a:t>University of Luxembourg - 2024</a:t>
            </a:r>
          </a:p>
          <a:p>
            <a:r>
              <a:rPr lang="de-DE" sz="1800" dirty="0">
                <a:hlinkClick r:id="rId2"/>
              </a:rPr>
              <a:t>Master in Mathematics</a:t>
            </a:r>
            <a:endParaRPr lang="de-DE" sz="1800" dirty="0"/>
          </a:p>
          <a:p>
            <a:endParaRPr lang="de-DE" dirty="0"/>
          </a:p>
          <a:p>
            <a:r>
              <a:rPr lang="de-DE" sz="2000" dirty="0"/>
              <a:t>Hadrien Beriot</a:t>
            </a:r>
          </a:p>
        </p:txBody>
      </p:sp>
    </p:spTree>
    <p:extLst>
      <p:ext uri="{BB962C8B-B14F-4D97-AF65-F5344CB8AC3E}">
        <p14:creationId xmlns:p14="http://schemas.microsoft.com/office/powerpoint/2010/main" val="10532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Backward substitution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1E0D494C-5595-2650-C5CD-158E7E870C31}"/>
              </a:ext>
            </a:extLst>
          </p:cNvPr>
          <p:cNvPicPr>
            <a:picLocks noChangeAspect="1"/>
          </p:cNvPicPr>
          <p:nvPr/>
        </p:nvPicPr>
        <p:blipFill>
          <a:blip r:embed="rId3"/>
          <a:stretch>
            <a:fillRect/>
          </a:stretch>
        </p:blipFill>
        <p:spPr>
          <a:xfrm>
            <a:off x="785540" y="1113647"/>
            <a:ext cx="10620920" cy="5029200"/>
          </a:xfrm>
          <a:prstGeom prst="rect">
            <a:avLst/>
          </a:prstGeom>
        </p:spPr>
      </p:pic>
      <p:sp>
        <p:nvSpPr>
          <p:cNvPr id="5" name="TextBox 4">
            <a:extLst>
              <a:ext uri="{FF2B5EF4-FFF2-40B4-BE49-F238E27FC236}">
                <a16:creationId xmlns:a16="http://schemas.microsoft.com/office/drawing/2014/main" id="{D642CAE3-9F6A-0648-499C-165454F2A961}"/>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1</a:t>
            </a:r>
          </a:p>
        </p:txBody>
      </p:sp>
    </p:spTree>
    <p:extLst>
      <p:ext uri="{BB962C8B-B14F-4D97-AF65-F5344CB8AC3E}">
        <p14:creationId xmlns:p14="http://schemas.microsoft.com/office/powerpoint/2010/main" val="87696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omputer screen shot of a computer screen&#10;&#10;Description automatically generated">
            <a:extLst>
              <a:ext uri="{FF2B5EF4-FFF2-40B4-BE49-F238E27FC236}">
                <a16:creationId xmlns:a16="http://schemas.microsoft.com/office/drawing/2014/main" id="{F7703C27-2D9B-191B-A155-6A00434DE996}"/>
              </a:ext>
            </a:extLst>
          </p:cNvPr>
          <p:cNvPicPr>
            <a:picLocks noChangeAspect="1"/>
          </p:cNvPicPr>
          <p:nvPr/>
        </p:nvPicPr>
        <p:blipFill>
          <a:blip r:embed="rId3"/>
          <a:stretch>
            <a:fillRect/>
          </a:stretch>
        </p:blipFill>
        <p:spPr>
          <a:xfrm>
            <a:off x="1059160" y="1230908"/>
            <a:ext cx="10650072" cy="5029200"/>
          </a:xfrm>
          <a:prstGeom prst="rect">
            <a:avLst/>
          </a:prstGeom>
        </p:spPr>
      </p:pic>
    </p:spTree>
    <p:extLst>
      <p:ext uri="{BB962C8B-B14F-4D97-AF65-F5344CB8AC3E}">
        <p14:creationId xmlns:p14="http://schemas.microsoft.com/office/powerpoint/2010/main" val="199799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Gauss elimination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sheet of paper with black text&#10;&#10;Description automatically generated">
            <a:extLst>
              <a:ext uri="{FF2B5EF4-FFF2-40B4-BE49-F238E27FC236}">
                <a16:creationId xmlns:a16="http://schemas.microsoft.com/office/drawing/2014/main" id="{EAE3807C-924F-2C1A-D98A-E28F30799439}"/>
              </a:ext>
            </a:extLst>
          </p:cNvPr>
          <p:cNvPicPr>
            <a:picLocks noChangeAspect="1"/>
          </p:cNvPicPr>
          <p:nvPr/>
        </p:nvPicPr>
        <p:blipFill>
          <a:blip r:embed="rId3"/>
          <a:stretch>
            <a:fillRect/>
          </a:stretch>
        </p:blipFill>
        <p:spPr>
          <a:xfrm>
            <a:off x="1074445" y="1230908"/>
            <a:ext cx="10586033" cy="5029200"/>
          </a:xfrm>
          <a:prstGeom prst="rect">
            <a:avLst/>
          </a:prstGeom>
        </p:spPr>
      </p:pic>
    </p:spTree>
    <p:extLst>
      <p:ext uri="{BB962C8B-B14F-4D97-AF65-F5344CB8AC3E}">
        <p14:creationId xmlns:p14="http://schemas.microsoft.com/office/powerpoint/2010/main" val="132927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Description of the first step</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FDAE8E99-9982-1792-A66F-F39FFD2D0480}"/>
              </a:ext>
            </a:extLst>
          </p:cNvPr>
          <p:cNvPicPr>
            <a:picLocks noChangeAspect="1"/>
          </p:cNvPicPr>
          <p:nvPr/>
        </p:nvPicPr>
        <p:blipFill>
          <a:blip r:embed="rId3"/>
          <a:stretch>
            <a:fillRect/>
          </a:stretch>
        </p:blipFill>
        <p:spPr>
          <a:xfrm>
            <a:off x="1074096" y="1227047"/>
            <a:ext cx="10586732" cy="5029200"/>
          </a:xfrm>
          <a:prstGeom prst="rect">
            <a:avLst/>
          </a:prstGeom>
        </p:spPr>
      </p:pic>
    </p:spTree>
    <p:extLst>
      <p:ext uri="{BB962C8B-B14F-4D97-AF65-F5344CB8AC3E}">
        <p14:creationId xmlns:p14="http://schemas.microsoft.com/office/powerpoint/2010/main" val="1067754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Illustration of the algorithm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diagram of a game&#10;&#10;Description automatically generated with medium confidence">
            <a:extLst>
              <a:ext uri="{FF2B5EF4-FFF2-40B4-BE49-F238E27FC236}">
                <a16:creationId xmlns:a16="http://schemas.microsoft.com/office/drawing/2014/main" id="{40A559BA-0EB9-F69A-E235-1372E262DC33}"/>
              </a:ext>
            </a:extLst>
          </p:cNvPr>
          <p:cNvPicPr>
            <a:picLocks noChangeAspect="1"/>
          </p:cNvPicPr>
          <p:nvPr/>
        </p:nvPicPr>
        <p:blipFill>
          <a:blip r:embed="rId3"/>
          <a:stretch>
            <a:fillRect/>
          </a:stretch>
        </p:blipFill>
        <p:spPr>
          <a:xfrm>
            <a:off x="1032790" y="1281600"/>
            <a:ext cx="10669343" cy="5029200"/>
          </a:xfrm>
          <a:prstGeom prst="rect">
            <a:avLst/>
          </a:prstGeom>
        </p:spPr>
      </p:pic>
    </p:spTree>
    <p:extLst>
      <p:ext uri="{BB962C8B-B14F-4D97-AF65-F5344CB8AC3E}">
        <p14:creationId xmlns:p14="http://schemas.microsoft.com/office/powerpoint/2010/main" val="200639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Theorem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4171D96D-626C-AB80-6669-0D80D5448CEB}"/>
              </a:ext>
            </a:extLst>
          </p:cNvPr>
          <p:cNvPicPr>
            <a:picLocks noChangeAspect="1"/>
          </p:cNvPicPr>
          <p:nvPr/>
        </p:nvPicPr>
        <p:blipFill>
          <a:blip r:embed="rId3"/>
          <a:stretch>
            <a:fillRect/>
          </a:stretch>
        </p:blipFill>
        <p:spPr>
          <a:xfrm>
            <a:off x="1109662" y="931422"/>
            <a:ext cx="10515600" cy="5502756"/>
          </a:xfrm>
          <a:prstGeom prst="rect">
            <a:avLst/>
          </a:prstGeom>
        </p:spPr>
      </p:pic>
    </p:spTree>
    <p:extLst>
      <p:ext uri="{BB962C8B-B14F-4D97-AF65-F5344CB8AC3E}">
        <p14:creationId xmlns:p14="http://schemas.microsoft.com/office/powerpoint/2010/main" val="4137677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Example (hands 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5" name="TextBox 4">
            <a:extLst>
              <a:ext uri="{FF2B5EF4-FFF2-40B4-BE49-F238E27FC236}">
                <a16:creationId xmlns:a16="http://schemas.microsoft.com/office/drawing/2014/main" id="{97F7ACB0-EE15-D778-C07A-2B8D3407CCAC}"/>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2</a:t>
            </a:r>
          </a:p>
        </p:txBody>
      </p:sp>
      <p:pic>
        <p:nvPicPr>
          <p:cNvPr id="70" name="Picture 69">
            <a:extLst>
              <a:ext uri="{FF2B5EF4-FFF2-40B4-BE49-F238E27FC236}">
                <a16:creationId xmlns:a16="http://schemas.microsoft.com/office/drawing/2014/main" id="{E0D30803-BD8C-5C50-8683-D14DA7AE649E}"/>
              </a:ext>
            </a:extLst>
          </p:cNvPr>
          <p:cNvPicPr>
            <a:picLocks noChangeAspect="1"/>
          </p:cNvPicPr>
          <p:nvPr/>
        </p:nvPicPr>
        <p:blipFill>
          <a:blip r:embed="rId3"/>
          <a:stretch>
            <a:fillRect/>
          </a:stretch>
        </p:blipFill>
        <p:spPr>
          <a:xfrm>
            <a:off x="932578" y="1143177"/>
            <a:ext cx="3586492" cy="2060541"/>
          </a:xfrm>
          <a:prstGeom prst="rect">
            <a:avLst/>
          </a:prstGeom>
        </p:spPr>
      </p:pic>
      <p:pic>
        <p:nvPicPr>
          <p:cNvPr id="118" name="Picture 117">
            <a:extLst>
              <a:ext uri="{FF2B5EF4-FFF2-40B4-BE49-F238E27FC236}">
                <a16:creationId xmlns:a16="http://schemas.microsoft.com/office/drawing/2014/main" id="{25510D43-7F1A-05B8-9B65-DE5567E0F9EE}"/>
              </a:ext>
            </a:extLst>
          </p:cNvPr>
          <p:cNvPicPr>
            <a:picLocks noChangeAspect="1"/>
          </p:cNvPicPr>
          <p:nvPr/>
        </p:nvPicPr>
        <p:blipFill>
          <a:blip r:embed="rId4"/>
          <a:stretch>
            <a:fillRect/>
          </a:stretch>
        </p:blipFill>
        <p:spPr>
          <a:xfrm>
            <a:off x="5457569" y="3328429"/>
            <a:ext cx="5558093" cy="1979833"/>
          </a:xfrm>
          <a:prstGeom prst="rect">
            <a:avLst/>
          </a:prstGeom>
        </p:spPr>
      </p:pic>
      <p:grpSp>
        <p:nvGrpSpPr>
          <p:cNvPr id="121" name="Group 120">
            <a:extLst>
              <a:ext uri="{FF2B5EF4-FFF2-40B4-BE49-F238E27FC236}">
                <a16:creationId xmlns:a16="http://schemas.microsoft.com/office/drawing/2014/main" id="{96A713E6-B0C1-BB51-0BF3-D96B62F10B72}"/>
              </a:ext>
            </a:extLst>
          </p:cNvPr>
          <p:cNvGrpSpPr/>
          <p:nvPr/>
        </p:nvGrpSpPr>
        <p:grpSpPr>
          <a:xfrm>
            <a:off x="4476695" y="4106785"/>
            <a:ext cx="318600" cy="458640"/>
            <a:chOff x="4476695" y="4106785"/>
            <a:chExt cx="318600" cy="458640"/>
          </a:xfrm>
        </p:grpSpPr>
        <mc:AlternateContent xmlns:mc="http://schemas.openxmlformats.org/markup-compatibility/2006" xmlns:p14="http://schemas.microsoft.com/office/powerpoint/2010/main">
          <mc:Choice Requires="p14">
            <p:contentPart p14:bwMode="auto" r:id="rId5">
              <p14:nvContentPartPr>
                <p14:cNvPr id="119" name="Ink 118">
                  <a:extLst>
                    <a:ext uri="{FF2B5EF4-FFF2-40B4-BE49-F238E27FC236}">
                      <a16:creationId xmlns:a16="http://schemas.microsoft.com/office/drawing/2014/main" id="{FD7578B6-AF80-4D95-5304-A0D3C7DE1459}"/>
                    </a:ext>
                  </a:extLst>
                </p14:cNvPr>
                <p14:cNvContentPartPr/>
                <p14:nvPr/>
              </p14:nvContentPartPr>
              <p14:xfrm>
                <a:off x="4476695" y="4106785"/>
                <a:ext cx="244440" cy="458640"/>
              </p14:xfrm>
            </p:contentPart>
          </mc:Choice>
          <mc:Fallback xmlns="">
            <p:pic>
              <p:nvPicPr>
                <p:cNvPr id="119" name="Ink 118">
                  <a:extLst>
                    <a:ext uri="{FF2B5EF4-FFF2-40B4-BE49-F238E27FC236}">
                      <a16:creationId xmlns:a16="http://schemas.microsoft.com/office/drawing/2014/main" id="{FD7578B6-AF80-4D95-5304-A0D3C7DE1459}"/>
                    </a:ext>
                  </a:extLst>
                </p:cNvPr>
                <p:cNvPicPr/>
                <p:nvPr/>
              </p:nvPicPr>
              <p:blipFill>
                <a:blip r:embed="rId6"/>
                <a:stretch>
                  <a:fillRect/>
                </a:stretch>
              </p:blipFill>
              <p:spPr>
                <a:xfrm>
                  <a:off x="4468055" y="4097785"/>
                  <a:ext cx="26208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0" name="Ink 119">
                  <a:extLst>
                    <a:ext uri="{FF2B5EF4-FFF2-40B4-BE49-F238E27FC236}">
                      <a16:creationId xmlns:a16="http://schemas.microsoft.com/office/drawing/2014/main" id="{AEEE0562-A730-E6A9-3800-F0C808665325}"/>
                    </a:ext>
                  </a:extLst>
                </p14:cNvPr>
                <p14:cNvContentPartPr/>
                <p14:nvPr/>
              </p14:nvContentPartPr>
              <p14:xfrm>
                <a:off x="4556615" y="4379305"/>
                <a:ext cx="238680" cy="24480"/>
              </p14:xfrm>
            </p:contentPart>
          </mc:Choice>
          <mc:Fallback xmlns="">
            <p:pic>
              <p:nvPicPr>
                <p:cNvPr id="120" name="Ink 119">
                  <a:extLst>
                    <a:ext uri="{FF2B5EF4-FFF2-40B4-BE49-F238E27FC236}">
                      <a16:creationId xmlns:a16="http://schemas.microsoft.com/office/drawing/2014/main" id="{AEEE0562-A730-E6A9-3800-F0C808665325}"/>
                    </a:ext>
                  </a:extLst>
                </p:cNvPr>
                <p:cNvPicPr/>
                <p:nvPr/>
              </p:nvPicPr>
              <p:blipFill>
                <a:blip r:embed="rId8"/>
                <a:stretch>
                  <a:fillRect/>
                </a:stretch>
              </p:blipFill>
              <p:spPr>
                <a:xfrm>
                  <a:off x="4547975" y="4370305"/>
                  <a:ext cx="256320" cy="42120"/>
                </a:xfrm>
                <a:prstGeom prst="rect">
                  <a:avLst/>
                </a:prstGeom>
              </p:spPr>
            </p:pic>
          </mc:Fallback>
        </mc:AlternateContent>
      </p:grpSp>
      <p:grpSp>
        <p:nvGrpSpPr>
          <p:cNvPr id="124" name="Group 123">
            <a:extLst>
              <a:ext uri="{FF2B5EF4-FFF2-40B4-BE49-F238E27FC236}">
                <a16:creationId xmlns:a16="http://schemas.microsoft.com/office/drawing/2014/main" id="{86C03A22-9D5F-5646-72DF-328269E8E145}"/>
              </a:ext>
            </a:extLst>
          </p:cNvPr>
          <p:cNvGrpSpPr/>
          <p:nvPr/>
        </p:nvGrpSpPr>
        <p:grpSpPr>
          <a:xfrm>
            <a:off x="5052695" y="4400905"/>
            <a:ext cx="260280" cy="121680"/>
            <a:chOff x="5052695" y="4400905"/>
            <a:chExt cx="260280" cy="121680"/>
          </a:xfrm>
        </p:grpSpPr>
        <mc:AlternateContent xmlns:mc="http://schemas.openxmlformats.org/markup-compatibility/2006" xmlns:p14="http://schemas.microsoft.com/office/powerpoint/2010/main">
          <mc:Choice Requires="p14">
            <p:contentPart p14:bwMode="auto" r:id="rId9">
              <p14:nvContentPartPr>
                <p14:cNvPr id="122" name="Ink 121">
                  <a:extLst>
                    <a:ext uri="{FF2B5EF4-FFF2-40B4-BE49-F238E27FC236}">
                      <a16:creationId xmlns:a16="http://schemas.microsoft.com/office/drawing/2014/main" id="{869084EF-1AD5-8D21-86A4-D9FF6FA33245}"/>
                    </a:ext>
                  </a:extLst>
                </p14:cNvPr>
                <p14:cNvContentPartPr/>
                <p14:nvPr/>
              </p14:nvContentPartPr>
              <p14:xfrm>
                <a:off x="5052695" y="4513585"/>
                <a:ext cx="260280" cy="9000"/>
              </p14:xfrm>
            </p:contentPart>
          </mc:Choice>
          <mc:Fallback xmlns="">
            <p:pic>
              <p:nvPicPr>
                <p:cNvPr id="122" name="Ink 121">
                  <a:extLst>
                    <a:ext uri="{FF2B5EF4-FFF2-40B4-BE49-F238E27FC236}">
                      <a16:creationId xmlns:a16="http://schemas.microsoft.com/office/drawing/2014/main" id="{869084EF-1AD5-8D21-86A4-D9FF6FA33245}"/>
                    </a:ext>
                  </a:extLst>
                </p:cNvPr>
                <p:cNvPicPr/>
                <p:nvPr/>
              </p:nvPicPr>
              <p:blipFill>
                <a:blip r:embed="rId10"/>
                <a:stretch>
                  <a:fillRect/>
                </a:stretch>
              </p:blipFill>
              <p:spPr>
                <a:xfrm>
                  <a:off x="5044055" y="4504945"/>
                  <a:ext cx="277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3" name="Ink 122">
                  <a:extLst>
                    <a:ext uri="{FF2B5EF4-FFF2-40B4-BE49-F238E27FC236}">
                      <a16:creationId xmlns:a16="http://schemas.microsoft.com/office/drawing/2014/main" id="{689D8292-16D0-0FD5-A687-ACC7A418D0DA}"/>
                    </a:ext>
                  </a:extLst>
                </p14:cNvPr>
                <p14:cNvContentPartPr/>
                <p14:nvPr/>
              </p14:nvContentPartPr>
              <p14:xfrm>
                <a:off x="5068535" y="4400905"/>
                <a:ext cx="205920" cy="14760"/>
              </p14:xfrm>
            </p:contentPart>
          </mc:Choice>
          <mc:Fallback xmlns="">
            <p:pic>
              <p:nvPicPr>
                <p:cNvPr id="123" name="Ink 122">
                  <a:extLst>
                    <a:ext uri="{FF2B5EF4-FFF2-40B4-BE49-F238E27FC236}">
                      <a16:creationId xmlns:a16="http://schemas.microsoft.com/office/drawing/2014/main" id="{689D8292-16D0-0FD5-A687-ACC7A418D0DA}"/>
                    </a:ext>
                  </a:extLst>
                </p:cNvPr>
                <p:cNvPicPr/>
                <p:nvPr/>
              </p:nvPicPr>
              <p:blipFill>
                <a:blip r:embed="rId12"/>
                <a:stretch>
                  <a:fillRect/>
                </a:stretch>
              </p:blipFill>
              <p:spPr>
                <a:xfrm>
                  <a:off x="5059895" y="4392265"/>
                  <a:ext cx="223560" cy="3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5" name="Ink 124">
                <a:extLst>
                  <a:ext uri="{FF2B5EF4-FFF2-40B4-BE49-F238E27FC236}">
                    <a16:creationId xmlns:a16="http://schemas.microsoft.com/office/drawing/2014/main" id="{2525F465-A115-167B-1B8E-611894C49E03}"/>
                  </a:ext>
                </a:extLst>
              </p14:cNvPr>
              <p14:cNvContentPartPr/>
              <p14:nvPr/>
            </p14:nvContentPartPr>
            <p14:xfrm>
              <a:off x="5694575" y="5148265"/>
              <a:ext cx="2201400" cy="309600"/>
            </p14:xfrm>
          </p:contentPart>
        </mc:Choice>
        <mc:Fallback xmlns="">
          <p:pic>
            <p:nvPicPr>
              <p:cNvPr id="125" name="Ink 124">
                <a:extLst>
                  <a:ext uri="{FF2B5EF4-FFF2-40B4-BE49-F238E27FC236}">
                    <a16:creationId xmlns:a16="http://schemas.microsoft.com/office/drawing/2014/main" id="{2525F465-A115-167B-1B8E-611894C49E03}"/>
                  </a:ext>
                </a:extLst>
              </p:cNvPr>
              <p:cNvPicPr/>
              <p:nvPr/>
            </p:nvPicPr>
            <p:blipFill>
              <a:blip r:embed="rId14"/>
              <a:stretch>
                <a:fillRect/>
              </a:stretch>
            </p:blipFill>
            <p:spPr>
              <a:xfrm>
                <a:off x="5685935" y="5139625"/>
                <a:ext cx="22190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6" name="Ink 125">
                <a:extLst>
                  <a:ext uri="{FF2B5EF4-FFF2-40B4-BE49-F238E27FC236}">
                    <a16:creationId xmlns:a16="http://schemas.microsoft.com/office/drawing/2014/main" id="{9188A7EB-113F-EA6F-E0AA-B0C1C3814A88}"/>
                  </a:ext>
                </a:extLst>
              </p14:cNvPr>
              <p14:cNvContentPartPr/>
              <p14:nvPr/>
            </p14:nvContentPartPr>
            <p14:xfrm>
              <a:off x="8416895" y="5009305"/>
              <a:ext cx="2530440" cy="393120"/>
            </p14:xfrm>
          </p:contentPart>
        </mc:Choice>
        <mc:Fallback xmlns="">
          <p:pic>
            <p:nvPicPr>
              <p:cNvPr id="126" name="Ink 125">
                <a:extLst>
                  <a:ext uri="{FF2B5EF4-FFF2-40B4-BE49-F238E27FC236}">
                    <a16:creationId xmlns:a16="http://schemas.microsoft.com/office/drawing/2014/main" id="{9188A7EB-113F-EA6F-E0AA-B0C1C3814A88}"/>
                  </a:ext>
                </a:extLst>
              </p:cNvPr>
              <p:cNvPicPr/>
              <p:nvPr/>
            </p:nvPicPr>
            <p:blipFill>
              <a:blip r:embed="rId16"/>
              <a:stretch>
                <a:fillRect/>
              </a:stretch>
            </p:blipFill>
            <p:spPr>
              <a:xfrm>
                <a:off x="8407895" y="5000665"/>
                <a:ext cx="25480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7" name="Ink 126">
                <a:extLst>
                  <a:ext uri="{FF2B5EF4-FFF2-40B4-BE49-F238E27FC236}">
                    <a16:creationId xmlns:a16="http://schemas.microsoft.com/office/drawing/2014/main" id="{EB052346-1B8D-A1EC-5827-2EEC8006BA38}"/>
                  </a:ext>
                </a:extLst>
              </p14:cNvPr>
              <p14:cNvContentPartPr/>
              <p14:nvPr/>
            </p14:nvContentPartPr>
            <p14:xfrm>
              <a:off x="6615095" y="5732545"/>
              <a:ext cx="317880" cy="359280"/>
            </p14:xfrm>
          </p:contentPart>
        </mc:Choice>
        <mc:Fallback xmlns="">
          <p:pic>
            <p:nvPicPr>
              <p:cNvPr id="127" name="Ink 126">
                <a:extLst>
                  <a:ext uri="{FF2B5EF4-FFF2-40B4-BE49-F238E27FC236}">
                    <a16:creationId xmlns:a16="http://schemas.microsoft.com/office/drawing/2014/main" id="{EB052346-1B8D-A1EC-5827-2EEC8006BA38}"/>
                  </a:ext>
                </a:extLst>
              </p:cNvPr>
              <p:cNvPicPr/>
              <p:nvPr/>
            </p:nvPicPr>
            <p:blipFill>
              <a:blip r:embed="rId18"/>
              <a:stretch>
                <a:fillRect/>
              </a:stretch>
            </p:blipFill>
            <p:spPr>
              <a:xfrm>
                <a:off x="6606095" y="5723905"/>
                <a:ext cx="3355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9" name="Ink 128">
                <a:extLst>
                  <a:ext uri="{FF2B5EF4-FFF2-40B4-BE49-F238E27FC236}">
                    <a16:creationId xmlns:a16="http://schemas.microsoft.com/office/drawing/2014/main" id="{D51FAF53-1353-58CB-BB08-D083AE44B982}"/>
                  </a:ext>
                </a:extLst>
              </p14:cNvPr>
              <p14:cNvContentPartPr/>
              <p14:nvPr/>
            </p14:nvContentPartPr>
            <p14:xfrm>
              <a:off x="9339575" y="5788705"/>
              <a:ext cx="267840" cy="334800"/>
            </p14:xfrm>
          </p:contentPart>
        </mc:Choice>
        <mc:Fallback xmlns="">
          <p:pic>
            <p:nvPicPr>
              <p:cNvPr id="129" name="Ink 128">
                <a:extLst>
                  <a:ext uri="{FF2B5EF4-FFF2-40B4-BE49-F238E27FC236}">
                    <a16:creationId xmlns:a16="http://schemas.microsoft.com/office/drawing/2014/main" id="{D51FAF53-1353-58CB-BB08-D083AE44B982}"/>
                  </a:ext>
                </a:extLst>
              </p:cNvPr>
              <p:cNvPicPr/>
              <p:nvPr/>
            </p:nvPicPr>
            <p:blipFill>
              <a:blip r:embed="rId20"/>
              <a:stretch>
                <a:fillRect/>
              </a:stretch>
            </p:blipFill>
            <p:spPr>
              <a:xfrm>
                <a:off x="9330575" y="5780065"/>
                <a:ext cx="285480" cy="352440"/>
              </a:xfrm>
              <a:prstGeom prst="rect">
                <a:avLst/>
              </a:prstGeom>
            </p:spPr>
          </p:pic>
        </mc:Fallback>
      </mc:AlternateContent>
    </p:spTree>
    <p:extLst>
      <p:ext uri="{BB962C8B-B14F-4D97-AF65-F5344CB8AC3E}">
        <p14:creationId xmlns:p14="http://schemas.microsoft.com/office/powerpoint/2010/main" val="62929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699E-3EBC-CEAB-CA42-B623326DB97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5F0F7BE-F782-2B3E-99B9-FE43E69CE002}"/>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F87834B0-33B9-5048-64F5-ECCEE3E1C83F}"/>
              </a:ext>
            </a:extLst>
          </p:cNvPr>
          <p:cNvSpPr>
            <a:spLocks noGrp="1"/>
          </p:cNvSpPr>
          <p:nvPr>
            <p:ph type="sldNum" sz="quarter" idx="11"/>
          </p:nvPr>
        </p:nvSpPr>
        <p:spPr/>
        <p:txBody>
          <a:bodyPr/>
          <a:lstStyle/>
          <a:p>
            <a:r>
              <a:rPr lang="en-US"/>
              <a:t>Page </a:t>
            </a:r>
            <a:fld id="{15EBE321-CBB1-4E91-BD14-37C8D44326FB}" type="slidenum">
              <a:rPr lang="en-US" smtClean="0"/>
              <a:pPr/>
              <a:t>17</a:t>
            </a:fld>
            <a:endParaRPr lang="en-US"/>
          </a:p>
        </p:txBody>
      </p:sp>
      <p:sp>
        <p:nvSpPr>
          <p:cNvPr id="5" name="Content Placeholder 4">
            <a:extLst>
              <a:ext uri="{FF2B5EF4-FFF2-40B4-BE49-F238E27FC236}">
                <a16:creationId xmlns:a16="http://schemas.microsoft.com/office/drawing/2014/main" id="{5D2E5529-C9E9-A83C-2635-B09249E0BCAE}"/>
              </a:ext>
            </a:extLst>
          </p:cNvPr>
          <p:cNvSpPr>
            <a:spLocks noGrp="1"/>
          </p:cNvSpPr>
          <p:nvPr>
            <p:ph idx="1"/>
          </p:nvPr>
        </p:nvSpPr>
        <p:spPr/>
        <p:txBody>
          <a:bodyPr/>
          <a:lstStyle/>
          <a:p>
            <a:endParaRPr lang="en-US"/>
          </a:p>
        </p:txBody>
      </p:sp>
      <p:grpSp>
        <p:nvGrpSpPr>
          <p:cNvPr id="23" name="Group 22">
            <a:extLst>
              <a:ext uri="{FF2B5EF4-FFF2-40B4-BE49-F238E27FC236}">
                <a16:creationId xmlns:a16="http://schemas.microsoft.com/office/drawing/2014/main" id="{068EEA14-698B-5BFA-6D8D-3D9E96B188CA}"/>
              </a:ext>
            </a:extLst>
          </p:cNvPr>
          <p:cNvGrpSpPr/>
          <p:nvPr/>
        </p:nvGrpSpPr>
        <p:grpSpPr>
          <a:xfrm>
            <a:off x="3188120" y="2384600"/>
            <a:ext cx="1584720" cy="1167840"/>
            <a:chOff x="3188120" y="2384600"/>
            <a:chExt cx="1584720" cy="1167840"/>
          </a:xfrm>
        </p:grpSpPr>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BD1B185F-B581-08AF-A537-BCA9848FA78D}"/>
                    </a:ext>
                  </a:extLst>
                </p14:cNvPr>
                <p14:cNvContentPartPr/>
                <p14:nvPr/>
              </p14:nvContentPartPr>
              <p14:xfrm>
                <a:off x="3188120" y="2384600"/>
                <a:ext cx="270720" cy="959760"/>
              </p14:xfrm>
            </p:contentPart>
          </mc:Choice>
          <mc:Fallback>
            <p:pic>
              <p:nvPicPr>
                <p:cNvPr id="6" name="Ink 5">
                  <a:extLst>
                    <a:ext uri="{FF2B5EF4-FFF2-40B4-BE49-F238E27FC236}">
                      <a16:creationId xmlns:a16="http://schemas.microsoft.com/office/drawing/2014/main" id="{BD1B185F-B581-08AF-A537-BCA9848FA78D}"/>
                    </a:ext>
                  </a:extLst>
                </p:cNvPr>
                <p:cNvPicPr/>
                <p:nvPr/>
              </p:nvPicPr>
              <p:blipFill>
                <a:blip r:embed="rId3"/>
                <a:stretch>
                  <a:fillRect/>
                </a:stretch>
              </p:blipFill>
              <p:spPr>
                <a:xfrm>
                  <a:off x="3179120" y="2375600"/>
                  <a:ext cx="288360" cy="977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DE9C78E3-568F-F58D-C289-CF998266F7EE}"/>
                    </a:ext>
                  </a:extLst>
                </p14:cNvPr>
                <p14:cNvContentPartPr/>
                <p14:nvPr/>
              </p14:nvContentPartPr>
              <p14:xfrm>
                <a:off x="3585920" y="2538680"/>
                <a:ext cx="109800" cy="142920"/>
              </p14:xfrm>
            </p:contentPart>
          </mc:Choice>
          <mc:Fallback>
            <p:pic>
              <p:nvPicPr>
                <p:cNvPr id="7" name="Ink 6">
                  <a:extLst>
                    <a:ext uri="{FF2B5EF4-FFF2-40B4-BE49-F238E27FC236}">
                      <a16:creationId xmlns:a16="http://schemas.microsoft.com/office/drawing/2014/main" id="{DE9C78E3-568F-F58D-C289-CF998266F7EE}"/>
                    </a:ext>
                  </a:extLst>
                </p:cNvPr>
                <p:cNvPicPr/>
                <p:nvPr/>
              </p:nvPicPr>
              <p:blipFill>
                <a:blip r:embed="rId5"/>
                <a:stretch>
                  <a:fillRect/>
                </a:stretch>
              </p:blipFill>
              <p:spPr>
                <a:xfrm>
                  <a:off x="3576920" y="2529680"/>
                  <a:ext cx="1274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09A5EFB4-977A-114F-4CE5-10C6CD71669B}"/>
                    </a:ext>
                  </a:extLst>
                </p14:cNvPr>
                <p14:cNvContentPartPr/>
                <p14:nvPr/>
              </p14:nvContentPartPr>
              <p14:xfrm>
                <a:off x="3589160" y="2585480"/>
                <a:ext cx="91080" cy="161280"/>
              </p14:xfrm>
            </p:contentPart>
          </mc:Choice>
          <mc:Fallback>
            <p:pic>
              <p:nvPicPr>
                <p:cNvPr id="8" name="Ink 7">
                  <a:extLst>
                    <a:ext uri="{FF2B5EF4-FFF2-40B4-BE49-F238E27FC236}">
                      <a16:creationId xmlns:a16="http://schemas.microsoft.com/office/drawing/2014/main" id="{09A5EFB4-977A-114F-4CE5-10C6CD71669B}"/>
                    </a:ext>
                  </a:extLst>
                </p:cNvPr>
                <p:cNvPicPr/>
                <p:nvPr/>
              </p:nvPicPr>
              <p:blipFill>
                <a:blip r:embed="rId7"/>
                <a:stretch>
                  <a:fillRect/>
                </a:stretch>
              </p:blipFill>
              <p:spPr>
                <a:xfrm>
                  <a:off x="3580520" y="2576840"/>
                  <a:ext cx="1087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A0E41F93-050A-3AFE-1A55-7207DE49D736}"/>
                    </a:ext>
                  </a:extLst>
                </p14:cNvPr>
                <p14:cNvContentPartPr/>
                <p14:nvPr/>
              </p14:nvContentPartPr>
              <p14:xfrm>
                <a:off x="4007840" y="2553080"/>
                <a:ext cx="122760" cy="143640"/>
              </p14:xfrm>
            </p:contentPart>
          </mc:Choice>
          <mc:Fallback>
            <p:pic>
              <p:nvPicPr>
                <p:cNvPr id="9" name="Ink 8">
                  <a:extLst>
                    <a:ext uri="{FF2B5EF4-FFF2-40B4-BE49-F238E27FC236}">
                      <a16:creationId xmlns:a16="http://schemas.microsoft.com/office/drawing/2014/main" id="{A0E41F93-050A-3AFE-1A55-7207DE49D736}"/>
                    </a:ext>
                  </a:extLst>
                </p:cNvPr>
                <p:cNvPicPr/>
                <p:nvPr/>
              </p:nvPicPr>
              <p:blipFill>
                <a:blip r:embed="rId9"/>
                <a:stretch>
                  <a:fillRect/>
                </a:stretch>
              </p:blipFill>
              <p:spPr>
                <a:xfrm>
                  <a:off x="3998840" y="2544440"/>
                  <a:ext cx="1404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20D2A5C2-C109-13D9-4030-3D4BC2112EFE}"/>
                    </a:ext>
                  </a:extLst>
                </p14:cNvPr>
                <p14:cNvContentPartPr/>
                <p14:nvPr/>
              </p14:nvContentPartPr>
              <p14:xfrm>
                <a:off x="4029080" y="2585480"/>
                <a:ext cx="70560" cy="128880"/>
              </p14:xfrm>
            </p:contentPart>
          </mc:Choice>
          <mc:Fallback>
            <p:pic>
              <p:nvPicPr>
                <p:cNvPr id="10" name="Ink 9">
                  <a:extLst>
                    <a:ext uri="{FF2B5EF4-FFF2-40B4-BE49-F238E27FC236}">
                      <a16:creationId xmlns:a16="http://schemas.microsoft.com/office/drawing/2014/main" id="{20D2A5C2-C109-13D9-4030-3D4BC2112EFE}"/>
                    </a:ext>
                  </a:extLst>
                </p:cNvPr>
                <p:cNvPicPr/>
                <p:nvPr/>
              </p:nvPicPr>
              <p:blipFill>
                <a:blip r:embed="rId11"/>
                <a:stretch>
                  <a:fillRect/>
                </a:stretch>
              </p:blipFill>
              <p:spPr>
                <a:xfrm>
                  <a:off x="4020080" y="2576840"/>
                  <a:ext cx="882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9F6E6761-71EF-0627-3433-92D9B6ADADF8}"/>
                    </a:ext>
                  </a:extLst>
                </p14:cNvPr>
                <p14:cNvContentPartPr/>
                <p14:nvPr/>
              </p14:nvContentPartPr>
              <p14:xfrm>
                <a:off x="4358480" y="2584760"/>
                <a:ext cx="127080" cy="149760"/>
              </p14:xfrm>
            </p:contentPart>
          </mc:Choice>
          <mc:Fallback>
            <p:pic>
              <p:nvPicPr>
                <p:cNvPr id="11" name="Ink 10">
                  <a:extLst>
                    <a:ext uri="{FF2B5EF4-FFF2-40B4-BE49-F238E27FC236}">
                      <a16:creationId xmlns:a16="http://schemas.microsoft.com/office/drawing/2014/main" id="{9F6E6761-71EF-0627-3433-92D9B6ADADF8}"/>
                    </a:ext>
                  </a:extLst>
                </p:cNvPr>
                <p:cNvPicPr/>
                <p:nvPr/>
              </p:nvPicPr>
              <p:blipFill>
                <a:blip r:embed="rId13"/>
                <a:stretch>
                  <a:fillRect/>
                </a:stretch>
              </p:blipFill>
              <p:spPr>
                <a:xfrm>
                  <a:off x="4349480" y="2575760"/>
                  <a:ext cx="1447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F33ACB9A-1A6A-ABC7-7BE1-AD13C789A82F}"/>
                    </a:ext>
                  </a:extLst>
                </p14:cNvPr>
                <p14:cNvContentPartPr/>
                <p14:nvPr/>
              </p14:nvContentPartPr>
              <p14:xfrm>
                <a:off x="3687800" y="2842520"/>
                <a:ext cx="63720" cy="151200"/>
              </p14:xfrm>
            </p:contentPart>
          </mc:Choice>
          <mc:Fallback>
            <p:pic>
              <p:nvPicPr>
                <p:cNvPr id="12" name="Ink 11">
                  <a:extLst>
                    <a:ext uri="{FF2B5EF4-FFF2-40B4-BE49-F238E27FC236}">
                      <a16:creationId xmlns:a16="http://schemas.microsoft.com/office/drawing/2014/main" id="{F33ACB9A-1A6A-ABC7-7BE1-AD13C789A82F}"/>
                    </a:ext>
                  </a:extLst>
                </p:cNvPr>
                <p:cNvPicPr/>
                <p:nvPr/>
              </p:nvPicPr>
              <p:blipFill>
                <a:blip r:embed="rId15"/>
                <a:stretch>
                  <a:fillRect/>
                </a:stretch>
              </p:blipFill>
              <p:spPr>
                <a:xfrm>
                  <a:off x="3678800" y="2833880"/>
                  <a:ext cx="813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4D0984D1-861B-009B-7436-C6B6B84EDF0F}"/>
                    </a:ext>
                  </a:extLst>
                </p14:cNvPr>
                <p14:cNvContentPartPr/>
                <p14:nvPr/>
              </p14:nvContentPartPr>
              <p14:xfrm>
                <a:off x="3620840" y="2912720"/>
                <a:ext cx="112320" cy="106560"/>
              </p14:xfrm>
            </p:contentPart>
          </mc:Choice>
          <mc:Fallback>
            <p:pic>
              <p:nvPicPr>
                <p:cNvPr id="13" name="Ink 12">
                  <a:extLst>
                    <a:ext uri="{FF2B5EF4-FFF2-40B4-BE49-F238E27FC236}">
                      <a16:creationId xmlns:a16="http://schemas.microsoft.com/office/drawing/2014/main" id="{4D0984D1-861B-009B-7436-C6B6B84EDF0F}"/>
                    </a:ext>
                  </a:extLst>
                </p:cNvPr>
                <p:cNvPicPr/>
                <p:nvPr/>
              </p:nvPicPr>
              <p:blipFill>
                <a:blip r:embed="rId17"/>
                <a:stretch>
                  <a:fillRect/>
                </a:stretch>
              </p:blipFill>
              <p:spPr>
                <a:xfrm>
                  <a:off x="3612200" y="2904080"/>
                  <a:ext cx="1299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8BA854CE-2728-F67B-0AF6-006FF358D499}"/>
                    </a:ext>
                  </a:extLst>
                </p14:cNvPr>
                <p14:cNvContentPartPr/>
                <p14:nvPr/>
              </p14:nvContentPartPr>
              <p14:xfrm>
                <a:off x="3991280" y="2923520"/>
                <a:ext cx="132840" cy="145800"/>
              </p14:xfrm>
            </p:contentPart>
          </mc:Choice>
          <mc:Fallback>
            <p:pic>
              <p:nvPicPr>
                <p:cNvPr id="14" name="Ink 13">
                  <a:extLst>
                    <a:ext uri="{FF2B5EF4-FFF2-40B4-BE49-F238E27FC236}">
                      <a16:creationId xmlns:a16="http://schemas.microsoft.com/office/drawing/2014/main" id="{8BA854CE-2728-F67B-0AF6-006FF358D499}"/>
                    </a:ext>
                  </a:extLst>
                </p:cNvPr>
                <p:cNvPicPr/>
                <p:nvPr/>
              </p:nvPicPr>
              <p:blipFill>
                <a:blip r:embed="rId19"/>
                <a:stretch>
                  <a:fillRect/>
                </a:stretch>
              </p:blipFill>
              <p:spPr>
                <a:xfrm>
                  <a:off x="3982640" y="2914520"/>
                  <a:ext cx="1504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AA24A6C6-6ACA-8EF0-6BA3-F1D3A02C3DD6}"/>
                    </a:ext>
                  </a:extLst>
                </p14:cNvPr>
                <p14:cNvContentPartPr/>
                <p14:nvPr/>
              </p14:nvContentPartPr>
              <p14:xfrm>
                <a:off x="4272800" y="2966720"/>
                <a:ext cx="120240" cy="68760"/>
              </p14:xfrm>
            </p:contentPart>
          </mc:Choice>
          <mc:Fallback>
            <p:pic>
              <p:nvPicPr>
                <p:cNvPr id="15" name="Ink 14">
                  <a:extLst>
                    <a:ext uri="{FF2B5EF4-FFF2-40B4-BE49-F238E27FC236}">
                      <a16:creationId xmlns:a16="http://schemas.microsoft.com/office/drawing/2014/main" id="{AA24A6C6-6ACA-8EF0-6BA3-F1D3A02C3DD6}"/>
                    </a:ext>
                  </a:extLst>
                </p:cNvPr>
                <p:cNvPicPr/>
                <p:nvPr/>
              </p:nvPicPr>
              <p:blipFill>
                <a:blip r:embed="rId21"/>
                <a:stretch>
                  <a:fillRect/>
                </a:stretch>
              </p:blipFill>
              <p:spPr>
                <a:xfrm>
                  <a:off x="4264160" y="2957720"/>
                  <a:ext cx="1378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4AF36F23-D9FE-71E0-D0C2-E35EA6A2DDE7}"/>
                    </a:ext>
                  </a:extLst>
                </p14:cNvPr>
                <p14:cNvContentPartPr/>
                <p14:nvPr/>
              </p14:nvContentPartPr>
              <p14:xfrm>
                <a:off x="4271000" y="2935040"/>
                <a:ext cx="135360" cy="190440"/>
              </p14:xfrm>
            </p:contentPart>
          </mc:Choice>
          <mc:Fallback>
            <p:pic>
              <p:nvPicPr>
                <p:cNvPr id="16" name="Ink 15">
                  <a:extLst>
                    <a:ext uri="{FF2B5EF4-FFF2-40B4-BE49-F238E27FC236}">
                      <a16:creationId xmlns:a16="http://schemas.microsoft.com/office/drawing/2014/main" id="{4AF36F23-D9FE-71E0-D0C2-E35EA6A2DDE7}"/>
                    </a:ext>
                  </a:extLst>
                </p:cNvPr>
                <p:cNvPicPr/>
                <p:nvPr/>
              </p:nvPicPr>
              <p:blipFill>
                <a:blip r:embed="rId23"/>
                <a:stretch>
                  <a:fillRect/>
                </a:stretch>
              </p:blipFill>
              <p:spPr>
                <a:xfrm>
                  <a:off x="4262360" y="2926400"/>
                  <a:ext cx="1530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4C9A60D1-D4E1-B2F5-C7CC-FE9C20E3B506}"/>
                    </a:ext>
                  </a:extLst>
                </p14:cNvPr>
                <p14:cNvContentPartPr/>
                <p14:nvPr/>
              </p14:nvContentPartPr>
              <p14:xfrm>
                <a:off x="3624440" y="3253640"/>
                <a:ext cx="66960" cy="96480"/>
              </p14:xfrm>
            </p:contentPart>
          </mc:Choice>
          <mc:Fallback>
            <p:pic>
              <p:nvPicPr>
                <p:cNvPr id="17" name="Ink 16">
                  <a:extLst>
                    <a:ext uri="{FF2B5EF4-FFF2-40B4-BE49-F238E27FC236}">
                      <a16:creationId xmlns:a16="http://schemas.microsoft.com/office/drawing/2014/main" id="{4C9A60D1-D4E1-B2F5-C7CC-FE9C20E3B506}"/>
                    </a:ext>
                  </a:extLst>
                </p:cNvPr>
                <p:cNvPicPr/>
                <p:nvPr/>
              </p:nvPicPr>
              <p:blipFill>
                <a:blip r:embed="rId25"/>
                <a:stretch>
                  <a:fillRect/>
                </a:stretch>
              </p:blipFill>
              <p:spPr>
                <a:xfrm>
                  <a:off x="3615440" y="3245000"/>
                  <a:ext cx="846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94F1F710-09B7-66EC-B4F4-6C18FF245955}"/>
                    </a:ext>
                  </a:extLst>
                </p14:cNvPr>
                <p14:cNvContentPartPr/>
                <p14:nvPr/>
              </p14:nvContentPartPr>
              <p14:xfrm>
                <a:off x="3588440" y="3260120"/>
                <a:ext cx="110880" cy="134280"/>
              </p14:xfrm>
            </p:contentPart>
          </mc:Choice>
          <mc:Fallback>
            <p:pic>
              <p:nvPicPr>
                <p:cNvPr id="18" name="Ink 17">
                  <a:extLst>
                    <a:ext uri="{FF2B5EF4-FFF2-40B4-BE49-F238E27FC236}">
                      <a16:creationId xmlns:a16="http://schemas.microsoft.com/office/drawing/2014/main" id="{94F1F710-09B7-66EC-B4F4-6C18FF245955}"/>
                    </a:ext>
                  </a:extLst>
                </p:cNvPr>
                <p:cNvPicPr/>
                <p:nvPr/>
              </p:nvPicPr>
              <p:blipFill>
                <a:blip r:embed="rId27"/>
                <a:stretch>
                  <a:fillRect/>
                </a:stretch>
              </p:blipFill>
              <p:spPr>
                <a:xfrm>
                  <a:off x="3579800" y="3251120"/>
                  <a:ext cx="128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5EAD37DA-1C08-010A-415A-C247A4B88B35}"/>
                    </a:ext>
                  </a:extLst>
                </p14:cNvPr>
                <p14:cNvContentPartPr/>
                <p14:nvPr/>
              </p14:nvContentPartPr>
              <p14:xfrm>
                <a:off x="3886160" y="3295400"/>
                <a:ext cx="117720" cy="130320"/>
              </p14:xfrm>
            </p:contentPart>
          </mc:Choice>
          <mc:Fallback>
            <p:pic>
              <p:nvPicPr>
                <p:cNvPr id="19" name="Ink 18">
                  <a:extLst>
                    <a:ext uri="{FF2B5EF4-FFF2-40B4-BE49-F238E27FC236}">
                      <a16:creationId xmlns:a16="http://schemas.microsoft.com/office/drawing/2014/main" id="{5EAD37DA-1C08-010A-415A-C247A4B88B35}"/>
                    </a:ext>
                  </a:extLst>
                </p:cNvPr>
                <p:cNvPicPr/>
                <p:nvPr/>
              </p:nvPicPr>
              <p:blipFill>
                <a:blip r:embed="rId29"/>
                <a:stretch>
                  <a:fillRect/>
                </a:stretch>
              </p:blipFill>
              <p:spPr>
                <a:xfrm>
                  <a:off x="3877520" y="3286400"/>
                  <a:ext cx="1353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E71C49BA-30FE-B1A2-4430-DE06DC76FEF7}"/>
                    </a:ext>
                  </a:extLst>
                </p14:cNvPr>
                <p14:cNvContentPartPr/>
                <p14:nvPr/>
              </p14:nvContentPartPr>
              <p14:xfrm>
                <a:off x="4268480" y="3296120"/>
                <a:ext cx="111600" cy="126720"/>
              </p14:xfrm>
            </p:contentPart>
          </mc:Choice>
          <mc:Fallback>
            <p:pic>
              <p:nvPicPr>
                <p:cNvPr id="20" name="Ink 19">
                  <a:extLst>
                    <a:ext uri="{FF2B5EF4-FFF2-40B4-BE49-F238E27FC236}">
                      <a16:creationId xmlns:a16="http://schemas.microsoft.com/office/drawing/2014/main" id="{E71C49BA-30FE-B1A2-4430-DE06DC76FEF7}"/>
                    </a:ext>
                  </a:extLst>
                </p:cNvPr>
                <p:cNvPicPr/>
                <p:nvPr/>
              </p:nvPicPr>
              <p:blipFill>
                <a:blip r:embed="rId31"/>
                <a:stretch>
                  <a:fillRect/>
                </a:stretch>
              </p:blipFill>
              <p:spPr>
                <a:xfrm>
                  <a:off x="4259840" y="3287480"/>
                  <a:ext cx="1292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722A521F-C8ED-2C4F-CDA3-EDAD4C0A369C}"/>
                    </a:ext>
                  </a:extLst>
                </p14:cNvPr>
                <p14:cNvContentPartPr/>
                <p14:nvPr/>
              </p14:nvContentPartPr>
              <p14:xfrm>
                <a:off x="4264160" y="3342200"/>
                <a:ext cx="62640" cy="92880"/>
              </p14:xfrm>
            </p:contentPart>
          </mc:Choice>
          <mc:Fallback>
            <p:pic>
              <p:nvPicPr>
                <p:cNvPr id="21" name="Ink 20">
                  <a:extLst>
                    <a:ext uri="{FF2B5EF4-FFF2-40B4-BE49-F238E27FC236}">
                      <a16:creationId xmlns:a16="http://schemas.microsoft.com/office/drawing/2014/main" id="{722A521F-C8ED-2C4F-CDA3-EDAD4C0A369C}"/>
                    </a:ext>
                  </a:extLst>
                </p:cNvPr>
                <p:cNvPicPr/>
                <p:nvPr/>
              </p:nvPicPr>
              <p:blipFill>
                <a:blip r:embed="rId33"/>
                <a:stretch>
                  <a:fillRect/>
                </a:stretch>
              </p:blipFill>
              <p:spPr>
                <a:xfrm>
                  <a:off x="4255520" y="3333560"/>
                  <a:ext cx="802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7F2B74B0-4A1C-78CD-961E-D13287B2462F}"/>
                    </a:ext>
                  </a:extLst>
                </p14:cNvPr>
                <p14:cNvContentPartPr/>
                <p14:nvPr/>
              </p14:nvContentPartPr>
              <p14:xfrm>
                <a:off x="4547480" y="2437160"/>
                <a:ext cx="225360" cy="1115280"/>
              </p14:xfrm>
            </p:contentPart>
          </mc:Choice>
          <mc:Fallback>
            <p:pic>
              <p:nvPicPr>
                <p:cNvPr id="22" name="Ink 21">
                  <a:extLst>
                    <a:ext uri="{FF2B5EF4-FFF2-40B4-BE49-F238E27FC236}">
                      <a16:creationId xmlns:a16="http://schemas.microsoft.com/office/drawing/2014/main" id="{7F2B74B0-4A1C-78CD-961E-D13287B2462F}"/>
                    </a:ext>
                  </a:extLst>
                </p:cNvPr>
                <p:cNvPicPr/>
                <p:nvPr/>
              </p:nvPicPr>
              <p:blipFill>
                <a:blip r:embed="rId35"/>
                <a:stretch>
                  <a:fillRect/>
                </a:stretch>
              </p:blipFill>
              <p:spPr>
                <a:xfrm>
                  <a:off x="4538840" y="2428160"/>
                  <a:ext cx="243000" cy="1132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E0505BE3-D7FB-D135-C29C-98A1E9FFB437}"/>
                  </a:ext>
                </a:extLst>
              </p14:cNvPr>
              <p14:cNvContentPartPr/>
              <p14:nvPr/>
            </p14:nvContentPartPr>
            <p14:xfrm>
              <a:off x="1329440" y="2329880"/>
              <a:ext cx="318240" cy="970560"/>
            </p14:xfrm>
          </p:contentPart>
        </mc:Choice>
        <mc:Fallback>
          <p:pic>
            <p:nvPicPr>
              <p:cNvPr id="24" name="Ink 23">
                <a:extLst>
                  <a:ext uri="{FF2B5EF4-FFF2-40B4-BE49-F238E27FC236}">
                    <a16:creationId xmlns:a16="http://schemas.microsoft.com/office/drawing/2014/main" id="{E0505BE3-D7FB-D135-C29C-98A1E9FFB437}"/>
                  </a:ext>
                </a:extLst>
              </p:cNvPr>
              <p:cNvPicPr/>
              <p:nvPr/>
            </p:nvPicPr>
            <p:blipFill>
              <a:blip r:embed="rId37"/>
              <a:stretch>
                <a:fillRect/>
              </a:stretch>
            </p:blipFill>
            <p:spPr>
              <a:xfrm>
                <a:off x="1320800" y="2321240"/>
                <a:ext cx="335880" cy="988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7FDCB432-6E8F-057E-8BEE-2CBEBF81BB01}"/>
                  </a:ext>
                </a:extLst>
              </p14:cNvPr>
              <p14:cNvContentPartPr/>
              <p14:nvPr/>
            </p14:nvContentPartPr>
            <p14:xfrm>
              <a:off x="2815880" y="2294600"/>
              <a:ext cx="181080" cy="1052280"/>
            </p14:xfrm>
          </p:contentPart>
        </mc:Choice>
        <mc:Fallback>
          <p:pic>
            <p:nvPicPr>
              <p:cNvPr id="25" name="Ink 24">
                <a:extLst>
                  <a:ext uri="{FF2B5EF4-FFF2-40B4-BE49-F238E27FC236}">
                    <a16:creationId xmlns:a16="http://schemas.microsoft.com/office/drawing/2014/main" id="{7FDCB432-6E8F-057E-8BEE-2CBEBF81BB01}"/>
                  </a:ext>
                </a:extLst>
              </p:cNvPr>
              <p:cNvPicPr/>
              <p:nvPr/>
            </p:nvPicPr>
            <p:blipFill>
              <a:blip r:embed="rId39"/>
              <a:stretch>
                <a:fillRect/>
              </a:stretch>
            </p:blipFill>
            <p:spPr>
              <a:xfrm>
                <a:off x="2806880" y="2285600"/>
                <a:ext cx="198720" cy="1069920"/>
              </a:xfrm>
              <a:prstGeom prst="rect">
                <a:avLst/>
              </a:prstGeom>
            </p:spPr>
          </p:pic>
        </mc:Fallback>
      </mc:AlternateContent>
      <p:grpSp>
        <p:nvGrpSpPr>
          <p:cNvPr id="29" name="Group 28">
            <a:extLst>
              <a:ext uri="{FF2B5EF4-FFF2-40B4-BE49-F238E27FC236}">
                <a16:creationId xmlns:a16="http://schemas.microsoft.com/office/drawing/2014/main" id="{56CC16F0-5000-3F4A-4A69-25CE0343C814}"/>
              </a:ext>
            </a:extLst>
          </p:cNvPr>
          <p:cNvGrpSpPr/>
          <p:nvPr/>
        </p:nvGrpSpPr>
        <p:grpSpPr>
          <a:xfrm>
            <a:off x="4798040" y="3069680"/>
            <a:ext cx="244080" cy="506880"/>
            <a:chOff x="4798040" y="3069680"/>
            <a:chExt cx="244080" cy="506880"/>
          </a:xfrm>
        </p:grpSpPr>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E657A775-A521-5400-9B0C-61B515F9B6AA}"/>
                    </a:ext>
                  </a:extLst>
                </p14:cNvPr>
                <p14:cNvContentPartPr/>
                <p14:nvPr/>
              </p14:nvContentPartPr>
              <p14:xfrm>
                <a:off x="4866440" y="3102080"/>
                <a:ext cx="124560" cy="396000"/>
              </p14:xfrm>
            </p:contentPart>
          </mc:Choice>
          <mc:Fallback>
            <p:pic>
              <p:nvPicPr>
                <p:cNvPr id="26" name="Ink 25">
                  <a:extLst>
                    <a:ext uri="{FF2B5EF4-FFF2-40B4-BE49-F238E27FC236}">
                      <a16:creationId xmlns:a16="http://schemas.microsoft.com/office/drawing/2014/main" id="{E657A775-A521-5400-9B0C-61B515F9B6AA}"/>
                    </a:ext>
                  </a:extLst>
                </p:cNvPr>
                <p:cNvPicPr/>
                <p:nvPr/>
              </p:nvPicPr>
              <p:blipFill>
                <a:blip r:embed="rId41"/>
                <a:stretch>
                  <a:fillRect/>
                </a:stretch>
              </p:blipFill>
              <p:spPr>
                <a:xfrm>
                  <a:off x="4857800" y="3093440"/>
                  <a:ext cx="14220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8A33B008-CA09-DC61-999B-C615F69621E4}"/>
                    </a:ext>
                  </a:extLst>
                </p14:cNvPr>
                <p14:cNvContentPartPr/>
                <p14:nvPr/>
              </p14:nvContentPartPr>
              <p14:xfrm>
                <a:off x="4902440" y="3069680"/>
                <a:ext cx="139680" cy="111960"/>
              </p14:xfrm>
            </p:contentPart>
          </mc:Choice>
          <mc:Fallback>
            <p:pic>
              <p:nvPicPr>
                <p:cNvPr id="27" name="Ink 26">
                  <a:extLst>
                    <a:ext uri="{FF2B5EF4-FFF2-40B4-BE49-F238E27FC236}">
                      <a16:creationId xmlns:a16="http://schemas.microsoft.com/office/drawing/2014/main" id="{8A33B008-CA09-DC61-999B-C615F69621E4}"/>
                    </a:ext>
                  </a:extLst>
                </p:cNvPr>
                <p:cNvPicPr/>
                <p:nvPr/>
              </p:nvPicPr>
              <p:blipFill>
                <a:blip r:embed="rId43"/>
                <a:stretch>
                  <a:fillRect/>
                </a:stretch>
              </p:blipFill>
              <p:spPr>
                <a:xfrm>
                  <a:off x="4893800" y="3061040"/>
                  <a:ext cx="1573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52DD8D89-90BF-9025-2CFB-83F9CAA25C0A}"/>
                    </a:ext>
                  </a:extLst>
                </p14:cNvPr>
                <p14:cNvContentPartPr/>
                <p14:nvPr/>
              </p14:nvContentPartPr>
              <p14:xfrm>
                <a:off x="4798040" y="3424640"/>
                <a:ext cx="156240" cy="151920"/>
              </p14:xfrm>
            </p:contentPart>
          </mc:Choice>
          <mc:Fallback>
            <p:pic>
              <p:nvPicPr>
                <p:cNvPr id="28" name="Ink 27">
                  <a:extLst>
                    <a:ext uri="{FF2B5EF4-FFF2-40B4-BE49-F238E27FC236}">
                      <a16:creationId xmlns:a16="http://schemas.microsoft.com/office/drawing/2014/main" id="{52DD8D89-90BF-9025-2CFB-83F9CAA25C0A}"/>
                    </a:ext>
                  </a:extLst>
                </p:cNvPr>
                <p:cNvPicPr/>
                <p:nvPr/>
              </p:nvPicPr>
              <p:blipFill>
                <a:blip r:embed="rId45"/>
                <a:stretch>
                  <a:fillRect/>
                </a:stretch>
              </p:blipFill>
              <p:spPr>
                <a:xfrm>
                  <a:off x="4789040" y="3416000"/>
                  <a:ext cx="173880" cy="169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7E8FE449-7922-AA8D-E4D7-94E117CE5F16}"/>
                  </a:ext>
                </a:extLst>
              </p14:cNvPr>
              <p14:cNvContentPartPr/>
              <p14:nvPr/>
            </p14:nvContentPartPr>
            <p14:xfrm>
              <a:off x="1766120" y="2414840"/>
              <a:ext cx="166680" cy="120240"/>
            </p14:xfrm>
          </p:contentPart>
        </mc:Choice>
        <mc:Fallback>
          <p:pic>
            <p:nvPicPr>
              <p:cNvPr id="30" name="Ink 29">
                <a:extLst>
                  <a:ext uri="{FF2B5EF4-FFF2-40B4-BE49-F238E27FC236}">
                    <a16:creationId xmlns:a16="http://schemas.microsoft.com/office/drawing/2014/main" id="{7E8FE449-7922-AA8D-E4D7-94E117CE5F16}"/>
                  </a:ext>
                </a:extLst>
              </p:cNvPr>
              <p:cNvPicPr/>
              <p:nvPr/>
            </p:nvPicPr>
            <p:blipFill>
              <a:blip r:embed="rId47"/>
              <a:stretch>
                <a:fillRect/>
              </a:stretch>
            </p:blipFill>
            <p:spPr>
              <a:xfrm>
                <a:off x="1757480" y="2405840"/>
                <a:ext cx="1843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EE978474-DD50-B9F9-D0FD-EBC93E2AD708}"/>
                  </a:ext>
                </a:extLst>
              </p14:cNvPr>
              <p14:cNvContentPartPr/>
              <p14:nvPr/>
            </p14:nvContentPartPr>
            <p14:xfrm>
              <a:off x="2211440" y="2475680"/>
              <a:ext cx="163080" cy="85320"/>
            </p14:xfrm>
          </p:contentPart>
        </mc:Choice>
        <mc:Fallback>
          <p:pic>
            <p:nvPicPr>
              <p:cNvPr id="31" name="Ink 30">
                <a:extLst>
                  <a:ext uri="{FF2B5EF4-FFF2-40B4-BE49-F238E27FC236}">
                    <a16:creationId xmlns:a16="http://schemas.microsoft.com/office/drawing/2014/main" id="{EE978474-DD50-B9F9-D0FD-EBC93E2AD708}"/>
                  </a:ext>
                </a:extLst>
              </p:cNvPr>
              <p:cNvPicPr/>
              <p:nvPr/>
            </p:nvPicPr>
            <p:blipFill>
              <a:blip r:embed="rId49"/>
              <a:stretch>
                <a:fillRect/>
              </a:stretch>
            </p:blipFill>
            <p:spPr>
              <a:xfrm>
                <a:off x="2202800" y="2467040"/>
                <a:ext cx="1807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E928C927-7C97-98E2-1692-CFD519C5FC51}"/>
                  </a:ext>
                </a:extLst>
              </p14:cNvPr>
              <p14:cNvContentPartPr/>
              <p14:nvPr/>
            </p14:nvContentPartPr>
            <p14:xfrm>
              <a:off x="2615000" y="2464520"/>
              <a:ext cx="129600" cy="123840"/>
            </p14:xfrm>
          </p:contentPart>
        </mc:Choice>
        <mc:Fallback>
          <p:pic>
            <p:nvPicPr>
              <p:cNvPr id="32" name="Ink 31">
                <a:extLst>
                  <a:ext uri="{FF2B5EF4-FFF2-40B4-BE49-F238E27FC236}">
                    <a16:creationId xmlns:a16="http://schemas.microsoft.com/office/drawing/2014/main" id="{E928C927-7C97-98E2-1692-CFD519C5FC51}"/>
                  </a:ext>
                </a:extLst>
              </p:cNvPr>
              <p:cNvPicPr/>
              <p:nvPr/>
            </p:nvPicPr>
            <p:blipFill>
              <a:blip r:embed="rId51"/>
              <a:stretch>
                <a:fillRect/>
              </a:stretch>
            </p:blipFill>
            <p:spPr>
              <a:xfrm>
                <a:off x="2606000" y="2455520"/>
                <a:ext cx="14724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Ink 32">
                <a:extLst>
                  <a:ext uri="{FF2B5EF4-FFF2-40B4-BE49-F238E27FC236}">
                    <a16:creationId xmlns:a16="http://schemas.microsoft.com/office/drawing/2014/main" id="{8CCB4623-42A9-E2AA-6AB1-EFF4F97C9BCE}"/>
                  </a:ext>
                </a:extLst>
              </p14:cNvPr>
              <p14:cNvContentPartPr/>
              <p14:nvPr/>
            </p14:nvContentPartPr>
            <p14:xfrm>
              <a:off x="1763240" y="2828120"/>
              <a:ext cx="100800" cy="93600"/>
            </p14:xfrm>
          </p:contentPart>
        </mc:Choice>
        <mc:Fallback>
          <p:pic>
            <p:nvPicPr>
              <p:cNvPr id="33" name="Ink 32">
                <a:extLst>
                  <a:ext uri="{FF2B5EF4-FFF2-40B4-BE49-F238E27FC236}">
                    <a16:creationId xmlns:a16="http://schemas.microsoft.com/office/drawing/2014/main" id="{8CCB4623-42A9-E2AA-6AB1-EFF4F97C9BCE}"/>
                  </a:ext>
                </a:extLst>
              </p:cNvPr>
              <p:cNvPicPr/>
              <p:nvPr/>
            </p:nvPicPr>
            <p:blipFill>
              <a:blip r:embed="rId53"/>
              <a:stretch>
                <a:fillRect/>
              </a:stretch>
            </p:blipFill>
            <p:spPr>
              <a:xfrm>
                <a:off x="1754600" y="2819480"/>
                <a:ext cx="1184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38764678-BD7A-E244-5E81-E7C131011D28}"/>
                  </a:ext>
                </a:extLst>
              </p14:cNvPr>
              <p14:cNvContentPartPr/>
              <p14:nvPr/>
            </p14:nvContentPartPr>
            <p14:xfrm>
              <a:off x="1797080" y="3096680"/>
              <a:ext cx="88200" cy="130680"/>
            </p14:xfrm>
          </p:contentPart>
        </mc:Choice>
        <mc:Fallback>
          <p:pic>
            <p:nvPicPr>
              <p:cNvPr id="36" name="Ink 35">
                <a:extLst>
                  <a:ext uri="{FF2B5EF4-FFF2-40B4-BE49-F238E27FC236}">
                    <a16:creationId xmlns:a16="http://schemas.microsoft.com/office/drawing/2014/main" id="{38764678-BD7A-E244-5E81-E7C131011D28}"/>
                  </a:ext>
                </a:extLst>
              </p:cNvPr>
              <p:cNvPicPr/>
              <p:nvPr/>
            </p:nvPicPr>
            <p:blipFill>
              <a:blip r:embed="rId55"/>
              <a:stretch>
                <a:fillRect/>
              </a:stretch>
            </p:blipFill>
            <p:spPr>
              <a:xfrm>
                <a:off x="1788440" y="3087680"/>
                <a:ext cx="1058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9" name="Ink 38">
                <a:extLst>
                  <a:ext uri="{FF2B5EF4-FFF2-40B4-BE49-F238E27FC236}">
                    <a16:creationId xmlns:a16="http://schemas.microsoft.com/office/drawing/2014/main" id="{78E92703-DD3C-FAB3-5405-92A979374845}"/>
                  </a:ext>
                </a:extLst>
              </p14:cNvPr>
              <p14:cNvContentPartPr/>
              <p14:nvPr/>
            </p14:nvContentPartPr>
            <p14:xfrm>
              <a:off x="3153920" y="2861960"/>
              <a:ext cx="9000" cy="18720"/>
            </p14:xfrm>
          </p:contentPart>
        </mc:Choice>
        <mc:Fallback>
          <p:pic>
            <p:nvPicPr>
              <p:cNvPr id="39" name="Ink 38">
                <a:extLst>
                  <a:ext uri="{FF2B5EF4-FFF2-40B4-BE49-F238E27FC236}">
                    <a16:creationId xmlns:a16="http://schemas.microsoft.com/office/drawing/2014/main" id="{78E92703-DD3C-FAB3-5405-92A979374845}"/>
                  </a:ext>
                </a:extLst>
              </p:cNvPr>
              <p:cNvPicPr/>
              <p:nvPr/>
            </p:nvPicPr>
            <p:blipFill>
              <a:blip r:embed="rId57"/>
              <a:stretch>
                <a:fillRect/>
              </a:stretch>
            </p:blipFill>
            <p:spPr>
              <a:xfrm>
                <a:off x="3144920" y="2852960"/>
                <a:ext cx="266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Ink 39">
                <a:extLst>
                  <a:ext uri="{FF2B5EF4-FFF2-40B4-BE49-F238E27FC236}">
                    <a16:creationId xmlns:a16="http://schemas.microsoft.com/office/drawing/2014/main" id="{088C12ED-2450-47E1-0BF2-FD49FD83EB67}"/>
                  </a:ext>
                </a:extLst>
              </p14:cNvPr>
              <p14:cNvContentPartPr/>
              <p14:nvPr/>
            </p14:nvContentPartPr>
            <p14:xfrm>
              <a:off x="2222240" y="3102800"/>
              <a:ext cx="135720" cy="132840"/>
            </p14:xfrm>
          </p:contentPart>
        </mc:Choice>
        <mc:Fallback>
          <p:pic>
            <p:nvPicPr>
              <p:cNvPr id="40" name="Ink 39">
                <a:extLst>
                  <a:ext uri="{FF2B5EF4-FFF2-40B4-BE49-F238E27FC236}">
                    <a16:creationId xmlns:a16="http://schemas.microsoft.com/office/drawing/2014/main" id="{088C12ED-2450-47E1-0BF2-FD49FD83EB67}"/>
                  </a:ext>
                </a:extLst>
              </p:cNvPr>
              <p:cNvPicPr/>
              <p:nvPr/>
            </p:nvPicPr>
            <p:blipFill>
              <a:blip r:embed="rId59"/>
              <a:stretch>
                <a:fillRect/>
              </a:stretch>
            </p:blipFill>
            <p:spPr>
              <a:xfrm>
                <a:off x="2213240" y="3094160"/>
                <a:ext cx="1533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Ink 40">
                <a:extLst>
                  <a:ext uri="{FF2B5EF4-FFF2-40B4-BE49-F238E27FC236}">
                    <a16:creationId xmlns:a16="http://schemas.microsoft.com/office/drawing/2014/main" id="{EFB158A7-58DF-7456-8EFC-EBE45F25471D}"/>
                  </a:ext>
                </a:extLst>
              </p14:cNvPr>
              <p14:cNvContentPartPr/>
              <p14:nvPr/>
            </p14:nvContentPartPr>
            <p14:xfrm>
              <a:off x="2307920" y="2796440"/>
              <a:ext cx="95760" cy="104400"/>
            </p14:xfrm>
          </p:contentPart>
        </mc:Choice>
        <mc:Fallback>
          <p:pic>
            <p:nvPicPr>
              <p:cNvPr id="41" name="Ink 40">
                <a:extLst>
                  <a:ext uri="{FF2B5EF4-FFF2-40B4-BE49-F238E27FC236}">
                    <a16:creationId xmlns:a16="http://schemas.microsoft.com/office/drawing/2014/main" id="{EFB158A7-58DF-7456-8EFC-EBE45F25471D}"/>
                  </a:ext>
                </a:extLst>
              </p:cNvPr>
              <p:cNvPicPr/>
              <p:nvPr/>
            </p:nvPicPr>
            <p:blipFill>
              <a:blip r:embed="rId61"/>
              <a:stretch>
                <a:fillRect/>
              </a:stretch>
            </p:blipFill>
            <p:spPr>
              <a:xfrm>
                <a:off x="2298920" y="2787440"/>
                <a:ext cx="1134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2" name="Ink 41">
                <a:extLst>
                  <a:ext uri="{FF2B5EF4-FFF2-40B4-BE49-F238E27FC236}">
                    <a16:creationId xmlns:a16="http://schemas.microsoft.com/office/drawing/2014/main" id="{A5949D0F-BE71-809B-1CA3-2D23E1C23BA5}"/>
                  </a:ext>
                </a:extLst>
              </p14:cNvPr>
              <p14:cNvContentPartPr/>
              <p14:nvPr/>
            </p14:nvContentPartPr>
            <p14:xfrm>
              <a:off x="2695280" y="2855840"/>
              <a:ext cx="105480" cy="160200"/>
            </p14:xfrm>
          </p:contentPart>
        </mc:Choice>
        <mc:Fallback>
          <p:pic>
            <p:nvPicPr>
              <p:cNvPr id="42" name="Ink 41">
                <a:extLst>
                  <a:ext uri="{FF2B5EF4-FFF2-40B4-BE49-F238E27FC236}">
                    <a16:creationId xmlns:a16="http://schemas.microsoft.com/office/drawing/2014/main" id="{A5949D0F-BE71-809B-1CA3-2D23E1C23BA5}"/>
                  </a:ext>
                </a:extLst>
              </p:cNvPr>
              <p:cNvPicPr/>
              <p:nvPr/>
            </p:nvPicPr>
            <p:blipFill>
              <a:blip r:embed="rId63"/>
              <a:stretch>
                <a:fillRect/>
              </a:stretch>
            </p:blipFill>
            <p:spPr>
              <a:xfrm>
                <a:off x="2686640" y="2847200"/>
                <a:ext cx="1231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Ink 42">
                <a:extLst>
                  <a:ext uri="{FF2B5EF4-FFF2-40B4-BE49-F238E27FC236}">
                    <a16:creationId xmlns:a16="http://schemas.microsoft.com/office/drawing/2014/main" id="{5F385C56-052B-3266-8923-615C5ADC7FC2}"/>
                  </a:ext>
                </a:extLst>
              </p14:cNvPr>
              <p14:cNvContentPartPr/>
              <p14:nvPr/>
            </p14:nvContentPartPr>
            <p14:xfrm>
              <a:off x="2608160" y="3185600"/>
              <a:ext cx="138240" cy="104040"/>
            </p14:xfrm>
          </p:contentPart>
        </mc:Choice>
        <mc:Fallback>
          <p:pic>
            <p:nvPicPr>
              <p:cNvPr id="43" name="Ink 42">
                <a:extLst>
                  <a:ext uri="{FF2B5EF4-FFF2-40B4-BE49-F238E27FC236}">
                    <a16:creationId xmlns:a16="http://schemas.microsoft.com/office/drawing/2014/main" id="{5F385C56-052B-3266-8923-615C5ADC7FC2}"/>
                  </a:ext>
                </a:extLst>
              </p:cNvPr>
              <p:cNvPicPr/>
              <p:nvPr/>
            </p:nvPicPr>
            <p:blipFill>
              <a:blip r:embed="rId65"/>
              <a:stretch>
                <a:fillRect/>
              </a:stretch>
            </p:blipFill>
            <p:spPr>
              <a:xfrm>
                <a:off x="2599160" y="3176600"/>
                <a:ext cx="155880" cy="121680"/>
              </a:xfrm>
              <a:prstGeom prst="rect">
                <a:avLst/>
              </a:prstGeom>
            </p:spPr>
          </p:pic>
        </mc:Fallback>
      </mc:AlternateContent>
      <p:grpSp>
        <p:nvGrpSpPr>
          <p:cNvPr id="48" name="Group 47">
            <a:extLst>
              <a:ext uri="{FF2B5EF4-FFF2-40B4-BE49-F238E27FC236}">
                <a16:creationId xmlns:a16="http://schemas.microsoft.com/office/drawing/2014/main" id="{9AD93DDB-B958-21F4-9520-138719504592}"/>
              </a:ext>
            </a:extLst>
          </p:cNvPr>
          <p:cNvGrpSpPr/>
          <p:nvPr/>
        </p:nvGrpSpPr>
        <p:grpSpPr>
          <a:xfrm>
            <a:off x="1930280" y="3716600"/>
            <a:ext cx="396360" cy="379440"/>
            <a:chOff x="1930280" y="3716600"/>
            <a:chExt cx="396360" cy="379440"/>
          </a:xfrm>
        </p:grpSpPr>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id="{F10EADD1-36F3-1B97-B3B8-9BEB2C41BCBA}"/>
                    </a:ext>
                  </a:extLst>
                </p14:cNvPr>
                <p14:cNvContentPartPr/>
                <p14:nvPr/>
              </p14:nvContentPartPr>
              <p14:xfrm>
                <a:off x="1961960" y="3761240"/>
                <a:ext cx="47520" cy="237240"/>
              </p14:xfrm>
            </p:contentPart>
          </mc:Choice>
          <mc:Fallback>
            <p:pic>
              <p:nvPicPr>
                <p:cNvPr id="44" name="Ink 43">
                  <a:extLst>
                    <a:ext uri="{FF2B5EF4-FFF2-40B4-BE49-F238E27FC236}">
                      <a16:creationId xmlns:a16="http://schemas.microsoft.com/office/drawing/2014/main" id="{F10EADD1-36F3-1B97-B3B8-9BEB2C41BCBA}"/>
                    </a:ext>
                  </a:extLst>
                </p:cNvPr>
                <p:cNvPicPr/>
                <p:nvPr/>
              </p:nvPicPr>
              <p:blipFill>
                <a:blip r:embed="rId67"/>
                <a:stretch>
                  <a:fillRect/>
                </a:stretch>
              </p:blipFill>
              <p:spPr>
                <a:xfrm>
                  <a:off x="1953320" y="3752240"/>
                  <a:ext cx="6516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id="{C338AA9C-08D7-B974-7333-0C9B3EE9C8F0}"/>
                    </a:ext>
                  </a:extLst>
                </p14:cNvPr>
                <p14:cNvContentPartPr/>
                <p14:nvPr/>
              </p14:nvContentPartPr>
              <p14:xfrm>
                <a:off x="1930280" y="3716600"/>
                <a:ext cx="173880" cy="127440"/>
              </p14:xfrm>
            </p:contentPart>
          </mc:Choice>
          <mc:Fallback>
            <p:pic>
              <p:nvPicPr>
                <p:cNvPr id="45" name="Ink 44">
                  <a:extLst>
                    <a:ext uri="{FF2B5EF4-FFF2-40B4-BE49-F238E27FC236}">
                      <a16:creationId xmlns:a16="http://schemas.microsoft.com/office/drawing/2014/main" id="{C338AA9C-08D7-B974-7333-0C9B3EE9C8F0}"/>
                    </a:ext>
                  </a:extLst>
                </p:cNvPr>
                <p:cNvPicPr/>
                <p:nvPr/>
              </p:nvPicPr>
              <p:blipFill>
                <a:blip r:embed="rId69"/>
                <a:stretch>
                  <a:fillRect/>
                </a:stretch>
              </p:blipFill>
              <p:spPr>
                <a:xfrm>
                  <a:off x="1921640" y="3707600"/>
                  <a:ext cx="1915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id="{97135F05-CE72-C0BE-FBAC-9F4701B7B4A5}"/>
                    </a:ext>
                  </a:extLst>
                </p14:cNvPr>
                <p14:cNvContentPartPr/>
                <p14:nvPr/>
              </p14:nvContentPartPr>
              <p14:xfrm>
                <a:off x="2096600" y="3934400"/>
                <a:ext cx="117720" cy="128160"/>
              </p14:xfrm>
            </p:contentPart>
          </mc:Choice>
          <mc:Fallback>
            <p:pic>
              <p:nvPicPr>
                <p:cNvPr id="46" name="Ink 45">
                  <a:extLst>
                    <a:ext uri="{FF2B5EF4-FFF2-40B4-BE49-F238E27FC236}">
                      <a16:creationId xmlns:a16="http://schemas.microsoft.com/office/drawing/2014/main" id="{97135F05-CE72-C0BE-FBAC-9F4701B7B4A5}"/>
                    </a:ext>
                  </a:extLst>
                </p:cNvPr>
                <p:cNvPicPr/>
                <p:nvPr/>
              </p:nvPicPr>
              <p:blipFill>
                <a:blip r:embed="rId71"/>
                <a:stretch>
                  <a:fillRect/>
                </a:stretch>
              </p:blipFill>
              <p:spPr>
                <a:xfrm>
                  <a:off x="2087600" y="3925400"/>
                  <a:ext cx="1353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id="{57341484-D2E0-52CD-CE6C-3B5B80CCC853}"/>
                    </a:ext>
                  </a:extLst>
                </p14:cNvPr>
                <p14:cNvContentPartPr/>
                <p14:nvPr/>
              </p14:nvContentPartPr>
              <p14:xfrm>
                <a:off x="2225840" y="3916400"/>
                <a:ext cx="100800" cy="179640"/>
              </p14:xfrm>
            </p:contentPart>
          </mc:Choice>
          <mc:Fallback>
            <p:pic>
              <p:nvPicPr>
                <p:cNvPr id="47" name="Ink 46">
                  <a:extLst>
                    <a:ext uri="{FF2B5EF4-FFF2-40B4-BE49-F238E27FC236}">
                      <a16:creationId xmlns:a16="http://schemas.microsoft.com/office/drawing/2014/main" id="{57341484-D2E0-52CD-CE6C-3B5B80CCC853}"/>
                    </a:ext>
                  </a:extLst>
                </p:cNvPr>
                <p:cNvPicPr/>
                <p:nvPr/>
              </p:nvPicPr>
              <p:blipFill>
                <a:blip r:embed="rId73"/>
                <a:stretch>
                  <a:fillRect/>
                </a:stretch>
              </p:blipFill>
              <p:spPr>
                <a:xfrm>
                  <a:off x="2217200" y="3907400"/>
                  <a:ext cx="118440" cy="197280"/>
                </a:xfrm>
                <a:prstGeom prst="rect">
                  <a:avLst/>
                </a:prstGeom>
              </p:spPr>
            </p:pic>
          </mc:Fallback>
        </mc:AlternateContent>
      </p:grpSp>
      <p:grpSp>
        <p:nvGrpSpPr>
          <p:cNvPr id="51" name="Group 50">
            <a:extLst>
              <a:ext uri="{FF2B5EF4-FFF2-40B4-BE49-F238E27FC236}">
                <a16:creationId xmlns:a16="http://schemas.microsoft.com/office/drawing/2014/main" id="{BEE12839-8CF7-B2C9-8402-23F524DF0180}"/>
              </a:ext>
            </a:extLst>
          </p:cNvPr>
          <p:cNvGrpSpPr/>
          <p:nvPr/>
        </p:nvGrpSpPr>
        <p:grpSpPr>
          <a:xfrm>
            <a:off x="5279000" y="3062840"/>
            <a:ext cx="211680" cy="140400"/>
            <a:chOff x="5279000" y="3062840"/>
            <a:chExt cx="211680" cy="140400"/>
          </a:xfrm>
        </p:grpSpPr>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B4BB12A6-8BF1-0B66-DC2F-870B661B42F1}"/>
                    </a:ext>
                  </a:extLst>
                </p14:cNvPr>
                <p14:cNvContentPartPr/>
                <p14:nvPr/>
              </p14:nvContentPartPr>
              <p14:xfrm>
                <a:off x="5320400" y="3062840"/>
                <a:ext cx="149760" cy="50400"/>
              </p14:xfrm>
            </p:contentPart>
          </mc:Choice>
          <mc:Fallback>
            <p:pic>
              <p:nvPicPr>
                <p:cNvPr id="49" name="Ink 48">
                  <a:extLst>
                    <a:ext uri="{FF2B5EF4-FFF2-40B4-BE49-F238E27FC236}">
                      <a16:creationId xmlns:a16="http://schemas.microsoft.com/office/drawing/2014/main" id="{B4BB12A6-8BF1-0B66-DC2F-870B661B42F1}"/>
                    </a:ext>
                  </a:extLst>
                </p:cNvPr>
                <p:cNvPicPr/>
                <p:nvPr/>
              </p:nvPicPr>
              <p:blipFill>
                <a:blip r:embed="rId75"/>
                <a:stretch>
                  <a:fillRect/>
                </a:stretch>
              </p:blipFill>
              <p:spPr>
                <a:xfrm>
                  <a:off x="5311400" y="3054200"/>
                  <a:ext cx="1674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619F9C66-B271-436A-43CC-C38E9BEE9AC4}"/>
                    </a:ext>
                  </a:extLst>
                </p14:cNvPr>
                <p14:cNvContentPartPr/>
                <p14:nvPr/>
              </p14:nvContentPartPr>
              <p14:xfrm>
                <a:off x="5279000" y="3146720"/>
                <a:ext cx="211680" cy="56520"/>
              </p14:xfrm>
            </p:contentPart>
          </mc:Choice>
          <mc:Fallback>
            <p:pic>
              <p:nvPicPr>
                <p:cNvPr id="50" name="Ink 49">
                  <a:extLst>
                    <a:ext uri="{FF2B5EF4-FFF2-40B4-BE49-F238E27FC236}">
                      <a16:creationId xmlns:a16="http://schemas.microsoft.com/office/drawing/2014/main" id="{619F9C66-B271-436A-43CC-C38E9BEE9AC4}"/>
                    </a:ext>
                  </a:extLst>
                </p:cNvPr>
                <p:cNvPicPr/>
                <p:nvPr/>
              </p:nvPicPr>
              <p:blipFill>
                <a:blip r:embed="rId77"/>
                <a:stretch>
                  <a:fillRect/>
                </a:stretch>
              </p:blipFill>
              <p:spPr>
                <a:xfrm>
                  <a:off x="5270000" y="3138080"/>
                  <a:ext cx="229320" cy="74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8">
            <p14:nvContentPartPr>
              <p14:cNvPr id="52" name="Ink 51">
                <a:extLst>
                  <a:ext uri="{FF2B5EF4-FFF2-40B4-BE49-F238E27FC236}">
                    <a16:creationId xmlns:a16="http://schemas.microsoft.com/office/drawing/2014/main" id="{2BDFFCAA-1F7A-4504-802E-A9CF6078424E}"/>
                  </a:ext>
                </a:extLst>
              </p14:cNvPr>
              <p14:cNvContentPartPr/>
              <p14:nvPr/>
            </p14:nvContentPartPr>
            <p14:xfrm>
              <a:off x="5916200" y="2859440"/>
              <a:ext cx="233280" cy="297360"/>
            </p14:xfrm>
          </p:contentPart>
        </mc:Choice>
        <mc:Fallback>
          <p:pic>
            <p:nvPicPr>
              <p:cNvPr id="52" name="Ink 51">
                <a:extLst>
                  <a:ext uri="{FF2B5EF4-FFF2-40B4-BE49-F238E27FC236}">
                    <a16:creationId xmlns:a16="http://schemas.microsoft.com/office/drawing/2014/main" id="{2BDFFCAA-1F7A-4504-802E-A9CF6078424E}"/>
                  </a:ext>
                </a:extLst>
              </p:cNvPr>
              <p:cNvPicPr/>
              <p:nvPr/>
            </p:nvPicPr>
            <p:blipFill>
              <a:blip r:embed="rId79"/>
              <a:stretch>
                <a:fillRect/>
              </a:stretch>
            </p:blipFill>
            <p:spPr>
              <a:xfrm>
                <a:off x="5907560" y="2850800"/>
                <a:ext cx="250920" cy="315000"/>
              </a:xfrm>
              <a:prstGeom prst="rect">
                <a:avLst/>
              </a:prstGeom>
            </p:spPr>
          </p:pic>
        </mc:Fallback>
      </mc:AlternateContent>
      <p:grpSp>
        <p:nvGrpSpPr>
          <p:cNvPr id="59" name="Group 58">
            <a:extLst>
              <a:ext uri="{FF2B5EF4-FFF2-40B4-BE49-F238E27FC236}">
                <a16:creationId xmlns:a16="http://schemas.microsoft.com/office/drawing/2014/main" id="{D53A9562-34F0-0D1A-E0F9-E98F418ACBFB}"/>
              </a:ext>
            </a:extLst>
          </p:cNvPr>
          <p:cNvGrpSpPr/>
          <p:nvPr/>
        </p:nvGrpSpPr>
        <p:grpSpPr>
          <a:xfrm>
            <a:off x="3394400" y="3853040"/>
            <a:ext cx="271440" cy="251280"/>
            <a:chOff x="3394400" y="3853040"/>
            <a:chExt cx="271440" cy="251280"/>
          </a:xfrm>
        </p:grpSpPr>
        <mc:AlternateContent xmlns:mc="http://schemas.openxmlformats.org/markup-compatibility/2006">
          <mc:Choice xmlns:p14="http://schemas.microsoft.com/office/powerpoint/2010/main" Requires="p14">
            <p:contentPart p14:bwMode="auto" r:id="rId80">
              <p14:nvContentPartPr>
                <p14:cNvPr id="53" name="Ink 52">
                  <a:extLst>
                    <a:ext uri="{FF2B5EF4-FFF2-40B4-BE49-F238E27FC236}">
                      <a16:creationId xmlns:a16="http://schemas.microsoft.com/office/drawing/2014/main" id="{C86AF0C3-FC8C-0698-6FA2-9C58BE76F430}"/>
                    </a:ext>
                  </a:extLst>
                </p14:cNvPr>
                <p14:cNvContentPartPr/>
                <p14:nvPr/>
              </p14:nvContentPartPr>
              <p14:xfrm>
                <a:off x="3394400" y="3853040"/>
                <a:ext cx="195480" cy="251280"/>
              </p14:xfrm>
            </p:contentPart>
          </mc:Choice>
          <mc:Fallback>
            <p:pic>
              <p:nvPicPr>
                <p:cNvPr id="53" name="Ink 52">
                  <a:extLst>
                    <a:ext uri="{FF2B5EF4-FFF2-40B4-BE49-F238E27FC236}">
                      <a16:creationId xmlns:a16="http://schemas.microsoft.com/office/drawing/2014/main" id="{C86AF0C3-FC8C-0698-6FA2-9C58BE76F430}"/>
                    </a:ext>
                  </a:extLst>
                </p:cNvPr>
                <p:cNvPicPr/>
                <p:nvPr/>
              </p:nvPicPr>
              <p:blipFill>
                <a:blip r:embed="rId81"/>
                <a:stretch>
                  <a:fillRect/>
                </a:stretch>
              </p:blipFill>
              <p:spPr>
                <a:xfrm>
                  <a:off x="3385400" y="3844400"/>
                  <a:ext cx="21312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61F0A152-B434-04C1-E4A7-4640EAC1B087}"/>
                    </a:ext>
                  </a:extLst>
                </p14:cNvPr>
                <p14:cNvContentPartPr/>
                <p14:nvPr/>
              </p14:nvContentPartPr>
              <p14:xfrm>
                <a:off x="3463520" y="3974360"/>
                <a:ext cx="202320" cy="13320"/>
              </p14:xfrm>
            </p:contentPart>
          </mc:Choice>
          <mc:Fallback>
            <p:pic>
              <p:nvPicPr>
                <p:cNvPr id="54" name="Ink 53">
                  <a:extLst>
                    <a:ext uri="{FF2B5EF4-FFF2-40B4-BE49-F238E27FC236}">
                      <a16:creationId xmlns:a16="http://schemas.microsoft.com/office/drawing/2014/main" id="{61F0A152-B434-04C1-E4A7-4640EAC1B087}"/>
                    </a:ext>
                  </a:extLst>
                </p:cNvPr>
                <p:cNvPicPr/>
                <p:nvPr/>
              </p:nvPicPr>
              <p:blipFill>
                <a:blip r:embed="rId83"/>
                <a:stretch>
                  <a:fillRect/>
                </a:stretch>
              </p:blipFill>
              <p:spPr>
                <a:xfrm>
                  <a:off x="3454880" y="3965720"/>
                  <a:ext cx="219960" cy="30960"/>
                </a:xfrm>
                <a:prstGeom prst="rect">
                  <a:avLst/>
                </a:prstGeom>
              </p:spPr>
            </p:pic>
          </mc:Fallback>
        </mc:AlternateContent>
      </p:grpSp>
      <p:grpSp>
        <p:nvGrpSpPr>
          <p:cNvPr id="58" name="Group 57">
            <a:extLst>
              <a:ext uri="{FF2B5EF4-FFF2-40B4-BE49-F238E27FC236}">
                <a16:creationId xmlns:a16="http://schemas.microsoft.com/office/drawing/2014/main" id="{F376902B-9CB5-BC59-5D3A-84CAAD13E293}"/>
              </a:ext>
            </a:extLst>
          </p:cNvPr>
          <p:cNvGrpSpPr/>
          <p:nvPr/>
        </p:nvGrpSpPr>
        <p:grpSpPr>
          <a:xfrm>
            <a:off x="3841520" y="4067600"/>
            <a:ext cx="146520" cy="100440"/>
            <a:chOff x="3841520" y="4067600"/>
            <a:chExt cx="146520" cy="100440"/>
          </a:xfrm>
        </p:grpSpPr>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FFAC63B7-F17A-D6F1-9103-2F4CBC39724C}"/>
                    </a:ext>
                  </a:extLst>
                </p14:cNvPr>
                <p14:cNvContentPartPr/>
                <p14:nvPr/>
              </p14:nvContentPartPr>
              <p14:xfrm>
                <a:off x="3841520" y="4067600"/>
                <a:ext cx="146520" cy="18720"/>
              </p14:xfrm>
            </p:contentPart>
          </mc:Choice>
          <mc:Fallback>
            <p:pic>
              <p:nvPicPr>
                <p:cNvPr id="55" name="Ink 54">
                  <a:extLst>
                    <a:ext uri="{FF2B5EF4-FFF2-40B4-BE49-F238E27FC236}">
                      <a16:creationId xmlns:a16="http://schemas.microsoft.com/office/drawing/2014/main" id="{FFAC63B7-F17A-D6F1-9103-2F4CBC39724C}"/>
                    </a:ext>
                  </a:extLst>
                </p:cNvPr>
                <p:cNvPicPr/>
                <p:nvPr/>
              </p:nvPicPr>
              <p:blipFill>
                <a:blip r:embed="rId85"/>
                <a:stretch>
                  <a:fillRect/>
                </a:stretch>
              </p:blipFill>
              <p:spPr>
                <a:xfrm>
                  <a:off x="3832880" y="4058960"/>
                  <a:ext cx="1641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87F1F05B-5515-96CC-1149-4ABECBC30426}"/>
                    </a:ext>
                  </a:extLst>
                </p14:cNvPr>
                <p14:cNvContentPartPr/>
                <p14:nvPr/>
              </p14:nvContentPartPr>
              <p14:xfrm>
                <a:off x="3848720" y="4127000"/>
                <a:ext cx="133920" cy="41040"/>
              </p14:xfrm>
            </p:contentPart>
          </mc:Choice>
          <mc:Fallback>
            <p:pic>
              <p:nvPicPr>
                <p:cNvPr id="56" name="Ink 55">
                  <a:extLst>
                    <a:ext uri="{FF2B5EF4-FFF2-40B4-BE49-F238E27FC236}">
                      <a16:creationId xmlns:a16="http://schemas.microsoft.com/office/drawing/2014/main" id="{87F1F05B-5515-96CC-1149-4ABECBC30426}"/>
                    </a:ext>
                  </a:extLst>
                </p:cNvPr>
                <p:cNvPicPr/>
                <p:nvPr/>
              </p:nvPicPr>
              <p:blipFill>
                <a:blip r:embed="rId87"/>
                <a:stretch>
                  <a:fillRect/>
                </a:stretch>
              </p:blipFill>
              <p:spPr>
                <a:xfrm>
                  <a:off x="3839720" y="4118000"/>
                  <a:ext cx="151560" cy="58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583045A1-65FF-4DA7-975D-B86AB6921BE1}"/>
                  </a:ext>
                </a:extLst>
              </p14:cNvPr>
              <p14:cNvContentPartPr/>
              <p14:nvPr/>
            </p14:nvContentPartPr>
            <p14:xfrm>
              <a:off x="4241120" y="3945560"/>
              <a:ext cx="228960" cy="326520"/>
            </p14:xfrm>
          </p:contentPart>
        </mc:Choice>
        <mc:Fallback>
          <p:pic>
            <p:nvPicPr>
              <p:cNvPr id="57" name="Ink 56">
                <a:extLst>
                  <a:ext uri="{FF2B5EF4-FFF2-40B4-BE49-F238E27FC236}">
                    <a16:creationId xmlns:a16="http://schemas.microsoft.com/office/drawing/2014/main" id="{583045A1-65FF-4DA7-975D-B86AB6921BE1}"/>
                  </a:ext>
                </a:extLst>
              </p:cNvPr>
              <p:cNvPicPr/>
              <p:nvPr/>
            </p:nvPicPr>
            <p:blipFill>
              <a:blip r:embed="rId89"/>
              <a:stretch>
                <a:fillRect/>
              </a:stretch>
            </p:blipFill>
            <p:spPr>
              <a:xfrm>
                <a:off x="4232480" y="3936560"/>
                <a:ext cx="246600" cy="344160"/>
              </a:xfrm>
              <a:prstGeom prst="rect">
                <a:avLst/>
              </a:prstGeom>
            </p:spPr>
          </p:pic>
        </mc:Fallback>
      </mc:AlternateContent>
      <p:grpSp>
        <p:nvGrpSpPr>
          <p:cNvPr id="72" name="Group 71">
            <a:extLst>
              <a:ext uri="{FF2B5EF4-FFF2-40B4-BE49-F238E27FC236}">
                <a16:creationId xmlns:a16="http://schemas.microsoft.com/office/drawing/2014/main" id="{C7E9459C-49E8-36DF-88A0-55AA5B0AAD1F}"/>
              </a:ext>
            </a:extLst>
          </p:cNvPr>
          <p:cNvGrpSpPr/>
          <p:nvPr/>
        </p:nvGrpSpPr>
        <p:grpSpPr>
          <a:xfrm>
            <a:off x="2111000" y="4600400"/>
            <a:ext cx="274320" cy="273600"/>
            <a:chOff x="2111000" y="4600400"/>
            <a:chExt cx="274320" cy="273600"/>
          </a:xfrm>
        </p:grpSpPr>
        <mc:AlternateContent xmlns:mc="http://schemas.openxmlformats.org/markup-compatibility/2006">
          <mc:Choice xmlns:p14="http://schemas.microsoft.com/office/powerpoint/2010/main" Requires="p14">
            <p:contentPart p14:bwMode="auto" r:id="rId90">
              <p14:nvContentPartPr>
                <p14:cNvPr id="60" name="Ink 59">
                  <a:extLst>
                    <a:ext uri="{FF2B5EF4-FFF2-40B4-BE49-F238E27FC236}">
                      <a16:creationId xmlns:a16="http://schemas.microsoft.com/office/drawing/2014/main" id="{9BE3DE08-8B8F-05D3-CFC9-280D3BA576F7}"/>
                    </a:ext>
                  </a:extLst>
                </p14:cNvPr>
                <p14:cNvContentPartPr/>
                <p14:nvPr/>
              </p14:nvContentPartPr>
              <p14:xfrm>
                <a:off x="2111000" y="4600400"/>
                <a:ext cx="190800" cy="273600"/>
              </p14:xfrm>
            </p:contentPart>
          </mc:Choice>
          <mc:Fallback>
            <p:pic>
              <p:nvPicPr>
                <p:cNvPr id="60" name="Ink 59">
                  <a:extLst>
                    <a:ext uri="{FF2B5EF4-FFF2-40B4-BE49-F238E27FC236}">
                      <a16:creationId xmlns:a16="http://schemas.microsoft.com/office/drawing/2014/main" id="{9BE3DE08-8B8F-05D3-CFC9-280D3BA576F7}"/>
                    </a:ext>
                  </a:extLst>
                </p:cNvPr>
                <p:cNvPicPr/>
                <p:nvPr/>
              </p:nvPicPr>
              <p:blipFill>
                <a:blip r:embed="rId91"/>
                <a:stretch>
                  <a:fillRect/>
                </a:stretch>
              </p:blipFill>
              <p:spPr>
                <a:xfrm>
                  <a:off x="2102000" y="4591760"/>
                  <a:ext cx="20844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Ink 60">
                  <a:extLst>
                    <a:ext uri="{FF2B5EF4-FFF2-40B4-BE49-F238E27FC236}">
                      <a16:creationId xmlns:a16="http://schemas.microsoft.com/office/drawing/2014/main" id="{D332DB7D-AC6E-CA1A-608F-E80EDB2E5033}"/>
                    </a:ext>
                  </a:extLst>
                </p14:cNvPr>
                <p14:cNvContentPartPr/>
                <p14:nvPr/>
              </p14:nvContentPartPr>
              <p14:xfrm>
                <a:off x="2194880" y="4718120"/>
                <a:ext cx="190440" cy="15840"/>
              </p14:xfrm>
            </p:contentPart>
          </mc:Choice>
          <mc:Fallback>
            <p:pic>
              <p:nvPicPr>
                <p:cNvPr id="61" name="Ink 60">
                  <a:extLst>
                    <a:ext uri="{FF2B5EF4-FFF2-40B4-BE49-F238E27FC236}">
                      <a16:creationId xmlns:a16="http://schemas.microsoft.com/office/drawing/2014/main" id="{D332DB7D-AC6E-CA1A-608F-E80EDB2E5033}"/>
                    </a:ext>
                  </a:extLst>
                </p:cNvPr>
                <p:cNvPicPr/>
                <p:nvPr/>
              </p:nvPicPr>
              <p:blipFill>
                <a:blip r:embed="rId93"/>
                <a:stretch>
                  <a:fillRect/>
                </a:stretch>
              </p:blipFill>
              <p:spPr>
                <a:xfrm>
                  <a:off x="2185880" y="4709480"/>
                  <a:ext cx="208080" cy="33480"/>
                </a:xfrm>
                <a:prstGeom prst="rect">
                  <a:avLst/>
                </a:prstGeom>
              </p:spPr>
            </p:pic>
          </mc:Fallback>
        </mc:AlternateContent>
      </p:grpSp>
      <p:grpSp>
        <p:nvGrpSpPr>
          <p:cNvPr id="71" name="Group 70">
            <a:extLst>
              <a:ext uri="{FF2B5EF4-FFF2-40B4-BE49-F238E27FC236}">
                <a16:creationId xmlns:a16="http://schemas.microsoft.com/office/drawing/2014/main" id="{37F7612A-FE17-1857-BE25-8D73F372902E}"/>
              </a:ext>
            </a:extLst>
          </p:cNvPr>
          <p:cNvGrpSpPr/>
          <p:nvPr/>
        </p:nvGrpSpPr>
        <p:grpSpPr>
          <a:xfrm>
            <a:off x="2544800" y="4554320"/>
            <a:ext cx="1009080" cy="448920"/>
            <a:chOff x="2544800" y="4554320"/>
            <a:chExt cx="1009080" cy="448920"/>
          </a:xfrm>
        </p:grpSpPr>
        <mc:AlternateContent xmlns:mc="http://schemas.openxmlformats.org/markup-compatibility/2006">
          <mc:Choice xmlns:p14="http://schemas.microsoft.com/office/powerpoint/2010/main" Requires="p14">
            <p:contentPart p14:bwMode="auto" r:id="rId94">
              <p14:nvContentPartPr>
                <p14:cNvPr id="62" name="Ink 61">
                  <a:extLst>
                    <a:ext uri="{FF2B5EF4-FFF2-40B4-BE49-F238E27FC236}">
                      <a16:creationId xmlns:a16="http://schemas.microsoft.com/office/drawing/2014/main" id="{3C055AF6-3005-1467-E948-0658C5808E3A}"/>
                    </a:ext>
                  </a:extLst>
                </p14:cNvPr>
                <p14:cNvContentPartPr/>
                <p14:nvPr/>
              </p14:nvContentPartPr>
              <p14:xfrm>
                <a:off x="2544800" y="4823600"/>
                <a:ext cx="121680" cy="21240"/>
              </p14:xfrm>
            </p:contentPart>
          </mc:Choice>
          <mc:Fallback>
            <p:pic>
              <p:nvPicPr>
                <p:cNvPr id="62" name="Ink 61">
                  <a:extLst>
                    <a:ext uri="{FF2B5EF4-FFF2-40B4-BE49-F238E27FC236}">
                      <a16:creationId xmlns:a16="http://schemas.microsoft.com/office/drawing/2014/main" id="{3C055AF6-3005-1467-E948-0658C5808E3A}"/>
                    </a:ext>
                  </a:extLst>
                </p:cNvPr>
                <p:cNvPicPr/>
                <p:nvPr/>
              </p:nvPicPr>
              <p:blipFill>
                <a:blip r:embed="rId95"/>
                <a:stretch>
                  <a:fillRect/>
                </a:stretch>
              </p:blipFill>
              <p:spPr>
                <a:xfrm>
                  <a:off x="2535800" y="4814960"/>
                  <a:ext cx="1393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3" name="Ink 62">
                  <a:extLst>
                    <a:ext uri="{FF2B5EF4-FFF2-40B4-BE49-F238E27FC236}">
                      <a16:creationId xmlns:a16="http://schemas.microsoft.com/office/drawing/2014/main" id="{E75D5029-F502-D36F-A694-85D0AFF3E06E}"/>
                    </a:ext>
                  </a:extLst>
                </p14:cNvPr>
                <p14:cNvContentPartPr/>
                <p14:nvPr/>
              </p14:nvContentPartPr>
              <p14:xfrm>
                <a:off x="2567840" y="4722080"/>
                <a:ext cx="482040" cy="178920"/>
              </p14:xfrm>
            </p:contentPart>
          </mc:Choice>
          <mc:Fallback>
            <p:pic>
              <p:nvPicPr>
                <p:cNvPr id="63" name="Ink 62">
                  <a:extLst>
                    <a:ext uri="{FF2B5EF4-FFF2-40B4-BE49-F238E27FC236}">
                      <a16:creationId xmlns:a16="http://schemas.microsoft.com/office/drawing/2014/main" id="{E75D5029-F502-D36F-A694-85D0AFF3E06E}"/>
                    </a:ext>
                  </a:extLst>
                </p:cNvPr>
                <p:cNvPicPr/>
                <p:nvPr/>
              </p:nvPicPr>
              <p:blipFill>
                <a:blip r:embed="rId97"/>
                <a:stretch>
                  <a:fillRect/>
                </a:stretch>
              </p:blipFill>
              <p:spPr>
                <a:xfrm>
                  <a:off x="2558840" y="4713440"/>
                  <a:ext cx="4996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877D3F68-8C22-824C-0134-EBF9D3946A1B}"/>
                    </a:ext>
                  </a:extLst>
                </p14:cNvPr>
                <p14:cNvContentPartPr/>
                <p14:nvPr/>
              </p14:nvContentPartPr>
              <p14:xfrm>
                <a:off x="3006680" y="4644680"/>
                <a:ext cx="138240" cy="104040"/>
              </p14:xfrm>
            </p:contentPart>
          </mc:Choice>
          <mc:Fallback>
            <p:pic>
              <p:nvPicPr>
                <p:cNvPr id="64" name="Ink 63">
                  <a:extLst>
                    <a:ext uri="{FF2B5EF4-FFF2-40B4-BE49-F238E27FC236}">
                      <a16:creationId xmlns:a16="http://schemas.microsoft.com/office/drawing/2014/main" id="{877D3F68-8C22-824C-0134-EBF9D3946A1B}"/>
                    </a:ext>
                  </a:extLst>
                </p:cNvPr>
                <p:cNvPicPr/>
                <p:nvPr/>
              </p:nvPicPr>
              <p:blipFill>
                <a:blip r:embed="rId99"/>
                <a:stretch>
                  <a:fillRect/>
                </a:stretch>
              </p:blipFill>
              <p:spPr>
                <a:xfrm>
                  <a:off x="2998040" y="4635680"/>
                  <a:ext cx="1558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0CD1C5DB-25F2-341D-716B-134DBCF37A69}"/>
                    </a:ext>
                  </a:extLst>
                </p14:cNvPr>
                <p14:cNvContentPartPr/>
                <p14:nvPr/>
              </p14:nvContentPartPr>
              <p14:xfrm>
                <a:off x="3115400" y="4841240"/>
                <a:ext cx="117720" cy="129240"/>
              </p14:xfrm>
            </p:contentPart>
          </mc:Choice>
          <mc:Fallback>
            <p:pic>
              <p:nvPicPr>
                <p:cNvPr id="65" name="Ink 64">
                  <a:extLst>
                    <a:ext uri="{FF2B5EF4-FFF2-40B4-BE49-F238E27FC236}">
                      <a16:creationId xmlns:a16="http://schemas.microsoft.com/office/drawing/2014/main" id="{0CD1C5DB-25F2-341D-716B-134DBCF37A69}"/>
                    </a:ext>
                  </a:extLst>
                </p:cNvPr>
                <p:cNvPicPr/>
                <p:nvPr/>
              </p:nvPicPr>
              <p:blipFill>
                <a:blip r:embed="rId101"/>
                <a:stretch>
                  <a:fillRect/>
                </a:stretch>
              </p:blipFill>
              <p:spPr>
                <a:xfrm>
                  <a:off x="3106400" y="4832600"/>
                  <a:ext cx="1353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BF59CD44-4738-9BDD-06F4-41DAA0665AA6}"/>
                    </a:ext>
                  </a:extLst>
                </p14:cNvPr>
                <p14:cNvContentPartPr/>
                <p14:nvPr/>
              </p14:nvContentPartPr>
              <p14:xfrm>
                <a:off x="3249680" y="4865720"/>
                <a:ext cx="89280" cy="137520"/>
              </p14:xfrm>
            </p:contentPart>
          </mc:Choice>
          <mc:Fallback>
            <p:pic>
              <p:nvPicPr>
                <p:cNvPr id="66" name="Ink 65">
                  <a:extLst>
                    <a:ext uri="{FF2B5EF4-FFF2-40B4-BE49-F238E27FC236}">
                      <a16:creationId xmlns:a16="http://schemas.microsoft.com/office/drawing/2014/main" id="{BF59CD44-4738-9BDD-06F4-41DAA0665AA6}"/>
                    </a:ext>
                  </a:extLst>
                </p:cNvPr>
                <p:cNvPicPr/>
                <p:nvPr/>
              </p:nvPicPr>
              <p:blipFill>
                <a:blip r:embed="rId103"/>
                <a:stretch>
                  <a:fillRect/>
                </a:stretch>
              </p:blipFill>
              <p:spPr>
                <a:xfrm>
                  <a:off x="3240680" y="4856720"/>
                  <a:ext cx="1069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FFCC2556-6D7C-914B-363C-7379CEB13BA0}"/>
                    </a:ext>
                  </a:extLst>
                </p14:cNvPr>
                <p14:cNvContentPartPr/>
                <p14:nvPr/>
              </p14:nvContentPartPr>
              <p14:xfrm>
                <a:off x="3365240" y="4609760"/>
                <a:ext cx="128520" cy="13320"/>
              </p14:xfrm>
            </p:contentPart>
          </mc:Choice>
          <mc:Fallback>
            <p:pic>
              <p:nvPicPr>
                <p:cNvPr id="67" name="Ink 66">
                  <a:extLst>
                    <a:ext uri="{FF2B5EF4-FFF2-40B4-BE49-F238E27FC236}">
                      <a16:creationId xmlns:a16="http://schemas.microsoft.com/office/drawing/2014/main" id="{FFCC2556-6D7C-914B-363C-7379CEB13BA0}"/>
                    </a:ext>
                  </a:extLst>
                </p:cNvPr>
                <p:cNvPicPr/>
                <p:nvPr/>
              </p:nvPicPr>
              <p:blipFill>
                <a:blip r:embed="rId105"/>
                <a:stretch>
                  <a:fillRect/>
                </a:stretch>
              </p:blipFill>
              <p:spPr>
                <a:xfrm>
                  <a:off x="3356240" y="4600760"/>
                  <a:ext cx="1461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31160D50-94B0-E718-FB78-1808FA51481E}"/>
                    </a:ext>
                  </a:extLst>
                </p14:cNvPr>
                <p14:cNvContentPartPr/>
                <p14:nvPr/>
              </p14:nvContentPartPr>
              <p14:xfrm>
                <a:off x="3540560" y="4554320"/>
                <a:ext cx="13320" cy="131400"/>
              </p14:xfrm>
            </p:contentPart>
          </mc:Choice>
          <mc:Fallback>
            <p:pic>
              <p:nvPicPr>
                <p:cNvPr id="68" name="Ink 67">
                  <a:extLst>
                    <a:ext uri="{FF2B5EF4-FFF2-40B4-BE49-F238E27FC236}">
                      <a16:creationId xmlns:a16="http://schemas.microsoft.com/office/drawing/2014/main" id="{31160D50-94B0-E718-FB78-1808FA51481E}"/>
                    </a:ext>
                  </a:extLst>
                </p:cNvPr>
                <p:cNvPicPr/>
                <p:nvPr/>
              </p:nvPicPr>
              <p:blipFill>
                <a:blip r:embed="rId107"/>
                <a:stretch>
                  <a:fillRect/>
                </a:stretch>
              </p:blipFill>
              <p:spPr>
                <a:xfrm>
                  <a:off x="3531560" y="4545320"/>
                  <a:ext cx="30960" cy="14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8">
            <p14:nvContentPartPr>
              <p14:cNvPr id="69" name="Ink 68">
                <a:extLst>
                  <a:ext uri="{FF2B5EF4-FFF2-40B4-BE49-F238E27FC236}">
                    <a16:creationId xmlns:a16="http://schemas.microsoft.com/office/drawing/2014/main" id="{773F7CF3-00AE-05E1-9DE2-97D6AFD6B136}"/>
                  </a:ext>
                </a:extLst>
              </p14:cNvPr>
              <p14:cNvContentPartPr/>
              <p14:nvPr/>
            </p14:nvContentPartPr>
            <p14:xfrm>
              <a:off x="3775640" y="4652240"/>
              <a:ext cx="219600" cy="339840"/>
            </p14:xfrm>
          </p:contentPart>
        </mc:Choice>
        <mc:Fallback>
          <p:pic>
            <p:nvPicPr>
              <p:cNvPr id="69" name="Ink 68">
                <a:extLst>
                  <a:ext uri="{FF2B5EF4-FFF2-40B4-BE49-F238E27FC236}">
                    <a16:creationId xmlns:a16="http://schemas.microsoft.com/office/drawing/2014/main" id="{773F7CF3-00AE-05E1-9DE2-97D6AFD6B136}"/>
                  </a:ext>
                </a:extLst>
              </p:cNvPr>
              <p:cNvPicPr/>
              <p:nvPr/>
            </p:nvPicPr>
            <p:blipFill>
              <a:blip r:embed="rId109"/>
              <a:stretch>
                <a:fillRect/>
              </a:stretch>
            </p:blipFill>
            <p:spPr>
              <a:xfrm>
                <a:off x="3767000" y="4643240"/>
                <a:ext cx="23724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6" name="Ink 75">
                <a:extLst>
                  <a:ext uri="{FF2B5EF4-FFF2-40B4-BE49-F238E27FC236}">
                    <a16:creationId xmlns:a16="http://schemas.microsoft.com/office/drawing/2014/main" id="{1CFC48FA-C941-A1BD-F7BE-4D84FABFFAF8}"/>
                  </a:ext>
                </a:extLst>
              </p14:cNvPr>
              <p14:cNvContentPartPr/>
              <p14:nvPr/>
            </p14:nvContentPartPr>
            <p14:xfrm>
              <a:off x="3454160" y="5528480"/>
              <a:ext cx="87840" cy="94320"/>
            </p14:xfrm>
          </p:contentPart>
        </mc:Choice>
        <mc:Fallback>
          <p:pic>
            <p:nvPicPr>
              <p:cNvPr id="76" name="Ink 75">
                <a:extLst>
                  <a:ext uri="{FF2B5EF4-FFF2-40B4-BE49-F238E27FC236}">
                    <a16:creationId xmlns:a16="http://schemas.microsoft.com/office/drawing/2014/main" id="{1CFC48FA-C941-A1BD-F7BE-4D84FABFFAF8}"/>
                  </a:ext>
                </a:extLst>
              </p:cNvPr>
              <p:cNvPicPr/>
              <p:nvPr/>
            </p:nvPicPr>
            <p:blipFill>
              <a:blip r:embed="rId111"/>
              <a:stretch>
                <a:fillRect/>
              </a:stretch>
            </p:blipFill>
            <p:spPr>
              <a:xfrm>
                <a:off x="3445160" y="5519480"/>
                <a:ext cx="105480" cy="111960"/>
              </a:xfrm>
              <a:prstGeom prst="rect">
                <a:avLst/>
              </a:prstGeom>
            </p:spPr>
          </p:pic>
        </mc:Fallback>
      </mc:AlternateContent>
      <p:grpSp>
        <p:nvGrpSpPr>
          <p:cNvPr id="79" name="Group 78">
            <a:extLst>
              <a:ext uri="{FF2B5EF4-FFF2-40B4-BE49-F238E27FC236}">
                <a16:creationId xmlns:a16="http://schemas.microsoft.com/office/drawing/2014/main" id="{3F27FB6E-C9AA-2ADE-B384-33D3F7B9CE56}"/>
              </a:ext>
            </a:extLst>
          </p:cNvPr>
          <p:cNvGrpSpPr/>
          <p:nvPr/>
        </p:nvGrpSpPr>
        <p:grpSpPr>
          <a:xfrm>
            <a:off x="3784280" y="5554040"/>
            <a:ext cx="268560" cy="129960"/>
            <a:chOff x="3784280" y="5554040"/>
            <a:chExt cx="268560" cy="129960"/>
          </a:xfrm>
        </p:grpSpPr>
        <mc:AlternateContent xmlns:mc="http://schemas.openxmlformats.org/markup-compatibility/2006">
          <mc:Choice xmlns:p14="http://schemas.microsoft.com/office/powerpoint/2010/main" Requires="p14">
            <p:contentPart p14:bwMode="auto" r:id="rId112">
              <p14:nvContentPartPr>
                <p14:cNvPr id="77" name="Ink 76">
                  <a:extLst>
                    <a:ext uri="{FF2B5EF4-FFF2-40B4-BE49-F238E27FC236}">
                      <a16:creationId xmlns:a16="http://schemas.microsoft.com/office/drawing/2014/main" id="{868CE863-59EB-CB37-001F-9911BC3A1FE5}"/>
                    </a:ext>
                  </a:extLst>
                </p14:cNvPr>
                <p14:cNvContentPartPr/>
                <p14:nvPr/>
              </p14:nvContentPartPr>
              <p14:xfrm>
                <a:off x="3784280" y="5581400"/>
                <a:ext cx="105480" cy="12600"/>
              </p14:xfrm>
            </p:contentPart>
          </mc:Choice>
          <mc:Fallback>
            <p:pic>
              <p:nvPicPr>
                <p:cNvPr id="77" name="Ink 76">
                  <a:extLst>
                    <a:ext uri="{FF2B5EF4-FFF2-40B4-BE49-F238E27FC236}">
                      <a16:creationId xmlns:a16="http://schemas.microsoft.com/office/drawing/2014/main" id="{868CE863-59EB-CB37-001F-9911BC3A1FE5}"/>
                    </a:ext>
                  </a:extLst>
                </p:cNvPr>
                <p:cNvPicPr/>
                <p:nvPr/>
              </p:nvPicPr>
              <p:blipFill>
                <a:blip r:embed="rId113"/>
                <a:stretch>
                  <a:fillRect/>
                </a:stretch>
              </p:blipFill>
              <p:spPr>
                <a:xfrm>
                  <a:off x="3775640" y="5572400"/>
                  <a:ext cx="1231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8" name="Ink 77">
                  <a:extLst>
                    <a:ext uri="{FF2B5EF4-FFF2-40B4-BE49-F238E27FC236}">
                      <a16:creationId xmlns:a16="http://schemas.microsoft.com/office/drawing/2014/main" id="{F5D86C6B-04B7-B0E8-F38C-ABAACE01744E}"/>
                    </a:ext>
                  </a:extLst>
                </p14:cNvPr>
                <p14:cNvContentPartPr/>
                <p14:nvPr/>
              </p14:nvContentPartPr>
              <p14:xfrm>
                <a:off x="3970760" y="5554040"/>
                <a:ext cx="82080" cy="129960"/>
              </p14:xfrm>
            </p:contentPart>
          </mc:Choice>
          <mc:Fallback>
            <p:pic>
              <p:nvPicPr>
                <p:cNvPr id="78" name="Ink 77">
                  <a:extLst>
                    <a:ext uri="{FF2B5EF4-FFF2-40B4-BE49-F238E27FC236}">
                      <a16:creationId xmlns:a16="http://schemas.microsoft.com/office/drawing/2014/main" id="{F5D86C6B-04B7-B0E8-F38C-ABAACE01744E}"/>
                    </a:ext>
                  </a:extLst>
                </p:cNvPr>
                <p:cNvPicPr/>
                <p:nvPr/>
              </p:nvPicPr>
              <p:blipFill>
                <a:blip r:embed="rId115"/>
                <a:stretch>
                  <a:fillRect/>
                </a:stretch>
              </p:blipFill>
              <p:spPr>
                <a:xfrm>
                  <a:off x="3962120" y="5545400"/>
                  <a:ext cx="99720" cy="147600"/>
                </a:xfrm>
                <a:prstGeom prst="rect">
                  <a:avLst/>
                </a:prstGeom>
              </p:spPr>
            </p:pic>
          </mc:Fallback>
        </mc:AlternateContent>
      </p:grpSp>
      <p:grpSp>
        <p:nvGrpSpPr>
          <p:cNvPr id="81" name="Group 80">
            <a:extLst>
              <a:ext uri="{FF2B5EF4-FFF2-40B4-BE49-F238E27FC236}">
                <a16:creationId xmlns:a16="http://schemas.microsoft.com/office/drawing/2014/main" id="{73E9EDEA-28D6-B852-E832-48294C47879A}"/>
              </a:ext>
            </a:extLst>
          </p:cNvPr>
          <p:cNvGrpSpPr/>
          <p:nvPr/>
        </p:nvGrpSpPr>
        <p:grpSpPr>
          <a:xfrm>
            <a:off x="2772320" y="5120960"/>
            <a:ext cx="492480" cy="765000"/>
            <a:chOff x="2772320" y="5120960"/>
            <a:chExt cx="492480" cy="765000"/>
          </a:xfrm>
        </p:grpSpPr>
        <mc:AlternateContent xmlns:mc="http://schemas.openxmlformats.org/markup-compatibility/2006">
          <mc:Choice xmlns:p14="http://schemas.microsoft.com/office/powerpoint/2010/main" Requires="p14">
            <p:contentPart p14:bwMode="auto" r:id="rId116">
              <p14:nvContentPartPr>
                <p14:cNvPr id="73" name="Ink 72">
                  <a:extLst>
                    <a:ext uri="{FF2B5EF4-FFF2-40B4-BE49-F238E27FC236}">
                      <a16:creationId xmlns:a16="http://schemas.microsoft.com/office/drawing/2014/main" id="{EF8D9F2E-BB65-FFFC-A4DB-DC3CBE49A46A}"/>
                    </a:ext>
                  </a:extLst>
                </p14:cNvPr>
                <p14:cNvContentPartPr/>
                <p14:nvPr/>
              </p14:nvContentPartPr>
              <p14:xfrm>
                <a:off x="2772320" y="5120960"/>
                <a:ext cx="248400" cy="765000"/>
              </p14:xfrm>
            </p:contentPart>
          </mc:Choice>
          <mc:Fallback>
            <p:pic>
              <p:nvPicPr>
                <p:cNvPr id="73" name="Ink 72">
                  <a:extLst>
                    <a:ext uri="{FF2B5EF4-FFF2-40B4-BE49-F238E27FC236}">
                      <a16:creationId xmlns:a16="http://schemas.microsoft.com/office/drawing/2014/main" id="{EF8D9F2E-BB65-FFFC-A4DB-DC3CBE49A46A}"/>
                    </a:ext>
                  </a:extLst>
                </p:cNvPr>
                <p:cNvPicPr/>
                <p:nvPr/>
              </p:nvPicPr>
              <p:blipFill>
                <a:blip r:embed="rId117"/>
                <a:stretch>
                  <a:fillRect/>
                </a:stretch>
              </p:blipFill>
              <p:spPr>
                <a:xfrm>
                  <a:off x="2763320" y="5111960"/>
                  <a:ext cx="266040" cy="782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4" name="Ink 73">
                  <a:extLst>
                    <a:ext uri="{FF2B5EF4-FFF2-40B4-BE49-F238E27FC236}">
                      <a16:creationId xmlns:a16="http://schemas.microsoft.com/office/drawing/2014/main" id="{AFB82013-0044-9965-44DC-B0EC770C1E3F}"/>
                    </a:ext>
                  </a:extLst>
                </p14:cNvPr>
                <p14:cNvContentPartPr/>
                <p14:nvPr/>
              </p14:nvContentPartPr>
              <p14:xfrm>
                <a:off x="3121520" y="5268920"/>
                <a:ext cx="143280" cy="172800"/>
              </p14:xfrm>
            </p:contentPart>
          </mc:Choice>
          <mc:Fallback>
            <p:pic>
              <p:nvPicPr>
                <p:cNvPr id="74" name="Ink 73">
                  <a:extLst>
                    <a:ext uri="{FF2B5EF4-FFF2-40B4-BE49-F238E27FC236}">
                      <a16:creationId xmlns:a16="http://schemas.microsoft.com/office/drawing/2014/main" id="{AFB82013-0044-9965-44DC-B0EC770C1E3F}"/>
                    </a:ext>
                  </a:extLst>
                </p:cNvPr>
                <p:cNvPicPr/>
                <p:nvPr/>
              </p:nvPicPr>
              <p:blipFill>
                <a:blip r:embed="rId119"/>
                <a:stretch>
                  <a:fillRect/>
                </a:stretch>
              </p:blipFill>
              <p:spPr>
                <a:xfrm>
                  <a:off x="3112520" y="5260280"/>
                  <a:ext cx="160920" cy="190440"/>
                </a:xfrm>
                <a:prstGeom prst="rect">
                  <a:avLst/>
                </a:prstGeom>
              </p:spPr>
            </p:pic>
          </mc:Fallback>
        </mc:AlternateContent>
      </p:grpSp>
      <p:grpSp>
        <p:nvGrpSpPr>
          <p:cNvPr id="85" name="Group 84">
            <a:extLst>
              <a:ext uri="{FF2B5EF4-FFF2-40B4-BE49-F238E27FC236}">
                <a16:creationId xmlns:a16="http://schemas.microsoft.com/office/drawing/2014/main" id="{B08E791F-D79D-F746-1AB9-9E45EA25CEA5}"/>
              </a:ext>
            </a:extLst>
          </p:cNvPr>
          <p:cNvGrpSpPr/>
          <p:nvPr/>
        </p:nvGrpSpPr>
        <p:grpSpPr>
          <a:xfrm>
            <a:off x="3301160" y="5864360"/>
            <a:ext cx="268200" cy="126360"/>
            <a:chOff x="3301160" y="5864360"/>
            <a:chExt cx="268200" cy="126360"/>
          </a:xfrm>
        </p:grpSpPr>
        <mc:AlternateContent xmlns:mc="http://schemas.openxmlformats.org/markup-compatibility/2006">
          <mc:Choice xmlns:p14="http://schemas.microsoft.com/office/powerpoint/2010/main" Requires="p14">
            <p:contentPart p14:bwMode="auto" r:id="rId120">
              <p14:nvContentPartPr>
                <p14:cNvPr id="82" name="Ink 81">
                  <a:extLst>
                    <a:ext uri="{FF2B5EF4-FFF2-40B4-BE49-F238E27FC236}">
                      <a16:creationId xmlns:a16="http://schemas.microsoft.com/office/drawing/2014/main" id="{8648B1FB-C39F-6D7F-7A43-8151BDB7653B}"/>
                    </a:ext>
                  </a:extLst>
                </p14:cNvPr>
                <p14:cNvContentPartPr/>
                <p14:nvPr/>
              </p14:nvContentPartPr>
              <p14:xfrm>
                <a:off x="3301160" y="5878400"/>
                <a:ext cx="92880" cy="21960"/>
              </p14:xfrm>
            </p:contentPart>
          </mc:Choice>
          <mc:Fallback>
            <p:pic>
              <p:nvPicPr>
                <p:cNvPr id="82" name="Ink 81">
                  <a:extLst>
                    <a:ext uri="{FF2B5EF4-FFF2-40B4-BE49-F238E27FC236}">
                      <a16:creationId xmlns:a16="http://schemas.microsoft.com/office/drawing/2014/main" id="{8648B1FB-C39F-6D7F-7A43-8151BDB7653B}"/>
                    </a:ext>
                  </a:extLst>
                </p:cNvPr>
                <p:cNvPicPr/>
                <p:nvPr/>
              </p:nvPicPr>
              <p:blipFill>
                <a:blip r:embed="rId121"/>
                <a:stretch>
                  <a:fillRect/>
                </a:stretch>
              </p:blipFill>
              <p:spPr>
                <a:xfrm>
                  <a:off x="3292160" y="5869760"/>
                  <a:ext cx="1105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3" name="Ink 82">
                  <a:extLst>
                    <a:ext uri="{FF2B5EF4-FFF2-40B4-BE49-F238E27FC236}">
                      <a16:creationId xmlns:a16="http://schemas.microsoft.com/office/drawing/2014/main" id="{832DAB91-CA37-E5A1-BF39-EE1093FE7193}"/>
                    </a:ext>
                  </a:extLst>
                </p14:cNvPr>
                <p14:cNvContentPartPr/>
                <p14:nvPr/>
              </p14:nvContentPartPr>
              <p14:xfrm>
                <a:off x="3490880" y="5864360"/>
                <a:ext cx="78480" cy="126360"/>
              </p14:xfrm>
            </p:contentPart>
          </mc:Choice>
          <mc:Fallback>
            <p:pic>
              <p:nvPicPr>
                <p:cNvPr id="83" name="Ink 82">
                  <a:extLst>
                    <a:ext uri="{FF2B5EF4-FFF2-40B4-BE49-F238E27FC236}">
                      <a16:creationId xmlns:a16="http://schemas.microsoft.com/office/drawing/2014/main" id="{832DAB91-CA37-E5A1-BF39-EE1093FE7193}"/>
                    </a:ext>
                  </a:extLst>
                </p:cNvPr>
                <p:cNvPicPr/>
                <p:nvPr/>
              </p:nvPicPr>
              <p:blipFill>
                <a:blip r:embed="rId123"/>
                <a:stretch>
                  <a:fillRect/>
                </a:stretch>
              </p:blipFill>
              <p:spPr>
                <a:xfrm>
                  <a:off x="3482240" y="5855720"/>
                  <a:ext cx="96120" cy="14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4">
            <p14:nvContentPartPr>
              <p14:cNvPr id="84" name="Ink 83">
                <a:extLst>
                  <a:ext uri="{FF2B5EF4-FFF2-40B4-BE49-F238E27FC236}">
                    <a16:creationId xmlns:a16="http://schemas.microsoft.com/office/drawing/2014/main" id="{DBB8C6F2-ACF1-EE27-5D2C-B5E913111B92}"/>
                  </a:ext>
                </a:extLst>
              </p14:cNvPr>
              <p14:cNvContentPartPr/>
              <p14:nvPr/>
            </p14:nvContentPartPr>
            <p14:xfrm>
              <a:off x="4115480" y="5134640"/>
              <a:ext cx="115560" cy="893880"/>
            </p14:xfrm>
          </p:contentPart>
        </mc:Choice>
        <mc:Fallback>
          <p:pic>
            <p:nvPicPr>
              <p:cNvPr id="84" name="Ink 83">
                <a:extLst>
                  <a:ext uri="{FF2B5EF4-FFF2-40B4-BE49-F238E27FC236}">
                    <a16:creationId xmlns:a16="http://schemas.microsoft.com/office/drawing/2014/main" id="{DBB8C6F2-ACF1-EE27-5D2C-B5E913111B92}"/>
                  </a:ext>
                </a:extLst>
              </p:cNvPr>
              <p:cNvPicPr/>
              <p:nvPr/>
            </p:nvPicPr>
            <p:blipFill>
              <a:blip r:embed="rId125"/>
              <a:stretch>
                <a:fillRect/>
              </a:stretch>
            </p:blipFill>
            <p:spPr>
              <a:xfrm>
                <a:off x="4106480" y="5125640"/>
                <a:ext cx="133200" cy="911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6" name="Ink 85">
                <a:extLst>
                  <a:ext uri="{FF2B5EF4-FFF2-40B4-BE49-F238E27FC236}">
                    <a16:creationId xmlns:a16="http://schemas.microsoft.com/office/drawing/2014/main" id="{27EB844E-956F-16C8-0DC0-9361B8335F0E}"/>
                  </a:ext>
                </a:extLst>
              </p14:cNvPr>
              <p14:cNvContentPartPr/>
              <p14:nvPr/>
            </p14:nvContentPartPr>
            <p14:xfrm>
              <a:off x="3818120" y="5881640"/>
              <a:ext cx="129960" cy="140040"/>
            </p14:xfrm>
          </p:contentPart>
        </mc:Choice>
        <mc:Fallback>
          <p:pic>
            <p:nvPicPr>
              <p:cNvPr id="86" name="Ink 85">
                <a:extLst>
                  <a:ext uri="{FF2B5EF4-FFF2-40B4-BE49-F238E27FC236}">
                    <a16:creationId xmlns:a16="http://schemas.microsoft.com/office/drawing/2014/main" id="{27EB844E-956F-16C8-0DC0-9361B8335F0E}"/>
                  </a:ext>
                </a:extLst>
              </p:cNvPr>
              <p:cNvPicPr/>
              <p:nvPr/>
            </p:nvPicPr>
            <p:blipFill>
              <a:blip r:embed="rId127"/>
              <a:stretch>
                <a:fillRect/>
              </a:stretch>
            </p:blipFill>
            <p:spPr>
              <a:xfrm>
                <a:off x="3809480" y="5872640"/>
                <a:ext cx="147600" cy="157680"/>
              </a:xfrm>
              <a:prstGeom prst="rect">
                <a:avLst/>
              </a:prstGeom>
            </p:spPr>
          </p:pic>
        </mc:Fallback>
      </mc:AlternateContent>
    </p:spTree>
    <p:extLst>
      <p:ext uri="{BB962C8B-B14F-4D97-AF65-F5344CB8AC3E}">
        <p14:creationId xmlns:p14="http://schemas.microsoft.com/office/powerpoint/2010/main" val="2462950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7F564CA-A6A1-6C87-D92A-8CB0295F6E3F}"/>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3D4FD534-270A-1CD5-A6DE-A8FFAC93BD96}"/>
              </a:ext>
            </a:extLst>
          </p:cNvPr>
          <p:cNvSpPr>
            <a:spLocks noGrp="1"/>
          </p:cNvSpPr>
          <p:nvPr>
            <p:ph type="sldNum" sz="quarter" idx="11"/>
          </p:nvPr>
        </p:nvSpPr>
        <p:spPr/>
        <p:txBody>
          <a:bodyPr/>
          <a:lstStyle/>
          <a:p>
            <a:r>
              <a:rPr lang="en-US"/>
              <a:t>Page </a:t>
            </a:r>
            <a:fld id="{15EBE321-CBB1-4E91-BD14-37C8D44326FB}" type="slidenum">
              <a:rPr lang="en-US" smtClean="0"/>
              <a:pPr/>
              <a:t>18</a:t>
            </a:fld>
            <a:endParaRPr lang="en-US"/>
          </a:p>
        </p:txBody>
      </p:sp>
      <p:pic>
        <p:nvPicPr>
          <p:cNvPr id="234" name="Picture 233">
            <a:extLst>
              <a:ext uri="{FF2B5EF4-FFF2-40B4-BE49-F238E27FC236}">
                <a16:creationId xmlns:a16="http://schemas.microsoft.com/office/drawing/2014/main" id="{4CF35090-D5BC-D6F2-64E8-6DA4E7C7F6CB}"/>
              </a:ext>
            </a:extLst>
          </p:cNvPr>
          <p:cNvPicPr>
            <a:picLocks noChangeAspect="1"/>
          </p:cNvPicPr>
          <p:nvPr/>
        </p:nvPicPr>
        <p:blipFill>
          <a:blip r:embed="rId2"/>
          <a:stretch>
            <a:fillRect/>
          </a:stretch>
        </p:blipFill>
        <p:spPr>
          <a:xfrm>
            <a:off x="937783" y="0"/>
            <a:ext cx="4957585" cy="4100166"/>
          </a:xfrm>
          <a:prstGeom prst="rect">
            <a:avLst/>
          </a:prstGeom>
        </p:spPr>
      </p:pic>
      <p:grpSp>
        <p:nvGrpSpPr>
          <p:cNvPr id="237" name="Group 236">
            <a:extLst>
              <a:ext uri="{FF2B5EF4-FFF2-40B4-BE49-F238E27FC236}">
                <a16:creationId xmlns:a16="http://schemas.microsoft.com/office/drawing/2014/main" id="{7690B8D0-A44A-3C71-500A-19D8863149ED}"/>
              </a:ext>
            </a:extLst>
          </p:cNvPr>
          <p:cNvGrpSpPr/>
          <p:nvPr/>
        </p:nvGrpSpPr>
        <p:grpSpPr>
          <a:xfrm>
            <a:off x="878720" y="4356333"/>
            <a:ext cx="503640" cy="637200"/>
            <a:chOff x="878720" y="4356333"/>
            <a:chExt cx="503640" cy="637200"/>
          </a:xfrm>
        </p:grpSpPr>
        <mc:AlternateContent xmlns:mc="http://schemas.openxmlformats.org/markup-compatibility/2006">
          <mc:Choice xmlns:p14="http://schemas.microsoft.com/office/powerpoint/2010/main" Requires="p14">
            <p:contentPart p14:bwMode="auto" r:id="rId3">
              <p14:nvContentPartPr>
                <p14:cNvPr id="235" name="Ink 234">
                  <a:extLst>
                    <a:ext uri="{FF2B5EF4-FFF2-40B4-BE49-F238E27FC236}">
                      <a16:creationId xmlns:a16="http://schemas.microsoft.com/office/drawing/2014/main" id="{018689BC-C29A-51D9-745A-7982E3D493D5}"/>
                    </a:ext>
                  </a:extLst>
                </p14:cNvPr>
                <p14:cNvContentPartPr/>
                <p14:nvPr/>
              </p14:nvContentPartPr>
              <p14:xfrm>
                <a:off x="993920" y="4520493"/>
                <a:ext cx="122400" cy="257760"/>
              </p14:xfrm>
            </p:contentPart>
          </mc:Choice>
          <mc:Fallback>
            <p:pic>
              <p:nvPicPr>
                <p:cNvPr id="235" name="Ink 234">
                  <a:extLst>
                    <a:ext uri="{FF2B5EF4-FFF2-40B4-BE49-F238E27FC236}">
                      <a16:creationId xmlns:a16="http://schemas.microsoft.com/office/drawing/2014/main" id="{018689BC-C29A-51D9-745A-7982E3D493D5}"/>
                    </a:ext>
                  </a:extLst>
                </p:cNvPr>
                <p:cNvPicPr/>
                <p:nvPr/>
              </p:nvPicPr>
              <p:blipFill>
                <a:blip r:embed="rId4"/>
                <a:stretch>
                  <a:fillRect/>
                </a:stretch>
              </p:blipFill>
              <p:spPr>
                <a:xfrm>
                  <a:off x="985280" y="4511493"/>
                  <a:ext cx="14004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36" name="Ink 235">
                  <a:extLst>
                    <a:ext uri="{FF2B5EF4-FFF2-40B4-BE49-F238E27FC236}">
                      <a16:creationId xmlns:a16="http://schemas.microsoft.com/office/drawing/2014/main" id="{CE3190CB-D2CF-7DCB-5432-564B7288EB56}"/>
                    </a:ext>
                  </a:extLst>
                </p14:cNvPr>
                <p14:cNvContentPartPr/>
                <p14:nvPr/>
              </p14:nvContentPartPr>
              <p14:xfrm>
                <a:off x="878720" y="4356333"/>
                <a:ext cx="503640" cy="637200"/>
              </p14:xfrm>
            </p:contentPart>
          </mc:Choice>
          <mc:Fallback>
            <p:pic>
              <p:nvPicPr>
                <p:cNvPr id="236" name="Ink 235">
                  <a:extLst>
                    <a:ext uri="{FF2B5EF4-FFF2-40B4-BE49-F238E27FC236}">
                      <a16:creationId xmlns:a16="http://schemas.microsoft.com/office/drawing/2014/main" id="{CE3190CB-D2CF-7DCB-5432-564B7288EB56}"/>
                    </a:ext>
                  </a:extLst>
                </p:cNvPr>
                <p:cNvPicPr/>
                <p:nvPr/>
              </p:nvPicPr>
              <p:blipFill>
                <a:blip r:embed="rId6"/>
                <a:stretch>
                  <a:fillRect/>
                </a:stretch>
              </p:blipFill>
              <p:spPr>
                <a:xfrm>
                  <a:off x="870080" y="4347333"/>
                  <a:ext cx="521280" cy="654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238" name="Ink 237">
                <a:extLst>
                  <a:ext uri="{FF2B5EF4-FFF2-40B4-BE49-F238E27FC236}">
                    <a16:creationId xmlns:a16="http://schemas.microsoft.com/office/drawing/2014/main" id="{E476D15A-F97E-78FE-2F73-0DB99DA01FE7}"/>
                  </a:ext>
                </a:extLst>
              </p14:cNvPr>
              <p14:cNvContentPartPr/>
              <p14:nvPr/>
            </p14:nvContentPartPr>
            <p14:xfrm>
              <a:off x="2966000" y="4464693"/>
              <a:ext cx="270360" cy="1265040"/>
            </p14:xfrm>
          </p:contentPart>
        </mc:Choice>
        <mc:Fallback>
          <p:pic>
            <p:nvPicPr>
              <p:cNvPr id="238" name="Ink 237">
                <a:extLst>
                  <a:ext uri="{FF2B5EF4-FFF2-40B4-BE49-F238E27FC236}">
                    <a16:creationId xmlns:a16="http://schemas.microsoft.com/office/drawing/2014/main" id="{E476D15A-F97E-78FE-2F73-0DB99DA01FE7}"/>
                  </a:ext>
                </a:extLst>
              </p:cNvPr>
              <p:cNvPicPr/>
              <p:nvPr/>
            </p:nvPicPr>
            <p:blipFill>
              <a:blip r:embed="rId8"/>
              <a:stretch>
                <a:fillRect/>
              </a:stretch>
            </p:blipFill>
            <p:spPr>
              <a:xfrm>
                <a:off x="2957000" y="4455693"/>
                <a:ext cx="288000" cy="1282680"/>
              </a:xfrm>
              <a:prstGeom prst="rect">
                <a:avLst/>
              </a:prstGeom>
            </p:spPr>
          </p:pic>
        </mc:Fallback>
      </mc:AlternateContent>
      <p:grpSp>
        <p:nvGrpSpPr>
          <p:cNvPr id="241" name="Group 240">
            <a:extLst>
              <a:ext uri="{FF2B5EF4-FFF2-40B4-BE49-F238E27FC236}">
                <a16:creationId xmlns:a16="http://schemas.microsoft.com/office/drawing/2014/main" id="{81BAB254-3E51-4839-2324-2EEA02BEF194}"/>
              </a:ext>
            </a:extLst>
          </p:cNvPr>
          <p:cNvGrpSpPr/>
          <p:nvPr/>
        </p:nvGrpSpPr>
        <p:grpSpPr>
          <a:xfrm>
            <a:off x="4025480" y="3373533"/>
            <a:ext cx="397800" cy="308520"/>
            <a:chOff x="4025480" y="3373533"/>
            <a:chExt cx="397800" cy="308520"/>
          </a:xfrm>
        </p:grpSpPr>
        <mc:AlternateContent xmlns:mc="http://schemas.openxmlformats.org/markup-compatibility/2006">
          <mc:Choice xmlns:p14="http://schemas.microsoft.com/office/powerpoint/2010/main" Requires="p14">
            <p:contentPart p14:bwMode="auto" r:id="rId9">
              <p14:nvContentPartPr>
                <p14:cNvPr id="239" name="Ink 238">
                  <a:extLst>
                    <a:ext uri="{FF2B5EF4-FFF2-40B4-BE49-F238E27FC236}">
                      <a16:creationId xmlns:a16="http://schemas.microsoft.com/office/drawing/2014/main" id="{54F56C26-1D92-CD60-6FE6-4EC84FE52483}"/>
                    </a:ext>
                  </a:extLst>
                </p14:cNvPr>
                <p14:cNvContentPartPr/>
                <p14:nvPr/>
              </p14:nvContentPartPr>
              <p14:xfrm>
                <a:off x="4025480" y="3386853"/>
                <a:ext cx="83520" cy="278280"/>
              </p14:xfrm>
            </p:contentPart>
          </mc:Choice>
          <mc:Fallback>
            <p:pic>
              <p:nvPicPr>
                <p:cNvPr id="239" name="Ink 238">
                  <a:extLst>
                    <a:ext uri="{FF2B5EF4-FFF2-40B4-BE49-F238E27FC236}">
                      <a16:creationId xmlns:a16="http://schemas.microsoft.com/office/drawing/2014/main" id="{54F56C26-1D92-CD60-6FE6-4EC84FE52483}"/>
                    </a:ext>
                  </a:extLst>
                </p:cNvPr>
                <p:cNvPicPr/>
                <p:nvPr/>
              </p:nvPicPr>
              <p:blipFill>
                <a:blip r:embed="rId10"/>
                <a:stretch>
                  <a:fillRect/>
                </a:stretch>
              </p:blipFill>
              <p:spPr>
                <a:xfrm>
                  <a:off x="4016840" y="3378213"/>
                  <a:ext cx="10116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0" name="Ink 239">
                  <a:extLst>
                    <a:ext uri="{FF2B5EF4-FFF2-40B4-BE49-F238E27FC236}">
                      <a16:creationId xmlns:a16="http://schemas.microsoft.com/office/drawing/2014/main" id="{238F0748-D049-421E-4B58-10F2A82AC222}"/>
                    </a:ext>
                  </a:extLst>
                </p14:cNvPr>
                <p14:cNvContentPartPr/>
                <p14:nvPr/>
              </p14:nvContentPartPr>
              <p14:xfrm>
                <a:off x="4058240" y="3373533"/>
                <a:ext cx="365040" cy="308520"/>
              </p14:xfrm>
            </p:contentPart>
          </mc:Choice>
          <mc:Fallback>
            <p:pic>
              <p:nvPicPr>
                <p:cNvPr id="240" name="Ink 239">
                  <a:extLst>
                    <a:ext uri="{FF2B5EF4-FFF2-40B4-BE49-F238E27FC236}">
                      <a16:creationId xmlns:a16="http://schemas.microsoft.com/office/drawing/2014/main" id="{238F0748-D049-421E-4B58-10F2A82AC222}"/>
                    </a:ext>
                  </a:extLst>
                </p:cNvPr>
                <p:cNvPicPr/>
                <p:nvPr/>
              </p:nvPicPr>
              <p:blipFill>
                <a:blip r:embed="rId12"/>
                <a:stretch>
                  <a:fillRect/>
                </a:stretch>
              </p:blipFill>
              <p:spPr>
                <a:xfrm>
                  <a:off x="4049240" y="3364893"/>
                  <a:ext cx="382680" cy="32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243" name="Ink 242">
                <a:extLst>
                  <a:ext uri="{FF2B5EF4-FFF2-40B4-BE49-F238E27FC236}">
                    <a16:creationId xmlns:a16="http://schemas.microsoft.com/office/drawing/2014/main" id="{80615CEA-7BDA-3E3D-03DB-9A3474BAF814}"/>
                  </a:ext>
                </a:extLst>
              </p14:cNvPr>
              <p14:cNvContentPartPr/>
              <p14:nvPr/>
            </p14:nvContentPartPr>
            <p14:xfrm>
              <a:off x="3319520" y="4571253"/>
              <a:ext cx="156960" cy="182880"/>
            </p14:xfrm>
          </p:contentPart>
        </mc:Choice>
        <mc:Fallback>
          <p:pic>
            <p:nvPicPr>
              <p:cNvPr id="243" name="Ink 242">
                <a:extLst>
                  <a:ext uri="{FF2B5EF4-FFF2-40B4-BE49-F238E27FC236}">
                    <a16:creationId xmlns:a16="http://schemas.microsoft.com/office/drawing/2014/main" id="{80615CEA-7BDA-3E3D-03DB-9A3474BAF814}"/>
                  </a:ext>
                </a:extLst>
              </p:cNvPr>
              <p:cNvPicPr/>
              <p:nvPr/>
            </p:nvPicPr>
            <p:blipFill>
              <a:blip r:embed="rId14"/>
              <a:stretch>
                <a:fillRect/>
              </a:stretch>
            </p:blipFill>
            <p:spPr>
              <a:xfrm>
                <a:off x="3310880" y="4562253"/>
                <a:ext cx="1746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4" name="Ink 243">
                <a:extLst>
                  <a:ext uri="{FF2B5EF4-FFF2-40B4-BE49-F238E27FC236}">
                    <a16:creationId xmlns:a16="http://schemas.microsoft.com/office/drawing/2014/main" id="{CA0B207C-BF2D-09DF-FE9F-097D96AB819E}"/>
                  </a:ext>
                </a:extLst>
              </p14:cNvPr>
              <p14:cNvContentPartPr/>
              <p14:nvPr/>
            </p14:nvContentPartPr>
            <p14:xfrm>
              <a:off x="3711560" y="4601853"/>
              <a:ext cx="108000" cy="202320"/>
            </p14:xfrm>
          </p:contentPart>
        </mc:Choice>
        <mc:Fallback>
          <p:pic>
            <p:nvPicPr>
              <p:cNvPr id="244" name="Ink 243">
                <a:extLst>
                  <a:ext uri="{FF2B5EF4-FFF2-40B4-BE49-F238E27FC236}">
                    <a16:creationId xmlns:a16="http://schemas.microsoft.com/office/drawing/2014/main" id="{CA0B207C-BF2D-09DF-FE9F-097D96AB819E}"/>
                  </a:ext>
                </a:extLst>
              </p:cNvPr>
              <p:cNvPicPr/>
              <p:nvPr/>
            </p:nvPicPr>
            <p:blipFill>
              <a:blip r:embed="rId16"/>
              <a:stretch>
                <a:fillRect/>
              </a:stretch>
            </p:blipFill>
            <p:spPr>
              <a:xfrm>
                <a:off x="3702920" y="4593213"/>
                <a:ext cx="1256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0" name="Ink 249">
                <a:extLst>
                  <a:ext uri="{FF2B5EF4-FFF2-40B4-BE49-F238E27FC236}">
                    <a16:creationId xmlns:a16="http://schemas.microsoft.com/office/drawing/2014/main" id="{14B43FDE-9397-4133-59C8-D9C88DB8F045}"/>
                  </a:ext>
                </a:extLst>
              </p14:cNvPr>
              <p14:cNvContentPartPr/>
              <p14:nvPr/>
            </p14:nvContentPartPr>
            <p14:xfrm>
              <a:off x="3312320" y="5024853"/>
              <a:ext cx="99360" cy="129600"/>
            </p14:xfrm>
          </p:contentPart>
        </mc:Choice>
        <mc:Fallback>
          <p:pic>
            <p:nvPicPr>
              <p:cNvPr id="250" name="Ink 249">
                <a:extLst>
                  <a:ext uri="{FF2B5EF4-FFF2-40B4-BE49-F238E27FC236}">
                    <a16:creationId xmlns:a16="http://schemas.microsoft.com/office/drawing/2014/main" id="{14B43FDE-9397-4133-59C8-D9C88DB8F045}"/>
                  </a:ext>
                </a:extLst>
              </p:cNvPr>
              <p:cNvPicPr/>
              <p:nvPr/>
            </p:nvPicPr>
            <p:blipFill>
              <a:blip r:embed="rId18"/>
              <a:stretch>
                <a:fillRect/>
              </a:stretch>
            </p:blipFill>
            <p:spPr>
              <a:xfrm>
                <a:off x="3303680" y="5015853"/>
                <a:ext cx="1170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51" name="Ink 250">
                <a:extLst>
                  <a:ext uri="{FF2B5EF4-FFF2-40B4-BE49-F238E27FC236}">
                    <a16:creationId xmlns:a16="http://schemas.microsoft.com/office/drawing/2014/main" id="{75808C95-DA4D-7F1E-D486-EFA309D92D0D}"/>
                  </a:ext>
                </a:extLst>
              </p14:cNvPr>
              <p14:cNvContentPartPr/>
              <p14:nvPr/>
            </p14:nvContentPartPr>
            <p14:xfrm>
              <a:off x="3685280" y="5052213"/>
              <a:ext cx="140760" cy="134280"/>
            </p14:xfrm>
          </p:contentPart>
        </mc:Choice>
        <mc:Fallback>
          <p:pic>
            <p:nvPicPr>
              <p:cNvPr id="251" name="Ink 250">
                <a:extLst>
                  <a:ext uri="{FF2B5EF4-FFF2-40B4-BE49-F238E27FC236}">
                    <a16:creationId xmlns:a16="http://schemas.microsoft.com/office/drawing/2014/main" id="{75808C95-DA4D-7F1E-D486-EFA309D92D0D}"/>
                  </a:ext>
                </a:extLst>
              </p:cNvPr>
              <p:cNvPicPr/>
              <p:nvPr/>
            </p:nvPicPr>
            <p:blipFill>
              <a:blip r:embed="rId20"/>
              <a:stretch>
                <a:fillRect/>
              </a:stretch>
            </p:blipFill>
            <p:spPr>
              <a:xfrm>
                <a:off x="3676280" y="5043573"/>
                <a:ext cx="1584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55" name="Ink 254">
                <a:extLst>
                  <a:ext uri="{FF2B5EF4-FFF2-40B4-BE49-F238E27FC236}">
                    <a16:creationId xmlns:a16="http://schemas.microsoft.com/office/drawing/2014/main" id="{C1AAC9EE-CABC-E3FC-9576-FBDA3F7FED8C}"/>
                  </a:ext>
                </a:extLst>
              </p14:cNvPr>
              <p14:cNvContentPartPr/>
              <p14:nvPr/>
            </p14:nvContentPartPr>
            <p14:xfrm>
              <a:off x="3272360" y="5397453"/>
              <a:ext cx="82800" cy="114120"/>
            </p14:xfrm>
          </p:contentPart>
        </mc:Choice>
        <mc:Fallback>
          <p:pic>
            <p:nvPicPr>
              <p:cNvPr id="255" name="Ink 254">
                <a:extLst>
                  <a:ext uri="{FF2B5EF4-FFF2-40B4-BE49-F238E27FC236}">
                    <a16:creationId xmlns:a16="http://schemas.microsoft.com/office/drawing/2014/main" id="{C1AAC9EE-CABC-E3FC-9576-FBDA3F7FED8C}"/>
                  </a:ext>
                </a:extLst>
              </p:cNvPr>
              <p:cNvPicPr/>
              <p:nvPr/>
            </p:nvPicPr>
            <p:blipFill>
              <a:blip r:embed="rId22"/>
              <a:stretch>
                <a:fillRect/>
              </a:stretch>
            </p:blipFill>
            <p:spPr>
              <a:xfrm>
                <a:off x="3263720" y="5388453"/>
                <a:ext cx="1004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56" name="Ink 255">
                <a:extLst>
                  <a:ext uri="{FF2B5EF4-FFF2-40B4-BE49-F238E27FC236}">
                    <a16:creationId xmlns:a16="http://schemas.microsoft.com/office/drawing/2014/main" id="{B2D31AA7-EF4D-CEF8-C750-38E0847C468F}"/>
                  </a:ext>
                </a:extLst>
              </p14:cNvPr>
              <p14:cNvContentPartPr/>
              <p14:nvPr/>
            </p14:nvContentPartPr>
            <p14:xfrm>
              <a:off x="3715880" y="5429493"/>
              <a:ext cx="100440" cy="128880"/>
            </p14:xfrm>
          </p:contentPart>
        </mc:Choice>
        <mc:Fallback>
          <p:pic>
            <p:nvPicPr>
              <p:cNvPr id="256" name="Ink 255">
                <a:extLst>
                  <a:ext uri="{FF2B5EF4-FFF2-40B4-BE49-F238E27FC236}">
                    <a16:creationId xmlns:a16="http://schemas.microsoft.com/office/drawing/2014/main" id="{B2D31AA7-EF4D-CEF8-C750-38E0847C468F}"/>
                  </a:ext>
                </a:extLst>
              </p:cNvPr>
              <p:cNvPicPr/>
              <p:nvPr/>
            </p:nvPicPr>
            <p:blipFill>
              <a:blip r:embed="rId24"/>
              <a:stretch>
                <a:fillRect/>
              </a:stretch>
            </p:blipFill>
            <p:spPr>
              <a:xfrm>
                <a:off x="3707240" y="5420853"/>
                <a:ext cx="1180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61" name="Ink 260">
                <a:extLst>
                  <a:ext uri="{FF2B5EF4-FFF2-40B4-BE49-F238E27FC236}">
                    <a16:creationId xmlns:a16="http://schemas.microsoft.com/office/drawing/2014/main" id="{C9E11221-120D-D487-0E50-3A2C79C9EB9F}"/>
                  </a:ext>
                </a:extLst>
              </p14:cNvPr>
              <p14:cNvContentPartPr/>
              <p14:nvPr/>
            </p14:nvContentPartPr>
            <p14:xfrm>
              <a:off x="3201800" y="5721093"/>
              <a:ext cx="119520" cy="163080"/>
            </p14:xfrm>
          </p:contentPart>
        </mc:Choice>
        <mc:Fallback>
          <p:pic>
            <p:nvPicPr>
              <p:cNvPr id="261" name="Ink 260">
                <a:extLst>
                  <a:ext uri="{FF2B5EF4-FFF2-40B4-BE49-F238E27FC236}">
                    <a16:creationId xmlns:a16="http://schemas.microsoft.com/office/drawing/2014/main" id="{C9E11221-120D-D487-0E50-3A2C79C9EB9F}"/>
                  </a:ext>
                </a:extLst>
              </p:cNvPr>
              <p:cNvPicPr/>
              <p:nvPr/>
            </p:nvPicPr>
            <p:blipFill>
              <a:blip r:embed="rId26"/>
              <a:stretch>
                <a:fillRect/>
              </a:stretch>
            </p:blipFill>
            <p:spPr>
              <a:xfrm>
                <a:off x="3192800" y="5712093"/>
                <a:ext cx="13716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62" name="Ink 261">
                <a:extLst>
                  <a:ext uri="{FF2B5EF4-FFF2-40B4-BE49-F238E27FC236}">
                    <a16:creationId xmlns:a16="http://schemas.microsoft.com/office/drawing/2014/main" id="{EB99BA3D-148C-F59C-D421-60432DFC00B0}"/>
                  </a:ext>
                </a:extLst>
              </p14:cNvPr>
              <p14:cNvContentPartPr/>
              <p14:nvPr/>
            </p14:nvContentPartPr>
            <p14:xfrm>
              <a:off x="3652520" y="5738013"/>
              <a:ext cx="101160" cy="166320"/>
            </p14:xfrm>
          </p:contentPart>
        </mc:Choice>
        <mc:Fallback>
          <p:pic>
            <p:nvPicPr>
              <p:cNvPr id="262" name="Ink 261">
                <a:extLst>
                  <a:ext uri="{FF2B5EF4-FFF2-40B4-BE49-F238E27FC236}">
                    <a16:creationId xmlns:a16="http://schemas.microsoft.com/office/drawing/2014/main" id="{EB99BA3D-148C-F59C-D421-60432DFC00B0}"/>
                  </a:ext>
                </a:extLst>
              </p:cNvPr>
              <p:cNvPicPr/>
              <p:nvPr/>
            </p:nvPicPr>
            <p:blipFill>
              <a:blip r:embed="rId28"/>
              <a:stretch>
                <a:fillRect/>
              </a:stretch>
            </p:blipFill>
            <p:spPr>
              <a:xfrm>
                <a:off x="3643880" y="5729013"/>
                <a:ext cx="118800" cy="183960"/>
              </a:xfrm>
              <a:prstGeom prst="rect">
                <a:avLst/>
              </a:prstGeom>
            </p:spPr>
          </p:pic>
        </mc:Fallback>
      </mc:AlternateContent>
      <p:grpSp>
        <p:nvGrpSpPr>
          <p:cNvPr id="276" name="Group 275">
            <a:extLst>
              <a:ext uri="{FF2B5EF4-FFF2-40B4-BE49-F238E27FC236}">
                <a16:creationId xmlns:a16="http://schemas.microsoft.com/office/drawing/2014/main" id="{03A0FC90-3A76-D898-133C-12BFD0151DA2}"/>
              </a:ext>
            </a:extLst>
          </p:cNvPr>
          <p:cNvGrpSpPr/>
          <p:nvPr/>
        </p:nvGrpSpPr>
        <p:grpSpPr>
          <a:xfrm>
            <a:off x="5169788" y="5454513"/>
            <a:ext cx="1451160" cy="420120"/>
            <a:chOff x="4694720" y="5649093"/>
            <a:chExt cx="1451160" cy="420120"/>
          </a:xfrm>
        </p:grpSpPr>
        <mc:AlternateContent xmlns:mc="http://schemas.openxmlformats.org/markup-compatibility/2006">
          <mc:Choice xmlns:p14="http://schemas.microsoft.com/office/powerpoint/2010/main" Requires="p14">
            <p:contentPart p14:bwMode="auto" r:id="rId29">
              <p14:nvContentPartPr>
                <p14:cNvPr id="263" name="Ink 262">
                  <a:extLst>
                    <a:ext uri="{FF2B5EF4-FFF2-40B4-BE49-F238E27FC236}">
                      <a16:creationId xmlns:a16="http://schemas.microsoft.com/office/drawing/2014/main" id="{EAC19C33-6DC7-C912-4A1E-FDCEEB65775B}"/>
                    </a:ext>
                  </a:extLst>
                </p14:cNvPr>
                <p14:cNvContentPartPr/>
                <p14:nvPr/>
              </p14:nvContentPartPr>
              <p14:xfrm>
                <a:off x="4753400" y="5766813"/>
                <a:ext cx="56160" cy="148320"/>
              </p14:xfrm>
            </p:contentPart>
          </mc:Choice>
          <mc:Fallback>
            <p:pic>
              <p:nvPicPr>
                <p:cNvPr id="263" name="Ink 262">
                  <a:extLst>
                    <a:ext uri="{FF2B5EF4-FFF2-40B4-BE49-F238E27FC236}">
                      <a16:creationId xmlns:a16="http://schemas.microsoft.com/office/drawing/2014/main" id="{EAC19C33-6DC7-C912-4A1E-FDCEEB65775B}"/>
                    </a:ext>
                  </a:extLst>
                </p:cNvPr>
                <p:cNvPicPr/>
                <p:nvPr/>
              </p:nvPicPr>
              <p:blipFill>
                <a:blip r:embed="rId30"/>
                <a:stretch>
                  <a:fillRect/>
                </a:stretch>
              </p:blipFill>
              <p:spPr>
                <a:xfrm>
                  <a:off x="4744400" y="5758173"/>
                  <a:ext cx="738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64" name="Ink 263">
                  <a:extLst>
                    <a:ext uri="{FF2B5EF4-FFF2-40B4-BE49-F238E27FC236}">
                      <a16:creationId xmlns:a16="http://schemas.microsoft.com/office/drawing/2014/main" id="{87F84588-0536-60DF-CA31-5234F05EC935}"/>
                    </a:ext>
                  </a:extLst>
                </p14:cNvPr>
                <p14:cNvContentPartPr/>
                <p14:nvPr/>
              </p14:nvContentPartPr>
              <p14:xfrm>
                <a:off x="4866440" y="5770773"/>
                <a:ext cx="82800" cy="179280"/>
              </p14:xfrm>
            </p:contentPart>
          </mc:Choice>
          <mc:Fallback>
            <p:pic>
              <p:nvPicPr>
                <p:cNvPr id="264" name="Ink 263">
                  <a:extLst>
                    <a:ext uri="{FF2B5EF4-FFF2-40B4-BE49-F238E27FC236}">
                      <a16:creationId xmlns:a16="http://schemas.microsoft.com/office/drawing/2014/main" id="{87F84588-0536-60DF-CA31-5234F05EC935}"/>
                    </a:ext>
                  </a:extLst>
                </p:cNvPr>
                <p:cNvPicPr/>
                <p:nvPr/>
              </p:nvPicPr>
              <p:blipFill>
                <a:blip r:embed="rId32"/>
                <a:stretch>
                  <a:fillRect/>
                </a:stretch>
              </p:blipFill>
              <p:spPr>
                <a:xfrm>
                  <a:off x="4857800" y="5761773"/>
                  <a:ext cx="1004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5" name="Ink 264">
                  <a:extLst>
                    <a:ext uri="{FF2B5EF4-FFF2-40B4-BE49-F238E27FC236}">
                      <a16:creationId xmlns:a16="http://schemas.microsoft.com/office/drawing/2014/main" id="{187F2F06-22BE-E1F4-A48B-EF985D6D5903}"/>
                    </a:ext>
                  </a:extLst>
                </p14:cNvPr>
                <p14:cNvContentPartPr/>
                <p14:nvPr/>
              </p14:nvContentPartPr>
              <p14:xfrm>
                <a:off x="4694720" y="6005493"/>
                <a:ext cx="283680" cy="20880"/>
              </p14:xfrm>
            </p:contentPart>
          </mc:Choice>
          <mc:Fallback>
            <p:pic>
              <p:nvPicPr>
                <p:cNvPr id="265" name="Ink 264">
                  <a:extLst>
                    <a:ext uri="{FF2B5EF4-FFF2-40B4-BE49-F238E27FC236}">
                      <a16:creationId xmlns:a16="http://schemas.microsoft.com/office/drawing/2014/main" id="{187F2F06-22BE-E1F4-A48B-EF985D6D5903}"/>
                    </a:ext>
                  </a:extLst>
                </p:cNvPr>
                <p:cNvPicPr/>
                <p:nvPr/>
              </p:nvPicPr>
              <p:blipFill>
                <a:blip r:embed="rId34"/>
                <a:stretch>
                  <a:fillRect/>
                </a:stretch>
              </p:blipFill>
              <p:spPr>
                <a:xfrm>
                  <a:off x="4685720" y="5996853"/>
                  <a:ext cx="3013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6" name="Ink 265">
                  <a:extLst>
                    <a:ext uri="{FF2B5EF4-FFF2-40B4-BE49-F238E27FC236}">
                      <a16:creationId xmlns:a16="http://schemas.microsoft.com/office/drawing/2014/main" id="{3F833914-C5E6-7DAD-0158-631ED4131DC9}"/>
                    </a:ext>
                  </a:extLst>
                </p14:cNvPr>
                <p14:cNvContentPartPr/>
                <p14:nvPr/>
              </p14:nvContentPartPr>
              <p14:xfrm>
                <a:off x="4800560" y="5649093"/>
                <a:ext cx="242640" cy="66600"/>
              </p14:xfrm>
            </p:contentPart>
          </mc:Choice>
          <mc:Fallback>
            <p:pic>
              <p:nvPicPr>
                <p:cNvPr id="266" name="Ink 265">
                  <a:extLst>
                    <a:ext uri="{FF2B5EF4-FFF2-40B4-BE49-F238E27FC236}">
                      <a16:creationId xmlns:a16="http://schemas.microsoft.com/office/drawing/2014/main" id="{3F833914-C5E6-7DAD-0158-631ED4131DC9}"/>
                    </a:ext>
                  </a:extLst>
                </p:cNvPr>
                <p:cNvPicPr/>
                <p:nvPr/>
              </p:nvPicPr>
              <p:blipFill>
                <a:blip r:embed="rId36"/>
                <a:stretch>
                  <a:fillRect/>
                </a:stretch>
              </p:blipFill>
              <p:spPr>
                <a:xfrm>
                  <a:off x="4791920" y="5640093"/>
                  <a:ext cx="2602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7" name="Ink 266">
                  <a:extLst>
                    <a:ext uri="{FF2B5EF4-FFF2-40B4-BE49-F238E27FC236}">
                      <a16:creationId xmlns:a16="http://schemas.microsoft.com/office/drawing/2014/main" id="{8333EAD7-2245-618F-2B13-BA2388E6F0CD}"/>
                    </a:ext>
                  </a:extLst>
                </p14:cNvPr>
                <p14:cNvContentPartPr/>
                <p14:nvPr/>
              </p14:nvContentPartPr>
              <p14:xfrm>
                <a:off x="5101880" y="5842413"/>
                <a:ext cx="133920" cy="41760"/>
              </p14:xfrm>
            </p:contentPart>
          </mc:Choice>
          <mc:Fallback>
            <p:pic>
              <p:nvPicPr>
                <p:cNvPr id="267" name="Ink 266">
                  <a:extLst>
                    <a:ext uri="{FF2B5EF4-FFF2-40B4-BE49-F238E27FC236}">
                      <a16:creationId xmlns:a16="http://schemas.microsoft.com/office/drawing/2014/main" id="{8333EAD7-2245-618F-2B13-BA2388E6F0CD}"/>
                    </a:ext>
                  </a:extLst>
                </p:cNvPr>
                <p:cNvPicPr/>
                <p:nvPr/>
              </p:nvPicPr>
              <p:blipFill>
                <a:blip r:embed="rId38"/>
                <a:stretch>
                  <a:fillRect/>
                </a:stretch>
              </p:blipFill>
              <p:spPr>
                <a:xfrm>
                  <a:off x="5093240" y="5833413"/>
                  <a:ext cx="1515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8" name="Ink 267">
                  <a:extLst>
                    <a:ext uri="{FF2B5EF4-FFF2-40B4-BE49-F238E27FC236}">
                      <a16:creationId xmlns:a16="http://schemas.microsoft.com/office/drawing/2014/main" id="{590C6AF0-E15A-203D-7321-72D84E2507E0}"/>
                    </a:ext>
                  </a:extLst>
                </p14:cNvPr>
                <p14:cNvContentPartPr/>
                <p14:nvPr/>
              </p14:nvContentPartPr>
              <p14:xfrm>
                <a:off x="5363600" y="5731533"/>
                <a:ext cx="147600" cy="337680"/>
              </p14:xfrm>
            </p:contentPart>
          </mc:Choice>
          <mc:Fallback>
            <p:pic>
              <p:nvPicPr>
                <p:cNvPr id="268" name="Ink 267">
                  <a:extLst>
                    <a:ext uri="{FF2B5EF4-FFF2-40B4-BE49-F238E27FC236}">
                      <a16:creationId xmlns:a16="http://schemas.microsoft.com/office/drawing/2014/main" id="{590C6AF0-E15A-203D-7321-72D84E2507E0}"/>
                    </a:ext>
                  </a:extLst>
                </p:cNvPr>
                <p:cNvPicPr/>
                <p:nvPr/>
              </p:nvPicPr>
              <p:blipFill>
                <a:blip r:embed="rId40"/>
                <a:stretch>
                  <a:fillRect/>
                </a:stretch>
              </p:blipFill>
              <p:spPr>
                <a:xfrm>
                  <a:off x="5354600" y="5722533"/>
                  <a:ext cx="16524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0" name="Ink 269">
                  <a:extLst>
                    <a:ext uri="{FF2B5EF4-FFF2-40B4-BE49-F238E27FC236}">
                      <a16:creationId xmlns:a16="http://schemas.microsoft.com/office/drawing/2014/main" id="{475748EF-7102-D4AB-A7D0-3A2D68E95640}"/>
                    </a:ext>
                  </a:extLst>
                </p14:cNvPr>
                <p14:cNvContentPartPr/>
                <p14:nvPr/>
              </p14:nvContentPartPr>
              <p14:xfrm>
                <a:off x="5578160" y="5782293"/>
                <a:ext cx="81720" cy="168120"/>
              </p14:xfrm>
            </p:contentPart>
          </mc:Choice>
          <mc:Fallback>
            <p:pic>
              <p:nvPicPr>
                <p:cNvPr id="270" name="Ink 269">
                  <a:extLst>
                    <a:ext uri="{FF2B5EF4-FFF2-40B4-BE49-F238E27FC236}">
                      <a16:creationId xmlns:a16="http://schemas.microsoft.com/office/drawing/2014/main" id="{475748EF-7102-D4AB-A7D0-3A2D68E95640}"/>
                    </a:ext>
                  </a:extLst>
                </p:cNvPr>
                <p:cNvPicPr/>
                <p:nvPr/>
              </p:nvPicPr>
              <p:blipFill>
                <a:blip r:embed="rId42"/>
                <a:stretch>
                  <a:fillRect/>
                </a:stretch>
              </p:blipFill>
              <p:spPr>
                <a:xfrm>
                  <a:off x="5569520" y="5773653"/>
                  <a:ext cx="993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71" name="Ink 270">
                  <a:extLst>
                    <a:ext uri="{FF2B5EF4-FFF2-40B4-BE49-F238E27FC236}">
                      <a16:creationId xmlns:a16="http://schemas.microsoft.com/office/drawing/2014/main" id="{7D9EBB67-63AD-3FAE-A48C-7B25A625BFE9}"/>
                    </a:ext>
                  </a:extLst>
                </p14:cNvPr>
                <p14:cNvContentPartPr/>
                <p14:nvPr/>
              </p14:nvContentPartPr>
              <p14:xfrm>
                <a:off x="5695880" y="5698413"/>
                <a:ext cx="63360" cy="347760"/>
              </p14:xfrm>
            </p:contentPart>
          </mc:Choice>
          <mc:Fallback>
            <p:pic>
              <p:nvPicPr>
                <p:cNvPr id="271" name="Ink 270">
                  <a:extLst>
                    <a:ext uri="{FF2B5EF4-FFF2-40B4-BE49-F238E27FC236}">
                      <a16:creationId xmlns:a16="http://schemas.microsoft.com/office/drawing/2014/main" id="{7D9EBB67-63AD-3FAE-A48C-7B25A625BFE9}"/>
                    </a:ext>
                  </a:extLst>
                </p:cNvPr>
                <p:cNvPicPr/>
                <p:nvPr/>
              </p:nvPicPr>
              <p:blipFill>
                <a:blip r:embed="rId44"/>
                <a:stretch>
                  <a:fillRect/>
                </a:stretch>
              </p:blipFill>
              <p:spPr>
                <a:xfrm>
                  <a:off x="5686880" y="5689413"/>
                  <a:ext cx="8100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2" name="Ink 271">
                  <a:extLst>
                    <a:ext uri="{FF2B5EF4-FFF2-40B4-BE49-F238E27FC236}">
                      <a16:creationId xmlns:a16="http://schemas.microsoft.com/office/drawing/2014/main" id="{4B0D2868-114F-B815-CED0-AC8FE5314D55}"/>
                    </a:ext>
                  </a:extLst>
                </p14:cNvPr>
                <p14:cNvContentPartPr/>
                <p14:nvPr/>
              </p14:nvContentPartPr>
              <p14:xfrm>
                <a:off x="5905040" y="5780853"/>
                <a:ext cx="47520" cy="212400"/>
              </p14:xfrm>
            </p:contentPart>
          </mc:Choice>
          <mc:Fallback>
            <p:pic>
              <p:nvPicPr>
                <p:cNvPr id="272" name="Ink 271">
                  <a:extLst>
                    <a:ext uri="{FF2B5EF4-FFF2-40B4-BE49-F238E27FC236}">
                      <a16:creationId xmlns:a16="http://schemas.microsoft.com/office/drawing/2014/main" id="{4B0D2868-114F-B815-CED0-AC8FE5314D55}"/>
                    </a:ext>
                  </a:extLst>
                </p:cNvPr>
                <p:cNvPicPr/>
                <p:nvPr/>
              </p:nvPicPr>
              <p:blipFill>
                <a:blip r:embed="rId46"/>
                <a:stretch>
                  <a:fillRect/>
                </a:stretch>
              </p:blipFill>
              <p:spPr>
                <a:xfrm>
                  <a:off x="5896040" y="5771853"/>
                  <a:ext cx="651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73" name="Ink 272">
                  <a:extLst>
                    <a:ext uri="{FF2B5EF4-FFF2-40B4-BE49-F238E27FC236}">
                      <a16:creationId xmlns:a16="http://schemas.microsoft.com/office/drawing/2014/main" id="{C8C0B8F3-91C2-0C4A-7C39-BF57A32CF38E}"/>
                    </a:ext>
                  </a:extLst>
                </p14:cNvPr>
                <p14:cNvContentPartPr/>
                <p14:nvPr/>
              </p14:nvContentPartPr>
              <p14:xfrm>
                <a:off x="5983880" y="5828373"/>
                <a:ext cx="27720" cy="151920"/>
              </p14:xfrm>
            </p:contentPart>
          </mc:Choice>
          <mc:Fallback>
            <p:pic>
              <p:nvPicPr>
                <p:cNvPr id="273" name="Ink 272">
                  <a:extLst>
                    <a:ext uri="{FF2B5EF4-FFF2-40B4-BE49-F238E27FC236}">
                      <a16:creationId xmlns:a16="http://schemas.microsoft.com/office/drawing/2014/main" id="{C8C0B8F3-91C2-0C4A-7C39-BF57A32CF38E}"/>
                    </a:ext>
                  </a:extLst>
                </p:cNvPr>
                <p:cNvPicPr/>
                <p:nvPr/>
              </p:nvPicPr>
              <p:blipFill>
                <a:blip r:embed="rId48"/>
                <a:stretch>
                  <a:fillRect/>
                </a:stretch>
              </p:blipFill>
              <p:spPr>
                <a:xfrm>
                  <a:off x="5975240" y="5819733"/>
                  <a:ext cx="453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74" name="Ink 273">
                  <a:extLst>
                    <a:ext uri="{FF2B5EF4-FFF2-40B4-BE49-F238E27FC236}">
                      <a16:creationId xmlns:a16="http://schemas.microsoft.com/office/drawing/2014/main" id="{153A0C80-865A-EE5D-39BA-2278867C7163}"/>
                    </a:ext>
                  </a:extLst>
                </p14:cNvPr>
                <p14:cNvContentPartPr/>
                <p14:nvPr/>
              </p14:nvContentPartPr>
              <p14:xfrm>
                <a:off x="6038600" y="5795973"/>
                <a:ext cx="55800" cy="209880"/>
              </p14:xfrm>
            </p:contentPart>
          </mc:Choice>
          <mc:Fallback>
            <p:pic>
              <p:nvPicPr>
                <p:cNvPr id="274" name="Ink 273">
                  <a:extLst>
                    <a:ext uri="{FF2B5EF4-FFF2-40B4-BE49-F238E27FC236}">
                      <a16:creationId xmlns:a16="http://schemas.microsoft.com/office/drawing/2014/main" id="{153A0C80-865A-EE5D-39BA-2278867C7163}"/>
                    </a:ext>
                  </a:extLst>
                </p:cNvPr>
                <p:cNvPicPr/>
                <p:nvPr/>
              </p:nvPicPr>
              <p:blipFill>
                <a:blip r:embed="rId50"/>
                <a:stretch>
                  <a:fillRect/>
                </a:stretch>
              </p:blipFill>
              <p:spPr>
                <a:xfrm>
                  <a:off x="6029960" y="5787333"/>
                  <a:ext cx="734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75" name="Ink 274">
                  <a:extLst>
                    <a:ext uri="{FF2B5EF4-FFF2-40B4-BE49-F238E27FC236}">
                      <a16:creationId xmlns:a16="http://schemas.microsoft.com/office/drawing/2014/main" id="{92EDC9B0-B681-6354-6C1D-01EE150A7BB1}"/>
                    </a:ext>
                  </a:extLst>
                </p14:cNvPr>
                <p14:cNvContentPartPr/>
                <p14:nvPr/>
              </p14:nvContentPartPr>
              <p14:xfrm>
                <a:off x="5857520" y="5703813"/>
                <a:ext cx="288360" cy="29520"/>
              </p14:xfrm>
            </p:contentPart>
          </mc:Choice>
          <mc:Fallback>
            <p:pic>
              <p:nvPicPr>
                <p:cNvPr id="275" name="Ink 274">
                  <a:extLst>
                    <a:ext uri="{FF2B5EF4-FFF2-40B4-BE49-F238E27FC236}">
                      <a16:creationId xmlns:a16="http://schemas.microsoft.com/office/drawing/2014/main" id="{92EDC9B0-B681-6354-6C1D-01EE150A7BB1}"/>
                    </a:ext>
                  </a:extLst>
                </p:cNvPr>
                <p:cNvPicPr/>
                <p:nvPr/>
              </p:nvPicPr>
              <p:blipFill>
                <a:blip r:embed="rId52"/>
                <a:stretch>
                  <a:fillRect/>
                </a:stretch>
              </p:blipFill>
              <p:spPr>
                <a:xfrm>
                  <a:off x="5848520" y="5694813"/>
                  <a:ext cx="306000" cy="47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282" name="Ink 281">
                <a:extLst>
                  <a:ext uri="{FF2B5EF4-FFF2-40B4-BE49-F238E27FC236}">
                    <a16:creationId xmlns:a16="http://schemas.microsoft.com/office/drawing/2014/main" id="{DD4C15BC-7780-0D7F-310A-B25F2A6AE0C1}"/>
                  </a:ext>
                </a:extLst>
              </p14:cNvPr>
              <p14:cNvContentPartPr/>
              <p14:nvPr/>
            </p14:nvContentPartPr>
            <p14:xfrm>
              <a:off x="4502840" y="5445333"/>
              <a:ext cx="145080" cy="167760"/>
            </p14:xfrm>
          </p:contentPart>
        </mc:Choice>
        <mc:Fallback>
          <p:pic>
            <p:nvPicPr>
              <p:cNvPr id="282" name="Ink 281">
                <a:extLst>
                  <a:ext uri="{FF2B5EF4-FFF2-40B4-BE49-F238E27FC236}">
                    <a16:creationId xmlns:a16="http://schemas.microsoft.com/office/drawing/2014/main" id="{DD4C15BC-7780-0D7F-310A-B25F2A6AE0C1}"/>
                  </a:ext>
                </a:extLst>
              </p:cNvPr>
              <p:cNvPicPr/>
              <p:nvPr/>
            </p:nvPicPr>
            <p:blipFill>
              <a:blip r:embed="rId54"/>
              <a:stretch>
                <a:fillRect/>
              </a:stretch>
            </p:blipFill>
            <p:spPr>
              <a:xfrm>
                <a:off x="4493840" y="5436333"/>
                <a:ext cx="162720" cy="185400"/>
              </a:xfrm>
              <a:prstGeom prst="rect">
                <a:avLst/>
              </a:prstGeom>
            </p:spPr>
          </p:pic>
        </mc:Fallback>
      </mc:AlternateContent>
      <p:grpSp>
        <p:nvGrpSpPr>
          <p:cNvPr id="284" name="Group 283">
            <a:extLst>
              <a:ext uri="{FF2B5EF4-FFF2-40B4-BE49-F238E27FC236}">
                <a16:creationId xmlns:a16="http://schemas.microsoft.com/office/drawing/2014/main" id="{CC7E984C-62A5-786B-04C3-14403D85E8AF}"/>
              </a:ext>
            </a:extLst>
          </p:cNvPr>
          <p:cNvGrpSpPr/>
          <p:nvPr/>
        </p:nvGrpSpPr>
        <p:grpSpPr>
          <a:xfrm>
            <a:off x="4054640" y="4509693"/>
            <a:ext cx="843480" cy="1451520"/>
            <a:chOff x="4054640" y="4509693"/>
            <a:chExt cx="843480" cy="1451520"/>
          </a:xfrm>
        </p:grpSpPr>
        <mc:AlternateContent xmlns:mc="http://schemas.openxmlformats.org/markup-compatibility/2006">
          <mc:Choice xmlns:p14="http://schemas.microsoft.com/office/powerpoint/2010/main" Requires="p14">
            <p:contentPart p14:bwMode="auto" r:id="rId55">
              <p14:nvContentPartPr>
                <p14:cNvPr id="245" name="Ink 244">
                  <a:extLst>
                    <a:ext uri="{FF2B5EF4-FFF2-40B4-BE49-F238E27FC236}">
                      <a16:creationId xmlns:a16="http://schemas.microsoft.com/office/drawing/2014/main" id="{CE08A813-544D-3700-EC66-F1FC61EA175D}"/>
                    </a:ext>
                  </a:extLst>
                </p14:cNvPr>
                <p14:cNvContentPartPr/>
                <p14:nvPr/>
              </p14:nvContentPartPr>
              <p14:xfrm>
                <a:off x="4117280" y="4633893"/>
                <a:ext cx="102240" cy="199440"/>
              </p14:xfrm>
            </p:contentPart>
          </mc:Choice>
          <mc:Fallback>
            <p:pic>
              <p:nvPicPr>
                <p:cNvPr id="245" name="Ink 244">
                  <a:extLst>
                    <a:ext uri="{FF2B5EF4-FFF2-40B4-BE49-F238E27FC236}">
                      <a16:creationId xmlns:a16="http://schemas.microsoft.com/office/drawing/2014/main" id="{CE08A813-544D-3700-EC66-F1FC61EA175D}"/>
                    </a:ext>
                  </a:extLst>
                </p:cNvPr>
                <p:cNvPicPr/>
                <p:nvPr/>
              </p:nvPicPr>
              <p:blipFill>
                <a:blip r:embed="rId56"/>
                <a:stretch>
                  <a:fillRect/>
                </a:stretch>
              </p:blipFill>
              <p:spPr>
                <a:xfrm>
                  <a:off x="4108280" y="4624893"/>
                  <a:ext cx="1198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46" name="Ink 245">
                  <a:extLst>
                    <a:ext uri="{FF2B5EF4-FFF2-40B4-BE49-F238E27FC236}">
                      <a16:creationId xmlns:a16="http://schemas.microsoft.com/office/drawing/2014/main" id="{43D74801-EFCA-121C-F416-D695BC5D6279}"/>
                    </a:ext>
                  </a:extLst>
                </p14:cNvPr>
                <p14:cNvContentPartPr/>
                <p14:nvPr/>
              </p14:nvContentPartPr>
              <p14:xfrm>
                <a:off x="4441640" y="4655133"/>
                <a:ext cx="64440" cy="190800"/>
              </p14:xfrm>
            </p:contentPart>
          </mc:Choice>
          <mc:Fallback>
            <p:pic>
              <p:nvPicPr>
                <p:cNvPr id="246" name="Ink 245">
                  <a:extLst>
                    <a:ext uri="{FF2B5EF4-FFF2-40B4-BE49-F238E27FC236}">
                      <a16:creationId xmlns:a16="http://schemas.microsoft.com/office/drawing/2014/main" id="{43D74801-EFCA-121C-F416-D695BC5D6279}"/>
                    </a:ext>
                  </a:extLst>
                </p:cNvPr>
                <p:cNvPicPr/>
                <p:nvPr/>
              </p:nvPicPr>
              <p:blipFill>
                <a:blip r:embed="rId58"/>
                <a:stretch>
                  <a:fillRect/>
                </a:stretch>
              </p:blipFill>
              <p:spPr>
                <a:xfrm>
                  <a:off x="4432640" y="4646133"/>
                  <a:ext cx="8208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47" name="Ink 246">
                  <a:extLst>
                    <a:ext uri="{FF2B5EF4-FFF2-40B4-BE49-F238E27FC236}">
                      <a16:creationId xmlns:a16="http://schemas.microsoft.com/office/drawing/2014/main" id="{1C616075-BD45-C404-C727-AFED7C4BAFA3}"/>
                    </a:ext>
                  </a:extLst>
                </p14:cNvPr>
                <p14:cNvContentPartPr/>
                <p14:nvPr/>
              </p14:nvContentPartPr>
              <p14:xfrm>
                <a:off x="4461080" y="4612653"/>
                <a:ext cx="159480" cy="24840"/>
              </p14:xfrm>
            </p:contentPart>
          </mc:Choice>
          <mc:Fallback>
            <p:pic>
              <p:nvPicPr>
                <p:cNvPr id="247" name="Ink 246">
                  <a:extLst>
                    <a:ext uri="{FF2B5EF4-FFF2-40B4-BE49-F238E27FC236}">
                      <a16:creationId xmlns:a16="http://schemas.microsoft.com/office/drawing/2014/main" id="{1C616075-BD45-C404-C727-AFED7C4BAFA3}"/>
                    </a:ext>
                  </a:extLst>
                </p:cNvPr>
                <p:cNvPicPr/>
                <p:nvPr/>
              </p:nvPicPr>
              <p:blipFill>
                <a:blip r:embed="rId60"/>
                <a:stretch>
                  <a:fillRect/>
                </a:stretch>
              </p:blipFill>
              <p:spPr>
                <a:xfrm>
                  <a:off x="4452440" y="4604013"/>
                  <a:ext cx="1771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52" name="Ink 251">
                  <a:extLst>
                    <a:ext uri="{FF2B5EF4-FFF2-40B4-BE49-F238E27FC236}">
                      <a16:creationId xmlns:a16="http://schemas.microsoft.com/office/drawing/2014/main" id="{B8B682DA-1E2E-0C3C-DCDD-B949C0E12424}"/>
                    </a:ext>
                  </a:extLst>
                </p14:cNvPr>
                <p14:cNvContentPartPr/>
                <p14:nvPr/>
              </p14:nvContentPartPr>
              <p14:xfrm>
                <a:off x="4054640" y="5108733"/>
                <a:ext cx="173160" cy="114120"/>
              </p14:xfrm>
            </p:contentPart>
          </mc:Choice>
          <mc:Fallback>
            <p:pic>
              <p:nvPicPr>
                <p:cNvPr id="252" name="Ink 251">
                  <a:extLst>
                    <a:ext uri="{FF2B5EF4-FFF2-40B4-BE49-F238E27FC236}">
                      <a16:creationId xmlns:a16="http://schemas.microsoft.com/office/drawing/2014/main" id="{B8B682DA-1E2E-0C3C-DCDD-B949C0E12424}"/>
                    </a:ext>
                  </a:extLst>
                </p:cNvPr>
                <p:cNvPicPr/>
                <p:nvPr/>
              </p:nvPicPr>
              <p:blipFill>
                <a:blip r:embed="rId62"/>
                <a:stretch>
                  <a:fillRect/>
                </a:stretch>
              </p:blipFill>
              <p:spPr>
                <a:xfrm>
                  <a:off x="4046000" y="5100093"/>
                  <a:ext cx="1908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53" name="Ink 252">
                  <a:extLst>
                    <a:ext uri="{FF2B5EF4-FFF2-40B4-BE49-F238E27FC236}">
                      <a16:creationId xmlns:a16="http://schemas.microsoft.com/office/drawing/2014/main" id="{FC310A46-2630-3D35-11C7-01CCE99CCB0B}"/>
                    </a:ext>
                  </a:extLst>
                </p14:cNvPr>
                <p14:cNvContentPartPr/>
                <p14:nvPr/>
              </p14:nvContentPartPr>
              <p14:xfrm>
                <a:off x="4423280" y="5052933"/>
                <a:ext cx="196560" cy="201600"/>
              </p14:xfrm>
            </p:contentPart>
          </mc:Choice>
          <mc:Fallback>
            <p:pic>
              <p:nvPicPr>
                <p:cNvPr id="253" name="Ink 252">
                  <a:extLst>
                    <a:ext uri="{FF2B5EF4-FFF2-40B4-BE49-F238E27FC236}">
                      <a16:creationId xmlns:a16="http://schemas.microsoft.com/office/drawing/2014/main" id="{FC310A46-2630-3D35-11C7-01CCE99CCB0B}"/>
                    </a:ext>
                  </a:extLst>
                </p:cNvPr>
                <p:cNvPicPr/>
                <p:nvPr/>
              </p:nvPicPr>
              <p:blipFill>
                <a:blip r:embed="rId64"/>
                <a:stretch>
                  <a:fillRect/>
                </a:stretch>
              </p:blipFill>
              <p:spPr>
                <a:xfrm>
                  <a:off x="4414280" y="5044293"/>
                  <a:ext cx="2142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57" name="Ink 256">
                  <a:extLst>
                    <a:ext uri="{FF2B5EF4-FFF2-40B4-BE49-F238E27FC236}">
                      <a16:creationId xmlns:a16="http://schemas.microsoft.com/office/drawing/2014/main" id="{6F968342-E811-A90A-43D5-15A74708D5D0}"/>
                    </a:ext>
                  </a:extLst>
                </p14:cNvPr>
                <p14:cNvContentPartPr/>
                <p14:nvPr/>
              </p14:nvContentPartPr>
              <p14:xfrm>
                <a:off x="4062560" y="5492133"/>
                <a:ext cx="98640" cy="360"/>
              </p14:xfrm>
            </p:contentPart>
          </mc:Choice>
          <mc:Fallback>
            <p:pic>
              <p:nvPicPr>
                <p:cNvPr id="257" name="Ink 256">
                  <a:extLst>
                    <a:ext uri="{FF2B5EF4-FFF2-40B4-BE49-F238E27FC236}">
                      <a16:creationId xmlns:a16="http://schemas.microsoft.com/office/drawing/2014/main" id="{6F968342-E811-A90A-43D5-15A74708D5D0}"/>
                    </a:ext>
                  </a:extLst>
                </p:cNvPr>
                <p:cNvPicPr/>
                <p:nvPr/>
              </p:nvPicPr>
              <p:blipFill>
                <a:blip r:embed="rId66"/>
                <a:stretch>
                  <a:fillRect/>
                </a:stretch>
              </p:blipFill>
              <p:spPr>
                <a:xfrm>
                  <a:off x="4053560" y="5483133"/>
                  <a:ext cx="116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58" name="Ink 257">
                  <a:extLst>
                    <a:ext uri="{FF2B5EF4-FFF2-40B4-BE49-F238E27FC236}">
                      <a16:creationId xmlns:a16="http://schemas.microsoft.com/office/drawing/2014/main" id="{16912516-8919-8EF0-9CC2-2A91A0273FBD}"/>
                    </a:ext>
                  </a:extLst>
                </p14:cNvPr>
                <p14:cNvContentPartPr/>
                <p14:nvPr/>
              </p14:nvContentPartPr>
              <p14:xfrm>
                <a:off x="4258040" y="5421573"/>
                <a:ext cx="47880" cy="176040"/>
              </p14:xfrm>
            </p:contentPart>
          </mc:Choice>
          <mc:Fallback>
            <p:pic>
              <p:nvPicPr>
                <p:cNvPr id="258" name="Ink 257">
                  <a:extLst>
                    <a:ext uri="{FF2B5EF4-FFF2-40B4-BE49-F238E27FC236}">
                      <a16:creationId xmlns:a16="http://schemas.microsoft.com/office/drawing/2014/main" id="{16912516-8919-8EF0-9CC2-2A91A0273FBD}"/>
                    </a:ext>
                  </a:extLst>
                </p:cNvPr>
                <p:cNvPicPr/>
                <p:nvPr/>
              </p:nvPicPr>
              <p:blipFill>
                <a:blip r:embed="rId68"/>
                <a:stretch>
                  <a:fillRect/>
                </a:stretch>
              </p:blipFill>
              <p:spPr>
                <a:xfrm>
                  <a:off x="4249400" y="5412573"/>
                  <a:ext cx="655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77" name="Ink 276">
                  <a:extLst>
                    <a:ext uri="{FF2B5EF4-FFF2-40B4-BE49-F238E27FC236}">
                      <a16:creationId xmlns:a16="http://schemas.microsoft.com/office/drawing/2014/main" id="{BACE8CB4-B7A0-870C-C311-4AA19E431326}"/>
                    </a:ext>
                  </a:extLst>
                </p14:cNvPr>
                <p14:cNvContentPartPr/>
                <p14:nvPr/>
              </p14:nvContentPartPr>
              <p14:xfrm>
                <a:off x="4095680" y="5703093"/>
                <a:ext cx="95760" cy="148320"/>
              </p14:xfrm>
            </p:contentPart>
          </mc:Choice>
          <mc:Fallback>
            <p:pic>
              <p:nvPicPr>
                <p:cNvPr id="277" name="Ink 276">
                  <a:extLst>
                    <a:ext uri="{FF2B5EF4-FFF2-40B4-BE49-F238E27FC236}">
                      <a16:creationId xmlns:a16="http://schemas.microsoft.com/office/drawing/2014/main" id="{BACE8CB4-B7A0-870C-C311-4AA19E431326}"/>
                    </a:ext>
                  </a:extLst>
                </p:cNvPr>
                <p:cNvPicPr/>
                <p:nvPr/>
              </p:nvPicPr>
              <p:blipFill>
                <a:blip r:embed="rId70"/>
                <a:stretch>
                  <a:fillRect/>
                </a:stretch>
              </p:blipFill>
              <p:spPr>
                <a:xfrm>
                  <a:off x="4086680" y="5694453"/>
                  <a:ext cx="1134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78" name="Ink 277">
                  <a:extLst>
                    <a:ext uri="{FF2B5EF4-FFF2-40B4-BE49-F238E27FC236}">
                      <a16:creationId xmlns:a16="http://schemas.microsoft.com/office/drawing/2014/main" id="{ACDAE51F-0E81-1B3C-135F-3448C3AC6914}"/>
                    </a:ext>
                  </a:extLst>
                </p14:cNvPr>
                <p14:cNvContentPartPr/>
                <p14:nvPr/>
              </p14:nvContentPartPr>
              <p14:xfrm>
                <a:off x="4321040" y="5794533"/>
                <a:ext cx="100080" cy="28080"/>
              </p14:xfrm>
            </p:contentPart>
          </mc:Choice>
          <mc:Fallback>
            <p:pic>
              <p:nvPicPr>
                <p:cNvPr id="278" name="Ink 277">
                  <a:extLst>
                    <a:ext uri="{FF2B5EF4-FFF2-40B4-BE49-F238E27FC236}">
                      <a16:creationId xmlns:a16="http://schemas.microsoft.com/office/drawing/2014/main" id="{ACDAE51F-0E81-1B3C-135F-3448C3AC6914}"/>
                    </a:ext>
                  </a:extLst>
                </p:cNvPr>
                <p:cNvPicPr/>
                <p:nvPr/>
              </p:nvPicPr>
              <p:blipFill>
                <a:blip r:embed="rId72"/>
                <a:stretch>
                  <a:fillRect/>
                </a:stretch>
              </p:blipFill>
              <p:spPr>
                <a:xfrm>
                  <a:off x="4312400" y="5785893"/>
                  <a:ext cx="117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79" name="Ink 278">
                  <a:extLst>
                    <a:ext uri="{FF2B5EF4-FFF2-40B4-BE49-F238E27FC236}">
                      <a16:creationId xmlns:a16="http://schemas.microsoft.com/office/drawing/2014/main" id="{AA4423B2-F82F-BD40-B8BB-19E868F5D8CC}"/>
                    </a:ext>
                  </a:extLst>
                </p14:cNvPr>
                <p14:cNvContentPartPr/>
                <p14:nvPr/>
              </p14:nvContentPartPr>
              <p14:xfrm>
                <a:off x="4476560" y="5743053"/>
                <a:ext cx="56160" cy="210960"/>
              </p14:xfrm>
            </p:contentPart>
          </mc:Choice>
          <mc:Fallback>
            <p:pic>
              <p:nvPicPr>
                <p:cNvPr id="279" name="Ink 278">
                  <a:extLst>
                    <a:ext uri="{FF2B5EF4-FFF2-40B4-BE49-F238E27FC236}">
                      <a16:creationId xmlns:a16="http://schemas.microsoft.com/office/drawing/2014/main" id="{AA4423B2-F82F-BD40-B8BB-19E868F5D8CC}"/>
                    </a:ext>
                  </a:extLst>
                </p:cNvPr>
                <p:cNvPicPr/>
                <p:nvPr/>
              </p:nvPicPr>
              <p:blipFill>
                <a:blip r:embed="rId74"/>
                <a:stretch>
                  <a:fillRect/>
                </a:stretch>
              </p:blipFill>
              <p:spPr>
                <a:xfrm>
                  <a:off x="4467560" y="5734053"/>
                  <a:ext cx="738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83" name="Ink 282">
                  <a:extLst>
                    <a:ext uri="{FF2B5EF4-FFF2-40B4-BE49-F238E27FC236}">
                      <a16:creationId xmlns:a16="http://schemas.microsoft.com/office/drawing/2014/main" id="{0F01AF3A-1EE7-BC99-51A1-E12DAC35A19A}"/>
                    </a:ext>
                  </a:extLst>
                </p14:cNvPr>
                <p14:cNvContentPartPr/>
                <p14:nvPr/>
              </p14:nvContentPartPr>
              <p14:xfrm>
                <a:off x="4741160" y="4509693"/>
                <a:ext cx="156960" cy="1451520"/>
              </p14:xfrm>
            </p:contentPart>
          </mc:Choice>
          <mc:Fallback>
            <p:pic>
              <p:nvPicPr>
                <p:cNvPr id="283" name="Ink 282">
                  <a:extLst>
                    <a:ext uri="{FF2B5EF4-FFF2-40B4-BE49-F238E27FC236}">
                      <a16:creationId xmlns:a16="http://schemas.microsoft.com/office/drawing/2014/main" id="{0F01AF3A-1EE7-BC99-51A1-E12DAC35A19A}"/>
                    </a:ext>
                  </a:extLst>
                </p:cNvPr>
                <p:cNvPicPr/>
                <p:nvPr/>
              </p:nvPicPr>
              <p:blipFill>
                <a:blip r:embed="rId76"/>
                <a:stretch>
                  <a:fillRect/>
                </a:stretch>
              </p:blipFill>
              <p:spPr>
                <a:xfrm>
                  <a:off x="4732160" y="4500693"/>
                  <a:ext cx="174600" cy="1469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7">
            <p14:nvContentPartPr>
              <p14:cNvPr id="285" name="Ink 284">
                <a:extLst>
                  <a:ext uri="{FF2B5EF4-FFF2-40B4-BE49-F238E27FC236}">
                    <a16:creationId xmlns:a16="http://schemas.microsoft.com/office/drawing/2014/main" id="{AC9050A0-6CDF-DA94-52EF-02BEB7689A5B}"/>
                  </a:ext>
                </a:extLst>
              </p14:cNvPr>
              <p14:cNvContentPartPr/>
              <p14:nvPr/>
            </p14:nvContentPartPr>
            <p14:xfrm>
              <a:off x="2281280" y="3565440"/>
              <a:ext cx="139680" cy="168120"/>
            </p14:xfrm>
          </p:contentPart>
        </mc:Choice>
        <mc:Fallback>
          <p:pic>
            <p:nvPicPr>
              <p:cNvPr id="285" name="Ink 284">
                <a:extLst>
                  <a:ext uri="{FF2B5EF4-FFF2-40B4-BE49-F238E27FC236}">
                    <a16:creationId xmlns:a16="http://schemas.microsoft.com/office/drawing/2014/main" id="{AC9050A0-6CDF-DA94-52EF-02BEB7689A5B}"/>
                  </a:ext>
                </a:extLst>
              </p:cNvPr>
              <p:cNvPicPr/>
              <p:nvPr/>
            </p:nvPicPr>
            <p:blipFill>
              <a:blip r:embed="rId78"/>
              <a:stretch>
                <a:fillRect/>
              </a:stretch>
            </p:blipFill>
            <p:spPr>
              <a:xfrm>
                <a:off x="2272280" y="3556440"/>
                <a:ext cx="157320" cy="185760"/>
              </a:xfrm>
              <a:prstGeom prst="rect">
                <a:avLst/>
              </a:prstGeom>
            </p:spPr>
          </p:pic>
        </mc:Fallback>
      </mc:AlternateContent>
      <p:grpSp>
        <p:nvGrpSpPr>
          <p:cNvPr id="305" name="Group 304">
            <a:extLst>
              <a:ext uri="{FF2B5EF4-FFF2-40B4-BE49-F238E27FC236}">
                <a16:creationId xmlns:a16="http://schemas.microsoft.com/office/drawing/2014/main" id="{DCCAB372-C7DA-8F5A-942B-1FEBDC63D651}"/>
              </a:ext>
            </a:extLst>
          </p:cNvPr>
          <p:cNvGrpSpPr/>
          <p:nvPr/>
        </p:nvGrpSpPr>
        <p:grpSpPr>
          <a:xfrm>
            <a:off x="1403600" y="4375440"/>
            <a:ext cx="1476000" cy="1579320"/>
            <a:chOff x="1403600" y="4375440"/>
            <a:chExt cx="1476000" cy="1579320"/>
          </a:xfrm>
        </p:grpSpPr>
        <mc:AlternateContent xmlns:mc="http://schemas.openxmlformats.org/markup-compatibility/2006">
          <mc:Choice xmlns:p14="http://schemas.microsoft.com/office/powerpoint/2010/main" Requires="p14">
            <p:contentPart p14:bwMode="auto" r:id="rId79">
              <p14:nvContentPartPr>
                <p14:cNvPr id="286" name="Ink 285">
                  <a:extLst>
                    <a:ext uri="{FF2B5EF4-FFF2-40B4-BE49-F238E27FC236}">
                      <a16:creationId xmlns:a16="http://schemas.microsoft.com/office/drawing/2014/main" id="{E8624BD6-FA57-BAE5-9D2D-5D50AABAB6C7}"/>
                    </a:ext>
                  </a:extLst>
                </p14:cNvPr>
                <p14:cNvContentPartPr/>
                <p14:nvPr/>
              </p14:nvContentPartPr>
              <p14:xfrm>
                <a:off x="1403600" y="4405320"/>
                <a:ext cx="311760" cy="1549440"/>
              </p14:xfrm>
            </p:contentPart>
          </mc:Choice>
          <mc:Fallback>
            <p:pic>
              <p:nvPicPr>
                <p:cNvPr id="286" name="Ink 285">
                  <a:extLst>
                    <a:ext uri="{FF2B5EF4-FFF2-40B4-BE49-F238E27FC236}">
                      <a16:creationId xmlns:a16="http://schemas.microsoft.com/office/drawing/2014/main" id="{E8624BD6-FA57-BAE5-9D2D-5D50AABAB6C7}"/>
                    </a:ext>
                  </a:extLst>
                </p:cNvPr>
                <p:cNvPicPr/>
                <p:nvPr/>
              </p:nvPicPr>
              <p:blipFill>
                <a:blip r:embed="rId80"/>
                <a:stretch>
                  <a:fillRect/>
                </a:stretch>
              </p:blipFill>
              <p:spPr>
                <a:xfrm>
                  <a:off x="1394600" y="4396680"/>
                  <a:ext cx="329400" cy="15670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87" name="Ink 286">
                  <a:extLst>
                    <a:ext uri="{FF2B5EF4-FFF2-40B4-BE49-F238E27FC236}">
                      <a16:creationId xmlns:a16="http://schemas.microsoft.com/office/drawing/2014/main" id="{1A2EF350-D5E2-ECAD-4E18-885EDD47D6A4}"/>
                    </a:ext>
                  </a:extLst>
                </p14:cNvPr>
                <p14:cNvContentPartPr/>
                <p14:nvPr/>
              </p14:nvContentPartPr>
              <p14:xfrm>
                <a:off x="2548040" y="4375440"/>
                <a:ext cx="266760" cy="1437840"/>
              </p14:xfrm>
            </p:contentPart>
          </mc:Choice>
          <mc:Fallback>
            <p:pic>
              <p:nvPicPr>
                <p:cNvPr id="287" name="Ink 286">
                  <a:extLst>
                    <a:ext uri="{FF2B5EF4-FFF2-40B4-BE49-F238E27FC236}">
                      <a16:creationId xmlns:a16="http://schemas.microsoft.com/office/drawing/2014/main" id="{1A2EF350-D5E2-ECAD-4E18-885EDD47D6A4}"/>
                    </a:ext>
                  </a:extLst>
                </p:cNvPr>
                <p:cNvPicPr/>
                <p:nvPr/>
              </p:nvPicPr>
              <p:blipFill>
                <a:blip r:embed="rId82"/>
                <a:stretch>
                  <a:fillRect/>
                </a:stretch>
              </p:blipFill>
              <p:spPr>
                <a:xfrm>
                  <a:off x="2539040" y="4366800"/>
                  <a:ext cx="284400" cy="14554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88" name="Ink 287">
                  <a:extLst>
                    <a:ext uri="{FF2B5EF4-FFF2-40B4-BE49-F238E27FC236}">
                      <a16:creationId xmlns:a16="http://schemas.microsoft.com/office/drawing/2014/main" id="{C7594EC8-6658-AF6B-0FDD-55323ECA2527}"/>
                    </a:ext>
                  </a:extLst>
                </p14:cNvPr>
                <p14:cNvContentPartPr/>
                <p14:nvPr/>
              </p14:nvContentPartPr>
              <p14:xfrm>
                <a:off x="2855840" y="5159160"/>
                <a:ext cx="23760" cy="31320"/>
              </p14:xfrm>
            </p:contentPart>
          </mc:Choice>
          <mc:Fallback>
            <p:pic>
              <p:nvPicPr>
                <p:cNvPr id="288" name="Ink 287">
                  <a:extLst>
                    <a:ext uri="{FF2B5EF4-FFF2-40B4-BE49-F238E27FC236}">
                      <a16:creationId xmlns:a16="http://schemas.microsoft.com/office/drawing/2014/main" id="{C7594EC8-6658-AF6B-0FDD-55323ECA2527}"/>
                    </a:ext>
                  </a:extLst>
                </p:cNvPr>
                <p:cNvPicPr/>
                <p:nvPr/>
              </p:nvPicPr>
              <p:blipFill>
                <a:blip r:embed="rId84"/>
                <a:stretch>
                  <a:fillRect/>
                </a:stretch>
              </p:blipFill>
              <p:spPr>
                <a:xfrm>
                  <a:off x="2847200" y="5150520"/>
                  <a:ext cx="414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90" name="Ink 289">
                  <a:extLst>
                    <a:ext uri="{FF2B5EF4-FFF2-40B4-BE49-F238E27FC236}">
                      <a16:creationId xmlns:a16="http://schemas.microsoft.com/office/drawing/2014/main" id="{46795681-15B5-2693-DFDF-D28D32AB979E}"/>
                    </a:ext>
                  </a:extLst>
                </p14:cNvPr>
                <p14:cNvContentPartPr/>
                <p14:nvPr/>
              </p14:nvContentPartPr>
              <p14:xfrm>
                <a:off x="1613120" y="4648680"/>
                <a:ext cx="129240" cy="189720"/>
              </p14:xfrm>
            </p:contentPart>
          </mc:Choice>
          <mc:Fallback>
            <p:pic>
              <p:nvPicPr>
                <p:cNvPr id="290" name="Ink 289">
                  <a:extLst>
                    <a:ext uri="{FF2B5EF4-FFF2-40B4-BE49-F238E27FC236}">
                      <a16:creationId xmlns:a16="http://schemas.microsoft.com/office/drawing/2014/main" id="{46795681-15B5-2693-DFDF-D28D32AB979E}"/>
                    </a:ext>
                  </a:extLst>
                </p:cNvPr>
                <p:cNvPicPr/>
                <p:nvPr/>
              </p:nvPicPr>
              <p:blipFill>
                <a:blip r:embed="rId86"/>
                <a:stretch>
                  <a:fillRect/>
                </a:stretch>
              </p:blipFill>
              <p:spPr>
                <a:xfrm>
                  <a:off x="1604120" y="4640040"/>
                  <a:ext cx="1468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91" name="Ink 290">
                  <a:extLst>
                    <a:ext uri="{FF2B5EF4-FFF2-40B4-BE49-F238E27FC236}">
                      <a16:creationId xmlns:a16="http://schemas.microsoft.com/office/drawing/2014/main" id="{41785C43-33DB-FBF0-285E-1C5F705829F0}"/>
                    </a:ext>
                  </a:extLst>
                </p14:cNvPr>
                <p14:cNvContentPartPr/>
                <p14:nvPr/>
              </p14:nvContentPartPr>
              <p14:xfrm>
                <a:off x="1834880" y="4959360"/>
                <a:ext cx="138600" cy="150840"/>
              </p14:xfrm>
            </p:contentPart>
          </mc:Choice>
          <mc:Fallback>
            <p:pic>
              <p:nvPicPr>
                <p:cNvPr id="291" name="Ink 290">
                  <a:extLst>
                    <a:ext uri="{FF2B5EF4-FFF2-40B4-BE49-F238E27FC236}">
                      <a16:creationId xmlns:a16="http://schemas.microsoft.com/office/drawing/2014/main" id="{41785C43-33DB-FBF0-285E-1C5F705829F0}"/>
                    </a:ext>
                  </a:extLst>
                </p:cNvPr>
                <p:cNvPicPr/>
                <p:nvPr/>
              </p:nvPicPr>
              <p:blipFill>
                <a:blip r:embed="rId88"/>
                <a:stretch>
                  <a:fillRect/>
                </a:stretch>
              </p:blipFill>
              <p:spPr>
                <a:xfrm>
                  <a:off x="1826240" y="4950720"/>
                  <a:ext cx="1562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92" name="Ink 291">
                  <a:extLst>
                    <a:ext uri="{FF2B5EF4-FFF2-40B4-BE49-F238E27FC236}">
                      <a16:creationId xmlns:a16="http://schemas.microsoft.com/office/drawing/2014/main" id="{E668CB2C-4490-6F16-2D2A-242AC5FDE6BB}"/>
                    </a:ext>
                  </a:extLst>
                </p14:cNvPr>
                <p14:cNvContentPartPr/>
                <p14:nvPr/>
              </p14:nvContentPartPr>
              <p14:xfrm>
                <a:off x="2099840" y="5239440"/>
                <a:ext cx="127080" cy="138240"/>
              </p14:xfrm>
            </p:contentPart>
          </mc:Choice>
          <mc:Fallback>
            <p:pic>
              <p:nvPicPr>
                <p:cNvPr id="292" name="Ink 291">
                  <a:extLst>
                    <a:ext uri="{FF2B5EF4-FFF2-40B4-BE49-F238E27FC236}">
                      <a16:creationId xmlns:a16="http://schemas.microsoft.com/office/drawing/2014/main" id="{E668CB2C-4490-6F16-2D2A-242AC5FDE6BB}"/>
                    </a:ext>
                  </a:extLst>
                </p:cNvPr>
                <p:cNvPicPr/>
                <p:nvPr/>
              </p:nvPicPr>
              <p:blipFill>
                <a:blip r:embed="rId90"/>
                <a:stretch>
                  <a:fillRect/>
                </a:stretch>
              </p:blipFill>
              <p:spPr>
                <a:xfrm>
                  <a:off x="2091200" y="5230440"/>
                  <a:ext cx="1447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93" name="Ink 292">
                  <a:extLst>
                    <a:ext uri="{FF2B5EF4-FFF2-40B4-BE49-F238E27FC236}">
                      <a16:creationId xmlns:a16="http://schemas.microsoft.com/office/drawing/2014/main" id="{CBCDD20E-D10D-D9B7-B1BB-E7A39E3F5A28}"/>
                    </a:ext>
                  </a:extLst>
                </p14:cNvPr>
                <p14:cNvContentPartPr/>
                <p14:nvPr/>
              </p14:nvContentPartPr>
              <p14:xfrm>
                <a:off x="2257160" y="5569920"/>
                <a:ext cx="144000" cy="254880"/>
              </p14:xfrm>
            </p:contentPart>
          </mc:Choice>
          <mc:Fallback>
            <p:pic>
              <p:nvPicPr>
                <p:cNvPr id="293" name="Ink 292">
                  <a:extLst>
                    <a:ext uri="{FF2B5EF4-FFF2-40B4-BE49-F238E27FC236}">
                      <a16:creationId xmlns:a16="http://schemas.microsoft.com/office/drawing/2014/main" id="{CBCDD20E-D10D-D9B7-B1BB-E7A39E3F5A28}"/>
                    </a:ext>
                  </a:extLst>
                </p:cNvPr>
                <p:cNvPicPr/>
                <p:nvPr/>
              </p:nvPicPr>
              <p:blipFill>
                <a:blip r:embed="rId92"/>
                <a:stretch>
                  <a:fillRect/>
                </a:stretch>
              </p:blipFill>
              <p:spPr>
                <a:xfrm>
                  <a:off x="2248520" y="5560920"/>
                  <a:ext cx="16164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95" name="Ink 294">
                  <a:extLst>
                    <a:ext uri="{FF2B5EF4-FFF2-40B4-BE49-F238E27FC236}">
                      <a16:creationId xmlns:a16="http://schemas.microsoft.com/office/drawing/2014/main" id="{B48D081F-FD39-27EC-6922-2AC1A542612A}"/>
                    </a:ext>
                  </a:extLst>
                </p14:cNvPr>
                <p14:cNvContentPartPr/>
                <p14:nvPr/>
              </p14:nvContentPartPr>
              <p14:xfrm>
                <a:off x="1510160" y="5671800"/>
                <a:ext cx="120960" cy="168480"/>
              </p14:xfrm>
            </p:contentPart>
          </mc:Choice>
          <mc:Fallback>
            <p:pic>
              <p:nvPicPr>
                <p:cNvPr id="295" name="Ink 294">
                  <a:extLst>
                    <a:ext uri="{FF2B5EF4-FFF2-40B4-BE49-F238E27FC236}">
                      <a16:creationId xmlns:a16="http://schemas.microsoft.com/office/drawing/2014/main" id="{B48D081F-FD39-27EC-6922-2AC1A542612A}"/>
                    </a:ext>
                  </a:extLst>
                </p:cNvPr>
                <p:cNvPicPr/>
                <p:nvPr/>
              </p:nvPicPr>
              <p:blipFill>
                <a:blip r:embed="rId94"/>
                <a:stretch>
                  <a:fillRect/>
                </a:stretch>
              </p:blipFill>
              <p:spPr>
                <a:xfrm>
                  <a:off x="1501520" y="5663160"/>
                  <a:ext cx="1386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96" name="Ink 295">
                  <a:extLst>
                    <a:ext uri="{FF2B5EF4-FFF2-40B4-BE49-F238E27FC236}">
                      <a16:creationId xmlns:a16="http://schemas.microsoft.com/office/drawing/2014/main" id="{2FC354E3-CFD5-4F4B-4476-4A675341600E}"/>
                    </a:ext>
                  </a:extLst>
                </p14:cNvPr>
                <p14:cNvContentPartPr/>
                <p14:nvPr/>
              </p14:nvContentPartPr>
              <p14:xfrm>
                <a:off x="1705280" y="5708880"/>
                <a:ext cx="127080" cy="141120"/>
              </p14:xfrm>
            </p:contentPart>
          </mc:Choice>
          <mc:Fallback>
            <p:pic>
              <p:nvPicPr>
                <p:cNvPr id="296" name="Ink 295">
                  <a:extLst>
                    <a:ext uri="{FF2B5EF4-FFF2-40B4-BE49-F238E27FC236}">
                      <a16:creationId xmlns:a16="http://schemas.microsoft.com/office/drawing/2014/main" id="{2FC354E3-CFD5-4F4B-4476-4A675341600E}"/>
                    </a:ext>
                  </a:extLst>
                </p:cNvPr>
                <p:cNvPicPr/>
                <p:nvPr/>
              </p:nvPicPr>
              <p:blipFill>
                <a:blip r:embed="rId96"/>
                <a:stretch>
                  <a:fillRect/>
                </a:stretch>
              </p:blipFill>
              <p:spPr>
                <a:xfrm>
                  <a:off x="1696640" y="5700240"/>
                  <a:ext cx="1447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97" name="Ink 296">
                  <a:extLst>
                    <a:ext uri="{FF2B5EF4-FFF2-40B4-BE49-F238E27FC236}">
                      <a16:creationId xmlns:a16="http://schemas.microsoft.com/office/drawing/2014/main" id="{B9871B4E-CE6D-BA96-BE39-8AF3DAEE39C2}"/>
                    </a:ext>
                  </a:extLst>
                </p14:cNvPr>
                <p14:cNvContentPartPr/>
                <p14:nvPr/>
              </p14:nvContentPartPr>
              <p14:xfrm>
                <a:off x="2017400" y="5659200"/>
                <a:ext cx="103320" cy="203760"/>
              </p14:xfrm>
            </p:contentPart>
          </mc:Choice>
          <mc:Fallback>
            <p:pic>
              <p:nvPicPr>
                <p:cNvPr id="297" name="Ink 296">
                  <a:extLst>
                    <a:ext uri="{FF2B5EF4-FFF2-40B4-BE49-F238E27FC236}">
                      <a16:creationId xmlns:a16="http://schemas.microsoft.com/office/drawing/2014/main" id="{B9871B4E-CE6D-BA96-BE39-8AF3DAEE39C2}"/>
                    </a:ext>
                  </a:extLst>
                </p:cNvPr>
                <p:cNvPicPr/>
                <p:nvPr/>
              </p:nvPicPr>
              <p:blipFill>
                <a:blip r:embed="rId98"/>
                <a:stretch>
                  <a:fillRect/>
                </a:stretch>
              </p:blipFill>
              <p:spPr>
                <a:xfrm>
                  <a:off x="2008760" y="5650560"/>
                  <a:ext cx="1209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99" name="Ink 298">
                  <a:extLst>
                    <a:ext uri="{FF2B5EF4-FFF2-40B4-BE49-F238E27FC236}">
                      <a16:creationId xmlns:a16="http://schemas.microsoft.com/office/drawing/2014/main" id="{C73668DD-3251-BB68-BB73-848AF6187C0D}"/>
                    </a:ext>
                  </a:extLst>
                </p14:cNvPr>
                <p14:cNvContentPartPr/>
                <p14:nvPr/>
              </p14:nvContentPartPr>
              <p14:xfrm>
                <a:off x="1476320" y="5294880"/>
                <a:ext cx="101520" cy="203760"/>
              </p14:xfrm>
            </p:contentPart>
          </mc:Choice>
          <mc:Fallback>
            <p:pic>
              <p:nvPicPr>
                <p:cNvPr id="299" name="Ink 298">
                  <a:extLst>
                    <a:ext uri="{FF2B5EF4-FFF2-40B4-BE49-F238E27FC236}">
                      <a16:creationId xmlns:a16="http://schemas.microsoft.com/office/drawing/2014/main" id="{C73668DD-3251-BB68-BB73-848AF6187C0D}"/>
                    </a:ext>
                  </a:extLst>
                </p:cNvPr>
                <p:cNvPicPr/>
                <p:nvPr/>
              </p:nvPicPr>
              <p:blipFill>
                <a:blip r:embed="rId100"/>
                <a:stretch>
                  <a:fillRect/>
                </a:stretch>
              </p:blipFill>
              <p:spPr>
                <a:xfrm>
                  <a:off x="1467680" y="5285880"/>
                  <a:ext cx="1191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300" name="Ink 299">
                  <a:extLst>
                    <a:ext uri="{FF2B5EF4-FFF2-40B4-BE49-F238E27FC236}">
                      <a16:creationId xmlns:a16="http://schemas.microsoft.com/office/drawing/2014/main" id="{6D9E72B0-063E-61DD-E51F-D7C2B28E85CE}"/>
                    </a:ext>
                  </a:extLst>
                </p14:cNvPr>
                <p14:cNvContentPartPr/>
                <p14:nvPr/>
              </p14:nvContentPartPr>
              <p14:xfrm>
                <a:off x="1735520" y="5396400"/>
                <a:ext cx="96120" cy="5760"/>
              </p14:xfrm>
            </p:contentPart>
          </mc:Choice>
          <mc:Fallback>
            <p:pic>
              <p:nvPicPr>
                <p:cNvPr id="300" name="Ink 299">
                  <a:extLst>
                    <a:ext uri="{FF2B5EF4-FFF2-40B4-BE49-F238E27FC236}">
                      <a16:creationId xmlns:a16="http://schemas.microsoft.com/office/drawing/2014/main" id="{6D9E72B0-063E-61DD-E51F-D7C2B28E85CE}"/>
                    </a:ext>
                  </a:extLst>
                </p:cNvPr>
                <p:cNvPicPr/>
                <p:nvPr/>
              </p:nvPicPr>
              <p:blipFill>
                <a:blip r:embed="rId102"/>
                <a:stretch>
                  <a:fillRect/>
                </a:stretch>
              </p:blipFill>
              <p:spPr>
                <a:xfrm>
                  <a:off x="1726520" y="5387760"/>
                  <a:ext cx="1137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301" name="Ink 300">
                  <a:extLst>
                    <a:ext uri="{FF2B5EF4-FFF2-40B4-BE49-F238E27FC236}">
                      <a16:creationId xmlns:a16="http://schemas.microsoft.com/office/drawing/2014/main" id="{DEE5F2FF-B7DE-87B7-6552-71D1C42BA11A}"/>
                    </a:ext>
                  </a:extLst>
                </p14:cNvPr>
                <p14:cNvContentPartPr/>
                <p14:nvPr/>
              </p14:nvContentPartPr>
              <p14:xfrm>
                <a:off x="1940000" y="5262480"/>
                <a:ext cx="63000" cy="231840"/>
              </p14:xfrm>
            </p:contentPart>
          </mc:Choice>
          <mc:Fallback>
            <p:pic>
              <p:nvPicPr>
                <p:cNvPr id="301" name="Ink 300">
                  <a:extLst>
                    <a:ext uri="{FF2B5EF4-FFF2-40B4-BE49-F238E27FC236}">
                      <a16:creationId xmlns:a16="http://schemas.microsoft.com/office/drawing/2014/main" id="{DEE5F2FF-B7DE-87B7-6552-71D1C42BA11A}"/>
                    </a:ext>
                  </a:extLst>
                </p:cNvPr>
                <p:cNvPicPr/>
                <p:nvPr/>
              </p:nvPicPr>
              <p:blipFill>
                <a:blip r:embed="rId104"/>
                <a:stretch>
                  <a:fillRect/>
                </a:stretch>
              </p:blipFill>
              <p:spPr>
                <a:xfrm>
                  <a:off x="1931000" y="5253480"/>
                  <a:ext cx="806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03" name="Ink 302">
                  <a:extLst>
                    <a:ext uri="{FF2B5EF4-FFF2-40B4-BE49-F238E27FC236}">
                      <a16:creationId xmlns:a16="http://schemas.microsoft.com/office/drawing/2014/main" id="{E4D7A074-F2D4-10CC-AB14-0141CD2E639B}"/>
                    </a:ext>
                  </a:extLst>
                </p14:cNvPr>
                <p14:cNvContentPartPr/>
                <p14:nvPr/>
              </p14:nvContentPartPr>
              <p14:xfrm>
                <a:off x="1505840" y="5042160"/>
                <a:ext cx="93960" cy="11160"/>
              </p14:xfrm>
            </p:contentPart>
          </mc:Choice>
          <mc:Fallback>
            <p:pic>
              <p:nvPicPr>
                <p:cNvPr id="303" name="Ink 302">
                  <a:extLst>
                    <a:ext uri="{FF2B5EF4-FFF2-40B4-BE49-F238E27FC236}">
                      <a16:creationId xmlns:a16="http://schemas.microsoft.com/office/drawing/2014/main" id="{E4D7A074-F2D4-10CC-AB14-0141CD2E639B}"/>
                    </a:ext>
                  </a:extLst>
                </p:cNvPr>
                <p:cNvPicPr/>
                <p:nvPr/>
              </p:nvPicPr>
              <p:blipFill>
                <a:blip r:embed="rId106"/>
                <a:stretch>
                  <a:fillRect/>
                </a:stretch>
              </p:blipFill>
              <p:spPr>
                <a:xfrm>
                  <a:off x="1496840" y="5033520"/>
                  <a:ext cx="1116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04" name="Ink 303">
                  <a:extLst>
                    <a:ext uri="{FF2B5EF4-FFF2-40B4-BE49-F238E27FC236}">
                      <a16:creationId xmlns:a16="http://schemas.microsoft.com/office/drawing/2014/main" id="{5FAF40B2-7614-F03F-0DF3-0CEB1630C070}"/>
                    </a:ext>
                  </a:extLst>
                </p14:cNvPr>
                <p14:cNvContentPartPr/>
                <p14:nvPr/>
              </p14:nvContentPartPr>
              <p14:xfrm>
                <a:off x="1687640" y="4956480"/>
                <a:ext cx="127080" cy="184680"/>
              </p14:xfrm>
            </p:contentPart>
          </mc:Choice>
          <mc:Fallback>
            <p:pic>
              <p:nvPicPr>
                <p:cNvPr id="304" name="Ink 303">
                  <a:extLst>
                    <a:ext uri="{FF2B5EF4-FFF2-40B4-BE49-F238E27FC236}">
                      <a16:creationId xmlns:a16="http://schemas.microsoft.com/office/drawing/2014/main" id="{5FAF40B2-7614-F03F-0DF3-0CEB1630C070}"/>
                    </a:ext>
                  </a:extLst>
                </p:cNvPr>
                <p:cNvPicPr/>
                <p:nvPr/>
              </p:nvPicPr>
              <p:blipFill>
                <a:blip r:embed="rId108"/>
                <a:stretch>
                  <a:fillRect/>
                </a:stretch>
              </p:blipFill>
              <p:spPr>
                <a:xfrm>
                  <a:off x="1678640" y="4947480"/>
                  <a:ext cx="144720" cy="202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9">
            <p14:nvContentPartPr>
              <p14:cNvPr id="306" name="Ink 305">
                <a:extLst>
                  <a:ext uri="{FF2B5EF4-FFF2-40B4-BE49-F238E27FC236}">
                    <a16:creationId xmlns:a16="http://schemas.microsoft.com/office/drawing/2014/main" id="{B226D48D-13AF-4D80-2244-087EB42C2244}"/>
                  </a:ext>
                </a:extLst>
              </p14:cNvPr>
              <p14:cNvContentPartPr/>
              <p14:nvPr/>
            </p14:nvContentPartPr>
            <p14:xfrm>
              <a:off x="1952600" y="4615920"/>
              <a:ext cx="117720" cy="194760"/>
            </p14:xfrm>
          </p:contentPart>
        </mc:Choice>
        <mc:Fallback>
          <p:pic>
            <p:nvPicPr>
              <p:cNvPr id="306" name="Ink 305">
                <a:extLst>
                  <a:ext uri="{FF2B5EF4-FFF2-40B4-BE49-F238E27FC236}">
                    <a16:creationId xmlns:a16="http://schemas.microsoft.com/office/drawing/2014/main" id="{B226D48D-13AF-4D80-2244-087EB42C2244}"/>
                  </a:ext>
                </a:extLst>
              </p:cNvPr>
              <p:cNvPicPr/>
              <p:nvPr/>
            </p:nvPicPr>
            <p:blipFill>
              <a:blip r:embed="rId110"/>
              <a:stretch>
                <a:fillRect/>
              </a:stretch>
            </p:blipFill>
            <p:spPr>
              <a:xfrm>
                <a:off x="1943960" y="4607280"/>
                <a:ext cx="135360" cy="212400"/>
              </a:xfrm>
              <a:prstGeom prst="rect">
                <a:avLst/>
              </a:prstGeom>
            </p:spPr>
          </p:pic>
        </mc:Fallback>
      </mc:AlternateContent>
      <p:grpSp>
        <p:nvGrpSpPr>
          <p:cNvPr id="312" name="Group 311">
            <a:extLst>
              <a:ext uri="{FF2B5EF4-FFF2-40B4-BE49-F238E27FC236}">
                <a16:creationId xmlns:a16="http://schemas.microsoft.com/office/drawing/2014/main" id="{5328689F-5219-F5D3-C83F-1B87E4D694B5}"/>
              </a:ext>
            </a:extLst>
          </p:cNvPr>
          <p:cNvGrpSpPr/>
          <p:nvPr/>
        </p:nvGrpSpPr>
        <p:grpSpPr>
          <a:xfrm>
            <a:off x="2253200" y="4625280"/>
            <a:ext cx="394920" cy="782640"/>
            <a:chOff x="2253200" y="4625280"/>
            <a:chExt cx="394920" cy="782640"/>
          </a:xfrm>
        </p:grpSpPr>
        <mc:AlternateContent xmlns:mc="http://schemas.openxmlformats.org/markup-compatibility/2006">
          <mc:Choice xmlns:p14="http://schemas.microsoft.com/office/powerpoint/2010/main" Requires="p14">
            <p:contentPart p14:bwMode="auto" r:id="rId111">
              <p14:nvContentPartPr>
                <p14:cNvPr id="307" name="Ink 306">
                  <a:extLst>
                    <a:ext uri="{FF2B5EF4-FFF2-40B4-BE49-F238E27FC236}">
                      <a16:creationId xmlns:a16="http://schemas.microsoft.com/office/drawing/2014/main" id="{55C62596-1AFE-015F-894B-91672217A30B}"/>
                    </a:ext>
                  </a:extLst>
                </p14:cNvPr>
                <p14:cNvContentPartPr/>
                <p14:nvPr/>
              </p14:nvContentPartPr>
              <p14:xfrm>
                <a:off x="2271560" y="4625280"/>
                <a:ext cx="99720" cy="213120"/>
              </p14:xfrm>
            </p:contentPart>
          </mc:Choice>
          <mc:Fallback>
            <p:pic>
              <p:nvPicPr>
                <p:cNvPr id="307" name="Ink 306">
                  <a:extLst>
                    <a:ext uri="{FF2B5EF4-FFF2-40B4-BE49-F238E27FC236}">
                      <a16:creationId xmlns:a16="http://schemas.microsoft.com/office/drawing/2014/main" id="{55C62596-1AFE-015F-894B-91672217A30B}"/>
                    </a:ext>
                  </a:extLst>
                </p:cNvPr>
                <p:cNvPicPr/>
                <p:nvPr/>
              </p:nvPicPr>
              <p:blipFill>
                <a:blip r:embed="rId112"/>
                <a:stretch>
                  <a:fillRect/>
                </a:stretch>
              </p:blipFill>
              <p:spPr>
                <a:xfrm>
                  <a:off x="2262560" y="4616280"/>
                  <a:ext cx="1173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308" name="Ink 307">
                  <a:extLst>
                    <a:ext uri="{FF2B5EF4-FFF2-40B4-BE49-F238E27FC236}">
                      <a16:creationId xmlns:a16="http://schemas.microsoft.com/office/drawing/2014/main" id="{F94E7913-C942-6EEE-AD58-BD5E94B66B89}"/>
                    </a:ext>
                  </a:extLst>
                </p14:cNvPr>
                <p14:cNvContentPartPr/>
                <p14:nvPr/>
              </p14:nvContentPartPr>
              <p14:xfrm>
                <a:off x="2525000" y="4649760"/>
                <a:ext cx="123120" cy="162000"/>
              </p14:xfrm>
            </p:contentPart>
          </mc:Choice>
          <mc:Fallback>
            <p:pic>
              <p:nvPicPr>
                <p:cNvPr id="308" name="Ink 307">
                  <a:extLst>
                    <a:ext uri="{FF2B5EF4-FFF2-40B4-BE49-F238E27FC236}">
                      <a16:creationId xmlns:a16="http://schemas.microsoft.com/office/drawing/2014/main" id="{F94E7913-C942-6EEE-AD58-BD5E94B66B89}"/>
                    </a:ext>
                  </a:extLst>
                </p:cNvPr>
                <p:cNvPicPr/>
                <p:nvPr/>
              </p:nvPicPr>
              <p:blipFill>
                <a:blip r:embed="rId114"/>
                <a:stretch>
                  <a:fillRect/>
                </a:stretch>
              </p:blipFill>
              <p:spPr>
                <a:xfrm>
                  <a:off x="2516360" y="4641120"/>
                  <a:ext cx="1407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309" name="Ink 308">
                  <a:extLst>
                    <a:ext uri="{FF2B5EF4-FFF2-40B4-BE49-F238E27FC236}">
                      <a16:creationId xmlns:a16="http://schemas.microsoft.com/office/drawing/2014/main" id="{22662132-67E9-3856-161F-5C95360A11E9}"/>
                    </a:ext>
                  </a:extLst>
                </p14:cNvPr>
                <p14:cNvContentPartPr/>
                <p14:nvPr/>
              </p14:nvContentPartPr>
              <p14:xfrm>
                <a:off x="2253200" y="4968360"/>
                <a:ext cx="78480" cy="159840"/>
              </p14:xfrm>
            </p:contentPart>
          </mc:Choice>
          <mc:Fallback>
            <p:pic>
              <p:nvPicPr>
                <p:cNvPr id="309" name="Ink 308">
                  <a:extLst>
                    <a:ext uri="{FF2B5EF4-FFF2-40B4-BE49-F238E27FC236}">
                      <a16:creationId xmlns:a16="http://schemas.microsoft.com/office/drawing/2014/main" id="{22662132-67E9-3856-161F-5C95360A11E9}"/>
                    </a:ext>
                  </a:extLst>
                </p:cNvPr>
                <p:cNvPicPr/>
                <p:nvPr/>
              </p:nvPicPr>
              <p:blipFill>
                <a:blip r:embed="rId116"/>
                <a:stretch>
                  <a:fillRect/>
                </a:stretch>
              </p:blipFill>
              <p:spPr>
                <a:xfrm>
                  <a:off x="2244200" y="4959360"/>
                  <a:ext cx="961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310" name="Ink 309">
                  <a:extLst>
                    <a:ext uri="{FF2B5EF4-FFF2-40B4-BE49-F238E27FC236}">
                      <a16:creationId xmlns:a16="http://schemas.microsoft.com/office/drawing/2014/main" id="{637408B5-EA75-8FE6-73BF-CA00E753BED0}"/>
                    </a:ext>
                  </a:extLst>
                </p14:cNvPr>
                <p14:cNvContentPartPr/>
                <p14:nvPr/>
              </p14:nvContentPartPr>
              <p14:xfrm>
                <a:off x="2444720" y="4987080"/>
                <a:ext cx="120600" cy="167040"/>
              </p14:xfrm>
            </p:contentPart>
          </mc:Choice>
          <mc:Fallback>
            <p:pic>
              <p:nvPicPr>
                <p:cNvPr id="310" name="Ink 309">
                  <a:extLst>
                    <a:ext uri="{FF2B5EF4-FFF2-40B4-BE49-F238E27FC236}">
                      <a16:creationId xmlns:a16="http://schemas.microsoft.com/office/drawing/2014/main" id="{637408B5-EA75-8FE6-73BF-CA00E753BED0}"/>
                    </a:ext>
                  </a:extLst>
                </p:cNvPr>
                <p:cNvPicPr/>
                <p:nvPr/>
              </p:nvPicPr>
              <p:blipFill>
                <a:blip r:embed="rId118"/>
                <a:stretch>
                  <a:fillRect/>
                </a:stretch>
              </p:blipFill>
              <p:spPr>
                <a:xfrm>
                  <a:off x="2436080" y="4978080"/>
                  <a:ext cx="1382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311" name="Ink 310">
                  <a:extLst>
                    <a:ext uri="{FF2B5EF4-FFF2-40B4-BE49-F238E27FC236}">
                      <a16:creationId xmlns:a16="http://schemas.microsoft.com/office/drawing/2014/main" id="{BDCC792F-875C-7D2E-1E6C-4563E15321EF}"/>
                    </a:ext>
                  </a:extLst>
                </p14:cNvPr>
                <p14:cNvContentPartPr/>
                <p14:nvPr/>
              </p14:nvContentPartPr>
              <p14:xfrm>
                <a:off x="2405120" y="5265720"/>
                <a:ext cx="118440" cy="142200"/>
              </p14:xfrm>
            </p:contentPart>
          </mc:Choice>
          <mc:Fallback>
            <p:pic>
              <p:nvPicPr>
                <p:cNvPr id="311" name="Ink 310">
                  <a:extLst>
                    <a:ext uri="{FF2B5EF4-FFF2-40B4-BE49-F238E27FC236}">
                      <a16:creationId xmlns:a16="http://schemas.microsoft.com/office/drawing/2014/main" id="{BDCC792F-875C-7D2E-1E6C-4563E15321EF}"/>
                    </a:ext>
                  </a:extLst>
                </p:cNvPr>
                <p:cNvPicPr/>
                <p:nvPr/>
              </p:nvPicPr>
              <p:blipFill>
                <a:blip r:embed="rId120"/>
                <a:stretch>
                  <a:fillRect/>
                </a:stretch>
              </p:blipFill>
              <p:spPr>
                <a:xfrm>
                  <a:off x="2396480" y="5256720"/>
                  <a:ext cx="136080" cy="159840"/>
                </a:xfrm>
                <a:prstGeom prst="rect">
                  <a:avLst/>
                </a:prstGeom>
              </p:spPr>
            </p:pic>
          </mc:Fallback>
        </mc:AlternateContent>
      </p:grpSp>
    </p:spTree>
    <p:extLst>
      <p:ext uri="{BB962C8B-B14F-4D97-AF65-F5344CB8AC3E}">
        <p14:creationId xmlns:p14="http://schemas.microsoft.com/office/powerpoint/2010/main" val="1239757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19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7FD1BC5B-5187-9CD8-99AB-DE5422D8826D}"/>
              </a:ext>
            </a:extLst>
          </p:cNvPr>
          <p:cNvPicPr>
            <a:picLocks noChangeAspect="1"/>
          </p:cNvPicPr>
          <p:nvPr/>
        </p:nvPicPr>
        <p:blipFill>
          <a:blip r:embed="rId3"/>
          <a:stretch>
            <a:fillRect/>
          </a:stretch>
        </p:blipFill>
        <p:spPr>
          <a:xfrm>
            <a:off x="1023383" y="1163907"/>
            <a:ext cx="10688157" cy="5029200"/>
          </a:xfrm>
          <a:prstGeom prst="rect">
            <a:avLst/>
          </a:prstGeom>
        </p:spPr>
      </p:pic>
    </p:spTree>
    <p:extLst>
      <p:ext uri="{BB962C8B-B14F-4D97-AF65-F5344CB8AC3E}">
        <p14:creationId xmlns:p14="http://schemas.microsoft.com/office/powerpoint/2010/main" val="3011678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947114-83E3-E307-9AA5-CE176F529F0C}"/>
              </a:ext>
            </a:extLst>
          </p:cNvPr>
          <p:cNvSpPr>
            <a:spLocks noGrp="1"/>
          </p:cNvSpPr>
          <p:nvPr>
            <p:ph type="title"/>
          </p:nvPr>
        </p:nvSpPr>
        <p:spPr/>
        <p:txBody>
          <a:bodyPr/>
          <a:lstStyle/>
          <a:p>
            <a:r>
              <a:rPr lang="en-US" sz="2400" dirty="0"/>
              <a:t>Outline</a:t>
            </a:r>
          </a:p>
        </p:txBody>
      </p:sp>
      <p:sp>
        <p:nvSpPr>
          <p:cNvPr id="6" name="Text Placeholder 5">
            <a:extLst>
              <a:ext uri="{FF2B5EF4-FFF2-40B4-BE49-F238E27FC236}">
                <a16:creationId xmlns:a16="http://schemas.microsoft.com/office/drawing/2014/main" id="{BED28AD2-D193-5B70-2253-14FA62E77F50}"/>
              </a:ext>
            </a:extLst>
          </p:cNvPr>
          <p:cNvSpPr>
            <a:spLocks noGrp="1"/>
          </p:cNvSpPr>
          <p:nvPr>
            <p:ph type="body" sz="quarter" idx="12"/>
          </p:nvPr>
        </p:nvSpPr>
        <p:spPr>
          <a:xfrm>
            <a:off x="410399" y="1307106"/>
            <a:ext cx="10505839" cy="4751387"/>
          </a:xfrm>
        </p:spPr>
        <p:txBody>
          <a:bodyPr/>
          <a:lstStyle/>
          <a:p>
            <a:pPr>
              <a:lnSpc>
                <a:spcPct val="150000"/>
              </a:lnSpc>
            </a:pPr>
            <a:r>
              <a:rPr lang="en-US" sz="2800" dirty="0"/>
              <a:t>1. Introduction</a:t>
            </a:r>
          </a:p>
          <a:p>
            <a:pPr>
              <a:lnSpc>
                <a:spcPct val="150000"/>
              </a:lnSpc>
            </a:pPr>
            <a:r>
              <a:rPr lang="en-US" sz="2800" dirty="0"/>
              <a:t>2. LU decomposition</a:t>
            </a:r>
          </a:p>
          <a:p>
            <a:pPr>
              <a:lnSpc>
                <a:spcPct val="150000"/>
              </a:lnSpc>
            </a:pPr>
            <a:r>
              <a:rPr lang="en-US" sz="2800" dirty="0"/>
              <a:t>3. QR decomposition</a:t>
            </a:r>
          </a:p>
          <a:p>
            <a:pPr>
              <a:lnSpc>
                <a:spcPct val="150000"/>
              </a:lnSpc>
            </a:pPr>
            <a:r>
              <a:rPr lang="en-US" sz="2800" dirty="0"/>
              <a:t>4. Iterative methods</a:t>
            </a:r>
          </a:p>
          <a:p>
            <a:pPr>
              <a:lnSpc>
                <a:spcPct val="150000"/>
              </a:lnSpc>
            </a:pPr>
            <a:r>
              <a:rPr lang="en-US" sz="2800" dirty="0"/>
              <a:t>5. Summary</a:t>
            </a:r>
          </a:p>
        </p:txBody>
      </p:sp>
      <p:sp>
        <p:nvSpPr>
          <p:cNvPr id="4" name="Footer Placeholder 3">
            <a:extLst>
              <a:ext uri="{FF2B5EF4-FFF2-40B4-BE49-F238E27FC236}">
                <a16:creationId xmlns:a16="http://schemas.microsoft.com/office/drawing/2014/main" id="{505DC4AF-2B2E-EE58-E2F6-00DB77010FD7}"/>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2" name="Rectangle 1">
            <a:extLst>
              <a:ext uri="{FF2B5EF4-FFF2-40B4-BE49-F238E27FC236}">
                <a16:creationId xmlns:a16="http://schemas.microsoft.com/office/drawing/2014/main" id="{E4079153-E2C6-DB9B-A003-3FF42334BAC2}"/>
              </a:ext>
            </a:extLst>
          </p:cNvPr>
          <p:cNvSpPr/>
          <p:nvPr/>
        </p:nvSpPr>
        <p:spPr>
          <a:xfrm>
            <a:off x="857250" y="6219825"/>
            <a:ext cx="11020425" cy="5472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77324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9716B37-1A15-F087-724C-4299653E94D6}"/>
              </a:ext>
            </a:extLst>
          </p:cNvPr>
          <p:cNvPicPr>
            <a:picLocks noChangeAspect="1"/>
          </p:cNvPicPr>
          <p:nvPr/>
        </p:nvPicPr>
        <p:blipFill>
          <a:blip r:embed="rId3"/>
          <a:srcRect t="8285"/>
          <a:stretch/>
        </p:blipFill>
        <p:spPr>
          <a:xfrm>
            <a:off x="1059160" y="1018728"/>
            <a:ext cx="10515600" cy="5219038"/>
          </a:xfrm>
          <a:prstGeom prst="rect">
            <a:avLst/>
          </a:prstGeom>
        </p:spPr>
      </p:pic>
    </p:spTree>
    <p:extLst>
      <p:ext uri="{BB962C8B-B14F-4D97-AF65-F5344CB8AC3E}">
        <p14:creationId xmlns:p14="http://schemas.microsoft.com/office/powerpoint/2010/main" val="403661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Choice of the pivot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7401A65C-A655-3461-2243-70C7646C3483}"/>
              </a:ext>
            </a:extLst>
          </p:cNvPr>
          <p:cNvPicPr>
            <a:picLocks noChangeAspect="1"/>
          </p:cNvPicPr>
          <p:nvPr/>
        </p:nvPicPr>
        <p:blipFill>
          <a:blip r:embed="rId3"/>
          <a:stretch>
            <a:fillRect/>
          </a:stretch>
        </p:blipFill>
        <p:spPr>
          <a:xfrm>
            <a:off x="1109662" y="1192211"/>
            <a:ext cx="10515600" cy="5186989"/>
          </a:xfrm>
          <a:prstGeom prst="rect">
            <a:avLst/>
          </a:prstGeom>
        </p:spPr>
      </p:pic>
    </p:spTree>
    <p:extLst>
      <p:ext uri="{BB962C8B-B14F-4D97-AF65-F5344CB8AC3E}">
        <p14:creationId xmlns:p14="http://schemas.microsoft.com/office/powerpoint/2010/main" val="4140486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Cost of Gauss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22</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10;&#10;Description automatically generated">
            <a:extLst>
              <a:ext uri="{FF2B5EF4-FFF2-40B4-BE49-F238E27FC236}">
                <a16:creationId xmlns:a16="http://schemas.microsoft.com/office/drawing/2014/main" id="{D0F64AC4-FD61-C7C4-EF2D-9ED72CA0B675}"/>
              </a:ext>
            </a:extLst>
          </p:cNvPr>
          <p:cNvPicPr>
            <a:picLocks noChangeAspect="1"/>
          </p:cNvPicPr>
          <p:nvPr/>
        </p:nvPicPr>
        <p:blipFill>
          <a:blip r:embed="rId3"/>
          <a:stretch>
            <a:fillRect/>
          </a:stretch>
        </p:blipFill>
        <p:spPr>
          <a:xfrm>
            <a:off x="1109662" y="1199216"/>
            <a:ext cx="10515600" cy="4967168"/>
          </a:xfrm>
          <a:prstGeom prst="rect">
            <a:avLst/>
          </a:prstGeom>
        </p:spPr>
      </p:pic>
    </p:spTree>
    <p:extLst>
      <p:ext uri="{BB962C8B-B14F-4D97-AF65-F5344CB8AC3E}">
        <p14:creationId xmlns:p14="http://schemas.microsoft.com/office/powerpoint/2010/main" val="4221032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CD84B84-2525-4D6C-09C2-3F3DF2788CC0}"/>
              </a:ext>
            </a:extLst>
          </p:cNvPr>
          <p:cNvGrpSpPr/>
          <p:nvPr/>
        </p:nvGrpSpPr>
        <p:grpSpPr>
          <a:xfrm>
            <a:off x="857250" y="1234066"/>
            <a:ext cx="10515600" cy="5115683"/>
            <a:chOff x="857250" y="1325553"/>
            <a:chExt cx="10515600" cy="5115683"/>
          </a:xfrm>
        </p:grpSpPr>
        <p:pic>
          <p:nvPicPr>
            <p:cNvPr id="6" name="Picture 5" descr="A screen shot of a graph&#10;&#10;Description automatically generated">
              <a:extLst>
                <a:ext uri="{FF2B5EF4-FFF2-40B4-BE49-F238E27FC236}">
                  <a16:creationId xmlns:a16="http://schemas.microsoft.com/office/drawing/2014/main" id="{B4917D90-1E0F-49CA-5FD8-A409E9A783C2}"/>
                </a:ext>
              </a:extLst>
            </p:cNvPr>
            <p:cNvPicPr>
              <a:picLocks noChangeAspect="1"/>
            </p:cNvPicPr>
            <p:nvPr/>
          </p:nvPicPr>
          <p:blipFill>
            <a:blip r:embed="rId3"/>
            <a:stretch>
              <a:fillRect/>
            </a:stretch>
          </p:blipFill>
          <p:spPr>
            <a:xfrm>
              <a:off x="857250" y="1325553"/>
              <a:ext cx="10515600" cy="4714493"/>
            </a:xfrm>
            <a:prstGeom prst="rect">
              <a:avLst/>
            </a:prstGeom>
          </p:spPr>
        </p:pic>
        <p:pic>
          <p:nvPicPr>
            <p:cNvPr id="8" name="Picture 7">
              <a:extLst>
                <a:ext uri="{FF2B5EF4-FFF2-40B4-BE49-F238E27FC236}">
                  <a16:creationId xmlns:a16="http://schemas.microsoft.com/office/drawing/2014/main" id="{71E34080-8866-4A69-0521-48B52BC397EA}"/>
                </a:ext>
              </a:extLst>
            </p:cNvPr>
            <p:cNvPicPr>
              <a:picLocks noChangeAspect="1"/>
            </p:cNvPicPr>
            <p:nvPr/>
          </p:nvPicPr>
          <p:blipFill>
            <a:blip r:embed="rId4"/>
            <a:stretch>
              <a:fillRect/>
            </a:stretch>
          </p:blipFill>
          <p:spPr>
            <a:xfrm>
              <a:off x="857250" y="6024685"/>
              <a:ext cx="10515600" cy="416551"/>
            </a:xfrm>
            <a:prstGeom prst="rect">
              <a:avLst/>
            </a:prstGeom>
          </p:spPr>
        </p:pic>
      </p:grpSp>
    </p:spTree>
    <p:extLst>
      <p:ext uri="{BB962C8B-B14F-4D97-AF65-F5344CB8AC3E}">
        <p14:creationId xmlns:p14="http://schemas.microsoft.com/office/powerpoint/2010/main" val="2525078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74AFF2B1-A764-6F12-D58B-598C3432351B}"/>
              </a:ext>
            </a:extLst>
          </p:cNvPr>
          <p:cNvPicPr>
            <a:picLocks noChangeAspect="1"/>
          </p:cNvPicPr>
          <p:nvPr/>
        </p:nvPicPr>
        <p:blipFill>
          <a:blip r:embed="rId3"/>
          <a:stretch>
            <a:fillRect/>
          </a:stretch>
        </p:blipFill>
        <p:spPr>
          <a:xfrm>
            <a:off x="857250" y="1273335"/>
            <a:ext cx="10515600" cy="4982911"/>
          </a:xfrm>
          <a:prstGeom prst="rect">
            <a:avLst/>
          </a:prstGeom>
        </p:spPr>
      </p:pic>
      <p:sp>
        <p:nvSpPr>
          <p:cNvPr id="5" name="TextBox 4">
            <a:extLst>
              <a:ext uri="{FF2B5EF4-FFF2-40B4-BE49-F238E27FC236}">
                <a16:creationId xmlns:a16="http://schemas.microsoft.com/office/drawing/2014/main" id="{97F7ACB0-EE15-D778-C07A-2B8D3407CCAC}"/>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2</a:t>
            </a:r>
          </a:p>
        </p:txBody>
      </p:sp>
    </p:spTree>
    <p:extLst>
      <p:ext uri="{BB962C8B-B14F-4D97-AF65-F5344CB8AC3E}">
        <p14:creationId xmlns:p14="http://schemas.microsoft.com/office/powerpoint/2010/main" val="2935574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LU factorization pseudo-code with pivoting</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5915B027-7EFE-E1CF-1839-9D9E1D6C7856}"/>
              </a:ext>
            </a:extLst>
          </p:cNvPr>
          <p:cNvPicPr>
            <a:picLocks noChangeAspect="1"/>
          </p:cNvPicPr>
          <p:nvPr/>
        </p:nvPicPr>
        <p:blipFill>
          <a:blip r:embed="rId3"/>
          <a:stretch>
            <a:fillRect/>
          </a:stretch>
        </p:blipFill>
        <p:spPr>
          <a:xfrm>
            <a:off x="1109662" y="1259102"/>
            <a:ext cx="10515600" cy="5051698"/>
          </a:xfrm>
          <a:prstGeom prst="rect">
            <a:avLst/>
          </a:prstGeom>
        </p:spPr>
      </p:pic>
      <p:sp>
        <p:nvSpPr>
          <p:cNvPr id="5" name="TextBox 4">
            <a:extLst>
              <a:ext uri="{FF2B5EF4-FFF2-40B4-BE49-F238E27FC236}">
                <a16:creationId xmlns:a16="http://schemas.microsoft.com/office/drawing/2014/main" id="{FF2A41AF-5F45-A03E-8DDD-E38B562FC296}"/>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3</a:t>
            </a:r>
          </a:p>
        </p:txBody>
      </p:sp>
    </p:spTree>
    <p:extLst>
      <p:ext uri="{BB962C8B-B14F-4D97-AF65-F5344CB8AC3E}">
        <p14:creationId xmlns:p14="http://schemas.microsoft.com/office/powerpoint/2010/main" val="196058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Solving a linear system with LU factorization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 and red text&#10;&#10;Description automatically generated">
            <a:extLst>
              <a:ext uri="{FF2B5EF4-FFF2-40B4-BE49-F238E27FC236}">
                <a16:creationId xmlns:a16="http://schemas.microsoft.com/office/drawing/2014/main" id="{C6648DD1-19F8-B89D-4E0F-69CC229AB85B}"/>
              </a:ext>
            </a:extLst>
          </p:cNvPr>
          <p:cNvPicPr>
            <a:picLocks noChangeAspect="1"/>
          </p:cNvPicPr>
          <p:nvPr/>
        </p:nvPicPr>
        <p:blipFill>
          <a:blip r:embed="rId3"/>
          <a:stretch>
            <a:fillRect/>
          </a:stretch>
        </p:blipFill>
        <p:spPr>
          <a:xfrm>
            <a:off x="1109662" y="1336616"/>
            <a:ext cx="10515600" cy="4974184"/>
          </a:xfrm>
          <a:prstGeom prst="rect">
            <a:avLst/>
          </a:prstGeom>
        </p:spPr>
      </p:pic>
    </p:spTree>
    <p:extLst>
      <p:ext uri="{BB962C8B-B14F-4D97-AF65-F5344CB8AC3E}">
        <p14:creationId xmlns:p14="http://schemas.microsoft.com/office/powerpoint/2010/main" val="297567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Factorization cost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7" name="Group 6">
            <a:extLst>
              <a:ext uri="{FF2B5EF4-FFF2-40B4-BE49-F238E27FC236}">
                <a16:creationId xmlns:a16="http://schemas.microsoft.com/office/drawing/2014/main" id="{E93102E7-966F-DB57-934A-154415D87D8F}"/>
              </a:ext>
            </a:extLst>
          </p:cNvPr>
          <p:cNvGrpSpPr/>
          <p:nvPr/>
        </p:nvGrpSpPr>
        <p:grpSpPr>
          <a:xfrm>
            <a:off x="1109662" y="1332949"/>
            <a:ext cx="10515600" cy="4977851"/>
            <a:chOff x="1109662" y="1332949"/>
            <a:chExt cx="10515600" cy="4977851"/>
          </a:xfrm>
        </p:grpSpPr>
        <p:pic>
          <p:nvPicPr>
            <p:cNvPr id="6" name="Picture 5" descr="A white background with black text&#10;&#10;Description automatically generated">
              <a:extLst>
                <a:ext uri="{FF2B5EF4-FFF2-40B4-BE49-F238E27FC236}">
                  <a16:creationId xmlns:a16="http://schemas.microsoft.com/office/drawing/2014/main" id="{9A0F520E-E54E-9F1F-612C-3B99578CEB40}"/>
                </a:ext>
              </a:extLst>
            </p:cNvPr>
            <p:cNvPicPr>
              <a:picLocks noChangeAspect="1"/>
            </p:cNvPicPr>
            <p:nvPr/>
          </p:nvPicPr>
          <p:blipFill>
            <a:blip r:embed="rId3"/>
            <a:stretch>
              <a:fillRect/>
            </a:stretch>
          </p:blipFill>
          <p:spPr>
            <a:xfrm>
              <a:off x="1109662" y="1332949"/>
              <a:ext cx="10515600" cy="4977851"/>
            </a:xfrm>
            <a:prstGeom prst="rect">
              <a:avLst/>
            </a:prstGeom>
          </p:spPr>
        </p:pic>
        <p:sp>
          <p:nvSpPr>
            <p:cNvPr id="5" name="Rectangle 4">
              <a:extLst>
                <a:ext uri="{FF2B5EF4-FFF2-40B4-BE49-F238E27FC236}">
                  <a16:creationId xmlns:a16="http://schemas.microsoft.com/office/drawing/2014/main" id="{B89FC563-38C8-E405-C3CE-F470AD560D6B}"/>
                </a:ext>
              </a:extLst>
            </p:cNvPr>
            <p:cNvSpPr/>
            <p:nvPr/>
          </p:nvSpPr>
          <p:spPr>
            <a:xfrm>
              <a:off x="8039100" y="4076700"/>
              <a:ext cx="1724025" cy="3333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spTree>
    <p:extLst>
      <p:ext uri="{BB962C8B-B14F-4D97-AF65-F5344CB8AC3E}">
        <p14:creationId xmlns:p14="http://schemas.microsoft.com/office/powerpoint/2010/main" val="2342269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9" name="Group 8">
            <a:extLst>
              <a:ext uri="{FF2B5EF4-FFF2-40B4-BE49-F238E27FC236}">
                <a16:creationId xmlns:a16="http://schemas.microsoft.com/office/drawing/2014/main" id="{9D1D5BEA-5EA4-A973-DAF5-2DB1EE3B374A}"/>
              </a:ext>
            </a:extLst>
          </p:cNvPr>
          <p:cNvGrpSpPr/>
          <p:nvPr/>
        </p:nvGrpSpPr>
        <p:grpSpPr>
          <a:xfrm>
            <a:off x="1059160" y="1254584"/>
            <a:ext cx="10515600" cy="4965539"/>
            <a:chOff x="1109662" y="1517103"/>
            <a:chExt cx="10515600" cy="4965539"/>
          </a:xfrm>
        </p:grpSpPr>
        <p:pic>
          <p:nvPicPr>
            <p:cNvPr id="6" name="Picture 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36937316-5286-64C9-C350-9F564B52E7FE}"/>
                </a:ext>
              </a:extLst>
            </p:cNvPr>
            <p:cNvPicPr>
              <a:picLocks noChangeAspect="1"/>
            </p:cNvPicPr>
            <p:nvPr/>
          </p:nvPicPr>
          <p:blipFill>
            <a:blip r:embed="rId3"/>
            <a:stretch>
              <a:fillRect/>
            </a:stretch>
          </p:blipFill>
          <p:spPr>
            <a:xfrm>
              <a:off x="1109662" y="1517103"/>
              <a:ext cx="10515600" cy="4440502"/>
            </a:xfrm>
            <a:prstGeom prst="rect">
              <a:avLst/>
            </a:prstGeom>
          </p:spPr>
        </p:pic>
        <p:pic>
          <p:nvPicPr>
            <p:cNvPr id="8" name="Picture 7">
              <a:extLst>
                <a:ext uri="{FF2B5EF4-FFF2-40B4-BE49-F238E27FC236}">
                  <a16:creationId xmlns:a16="http://schemas.microsoft.com/office/drawing/2014/main" id="{BF47ACD2-3204-7B47-994E-D84E4E8E4398}"/>
                </a:ext>
              </a:extLst>
            </p:cNvPr>
            <p:cNvPicPr>
              <a:picLocks noChangeAspect="1"/>
            </p:cNvPicPr>
            <p:nvPr/>
          </p:nvPicPr>
          <p:blipFill>
            <a:blip r:embed="rId4"/>
            <a:stretch>
              <a:fillRect/>
            </a:stretch>
          </p:blipFill>
          <p:spPr>
            <a:xfrm>
              <a:off x="1109662" y="5894871"/>
              <a:ext cx="10515600" cy="587771"/>
            </a:xfrm>
            <a:prstGeom prst="rect">
              <a:avLst/>
            </a:prstGeom>
          </p:spPr>
        </p:pic>
      </p:grpSp>
    </p:spTree>
    <p:extLst>
      <p:ext uri="{BB962C8B-B14F-4D97-AF65-F5344CB8AC3E}">
        <p14:creationId xmlns:p14="http://schemas.microsoft.com/office/powerpoint/2010/main" val="3417688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 few words on sparse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29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8525AAFE-3FE7-5650-4330-4C2E05853B34}"/>
              </a:ext>
            </a:extLst>
          </p:cNvPr>
          <p:cNvPicPr>
            <a:picLocks noChangeAspect="1"/>
          </p:cNvPicPr>
          <p:nvPr/>
        </p:nvPicPr>
        <p:blipFill>
          <a:blip r:embed="rId3"/>
          <a:stretch>
            <a:fillRect/>
          </a:stretch>
        </p:blipFill>
        <p:spPr>
          <a:xfrm>
            <a:off x="838200" y="1376691"/>
            <a:ext cx="10515600" cy="4934109"/>
          </a:xfrm>
          <a:prstGeom prst="rect">
            <a:avLst/>
          </a:prstGeom>
        </p:spPr>
      </p:pic>
    </p:spTree>
    <p:extLst>
      <p:ext uri="{BB962C8B-B14F-4D97-AF65-F5344CB8AC3E}">
        <p14:creationId xmlns:p14="http://schemas.microsoft.com/office/powerpoint/2010/main" val="835754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1. Introduction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912246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QR decomposition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7792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086C-863D-4120-9F7B-EA6C291412AC}"/>
              </a:ext>
            </a:extLst>
          </p:cNvPr>
          <p:cNvSpPr>
            <a:spLocks noGrp="1"/>
          </p:cNvSpPr>
          <p:nvPr>
            <p:ph type="title"/>
          </p:nvPr>
        </p:nvSpPr>
        <p:spPr/>
        <p:txBody>
          <a:bodyPr/>
          <a:lstStyle/>
          <a:p>
            <a:pPr marL="0" marR="0" lvl="0" indent="0" defTabSz="914400" rtl="0" eaLnBrk="0" fontAlgn="base" latinLnBrk="0" hangingPunct="0">
              <a:lnSpc>
                <a:spcPct val="100000"/>
              </a:lnSpc>
              <a:spcBef>
                <a:spcPct val="0"/>
              </a:spcBef>
              <a:spcAft>
                <a:spcPct val="0"/>
              </a:spcAft>
              <a:tabLst/>
            </a:pPr>
            <a:r>
              <a:rPr lang="en-US" dirty="0"/>
              <a:t>QR decomposition (for square matrices)</a:t>
            </a:r>
          </a:p>
        </p:txBody>
      </p:sp>
      <p:sp>
        <p:nvSpPr>
          <p:cNvPr id="3" name="Footer Placeholder 2">
            <a:extLst>
              <a:ext uri="{FF2B5EF4-FFF2-40B4-BE49-F238E27FC236}">
                <a16:creationId xmlns:a16="http://schemas.microsoft.com/office/drawing/2014/main" id="{1DD280ED-E822-670A-B896-90E48EDE6623}"/>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61498446-C357-BD51-1263-E32AEB9CA8C7}"/>
              </a:ext>
            </a:extLst>
          </p:cNvPr>
          <p:cNvSpPr>
            <a:spLocks noGrp="1"/>
          </p:cNvSpPr>
          <p:nvPr>
            <p:ph type="sldNum" sz="quarter" idx="11"/>
          </p:nvPr>
        </p:nvSpPr>
        <p:spPr/>
        <p:txBody>
          <a:bodyPr/>
          <a:lstStyle/>
          <a:p>
            <a:r>
              <a:rPr lang="en-US"/>
              <a:t>Page </a:t>
            </a:r>
            <a:fld id="{15EBE321-CBB1-4E91-BD14-37C8D44326FB}" type="slidenum">
              <a:rPr lang="en-US" smtClean="0"/>
              <a:pPr/>
              <a:t>31</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7261F5F-ADCD-0A43-C64D-3939F2E6DBEF}"/>
                  </a:ext>
                </a:extLst>
              </p:cNvPr>
              <p:cNvSpPr>
                <a:spLocks noGrp="1"/>
              </p:cNvSpPr>
              <p:nvPr>
                <p:ph idx="1"/>
              </p:nvPr>
            </p:nvSpPr>
            <p:spPr/>
            <p:txBody>
              <a:bodyPr/>
              <a:lstStyle/>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Definition:</a:t>
                </a:r>
              </a:p>
              <a:p>
                <a:pPr marL="645750" lvl="2" indent="-285750">
                  <a:lnSpc>
                    <a:spcPct val="150000"/>
                  </a:lnSpc>
                </a:pPr>
                <a:r>
                  <a:rPr kumimoji="0" lang="en-US" altLang="en-US" i="0" u="none" strike="noStrike" cap="none" normalizeH="0" baseline="0" dirty="0">
                    <a:ln>
                      <a:noFill/>
                    </a:ln>
                    <a:solidFill>
                      <a:schemeClr val="tx1"/>
                    </a:solidFill>
                    <a:effectLst/>
                    <a:latin typeface="Arial" panose="020B0604020202020204" pitchFamily="34" charset="0"/>
                  </a:rPr>
                  <a:t>Any </a:t>
                </a:r>
                <a14:m>
                  <m:oMath xmlns:m="http://schemas.openxmlformats.org/officeDocument/2006/math">
                    <m:r>
                      <a:rPr kumimoji="0" lang="en-US" altLang="en-US" i="1" u="none" strike="noStrike" cap="none" normalizeH="0" baseline="0" dirty="0" smtClean="0">
                        <a:ln>
                          <a:noFill/>
                        </a:ln>
                        <a:solidFill>
                          <a:schemeClr val="tx1"/>
                        </a:solidFill>
                        <a:effectLst/>
                        <a:latin typeface="Cambria Math" panose="02040503050406030204" pitchFamily="18" charset="0"/>
                      </a:rPr>
                      <m:t>𝑛</m:t>
                    </m:r>
                    <m:r>
                      <a:rPr kumimoji="0" lang="en-US" altLang="en-US" i="1" u="none" strike="noStrike" cap="none" normalizeH="0" baseline="0" dirty="0" smtClean="0">
                        <a:ln>
                          <a:noFill/>
                        </a:ln>
                        <a:solidFill>
                          <a:schemeClr val="tx1"/>
                        </a:solidFill>
                        <a:effectLst/>
                        <a:latin typeface="Cambria Math" panose="02040503050406030204" pitchFamily="18" charset="0"/>
                      </a:rPr>
                      <m:t>×</m:t>
                    </m:r>
                    <m:r>
                      <a:rPr kumimoji="0" lang="en-US" altLang="en-US" i="1" u="none" strike="noStrike" cap="none" normalizeH="0" baseline="0" dirty="0" smtClean="0">
                        <a:ln>
                          <a:noFill/>
                        </a:ln>
                        <a:solidFill>
                          <a:schemeClr val="tx1"/>
                        </a:solidFill>
                        <a:effectLst/>
                        <a:latin typeface="Cambria Math" panose="02040503050406030204" pitchFamily="18" charset="0"/>
                      </a:rPr>
                      <m:t>𝑛</m:t>
                    </m:r>
                  </m:oMath>
                </a14:m>
                <a:r>
                  <a:rPr kumimoji="0" lang="en-US" altLang="en-US" i="0" u="none" strike="noStrike" cap="none" normalizeH="0" baseline="0" dirty="0">
                    <a:ln>
                      <a:noFill/>
                    </a:ln>
                    <a:solidFill>
                      <a:schemeClr val="tx1"/>
                    </a:solidFill>
                    <a:effectLst/>
                    <a:latin typeface="Arial" panose="020B0604020202020204" pitchFamily="34" charset="0"/>
                  </a:rPr>
                  <a:t> matrix </a:t>
                </a:r>
                <a14:m>
                  <m:oMath xmlns:m="http://schemas.openxmlformats.org/officeDocument/2006/math">
                    <m:r>
                      <a:rPr kumimoji="0" lang="en-US" altLang="en-US" b="0" i="1" u="none" strike="noStrike" cap="none" normalizeH="0" baseline="0" smtClean="0">
                        <a:ln>
                          <a:noFill/>
                        </a:ln>
                        <a:solidFill>
                          <a:schemeClr val="tx1"/>
                        </a:solidFill>
                        <a:effectLst/>
                        <a:latin typeface="Cambria Math" panose="02040503050406030204" pitchFamily="18" charset="0"/>
                      </a:rPr>
                      <m:t>𝐴</m:t>
                    </m:r>
                  </m:oMath>
                </a14:m>
                <a:r>
                  <a:rPr kumimoji="0" lang="en-US" altLang="en-US" i="0" u="none" strike="noStrike" cap="none" normalizeH="0" baseline="0" dirty="0">
                    <a:ln>
                      <a:noFill/>
                    </a:ln>
                    <a:solidFill>
                      <a:schemeClr val="tx1"/>
                    </a:solidFill>
                    <a:effectLst/>
                    <a:latin typeface="Arial" panose="020B0604020202020204" pitchFamily="34" charset="0"/>
                  </a:rPr>
                  <a:t> can be decomposed into: </a:t>
                </a:r>
              </a:p>
              <a:p>
                <a:pPr marL="825750" lvl="3" indent="-285750">
                  <a:lnSpc>
                    <a:spcPct val="150000"/>
                  </a:lnSpc>
                </a:pPr>
                <a14:m>
                  <m:oMath xmlns:m="http://schemas.openxmlformats.org/officeDocument/2006/math">
                    <m:r>
                      <a:rPr kumimoji="0" lang="en-US" altLang="en-US" b="1" i="1" u="none" strike="noStrike" cap="none" normalizeH="0" baseline="0" dirty="0" smtClean="0">
                        <a:ln>
                          <a:noFill/>
                        </a:ln>
                        <a:solidFill>
                          <a:schemeClr val="tx1"/>
                        </a:solidFill>
                        <a:effectLst/>
                        <a:latin typeface="Cambria Math" panose="02040503050406030204" pitchFamily="18" charset="0"/>
                      </a:rPr>
                      <m:t>𝑸</m:t>
                    </m:r>
                  </m:oMath>
                </a14:m>
                <a:r>
                  <a:rPr kumimoji="0" lang="en-US" altLang="en-US" i="0" u="none" strike="noStrike" cap="none" normalizeH="0" baseline="0" dirty="0">
                    <a:ln>
                      <a:noFill/>
                    </a:ln>
                    <a:solidFill>
                      <a:schemeClr val="tx1"/>
                    </a:solidFill>
                    <a:effectLst/>
                    <a:latin typeface="Arial" panose="020B0604020202020204" pitchFamily="34" charset="0"/>
                  </a:rPr>
                  <a:t>: A matrix with orthonormal columns (</a:t>
                </a:r>
                <a14:m>
                  <m:oMath xmlns:m="http://schemas.openxmlformats.org/officeDocument/2006/math">
                    <m:sSup>
                      <m:sSupPr>
                        <m:ctrlPr>
                          <a:rPr kumimoji="0" lang="en-US" altLang="en-US" b="0" i="1" u="none" strike="noStrike" cap="none" normalizeH="0" baseline="0" smtClean="0">
                            <a:ln>
                              <a:noFill/>
                            </a:ln>
                            <a:solidFill>
                              <a:schemeClr val="tx1"/>
                            </a:solidFill>
                            <a:effectLst/>
                            <a:latin typeface="Cambria Math" panose="02040503050406030204" pitchFamily="18" charset="0"/>
                          </a:rPr>
                        </m:ctrlPr>
                      </m:sSupPr>
                      <m:e>
                        <m:r>
                          <a:rPr kumimoji="0" lang="en-US" altLang="en-US" b="0" i="1" u="none" strike="noStrike" cap="none" normalizeH="0" baseline="0" smtClean="0">
                            <a:ln>
                              <a:noFill/>
                            </a:ln>
                            <a:solidFill>
                              <a:schemeClr val="tx1"/>
                            </a:solidFill>
                            <a:effectLst/>
                            <a:latin typeface="Cambria Math" panose="02040503050406030204" pitchFamily="18" charset="0"/>
                          </a:rPr>
                          <m:t>𝑄</m:t>
                        </m:r>
                      </m:e>
                      <m:sup>
                        <m:r>
                          <a:rPr kumimoji="0" lang="en-US" altLang="en-US" b="0" i="1" u="none" strike="noStrike" cap="none" normalizeH="0" baseline="0" smtClean="0">
                            <a:ln>
                              <a:noFill/>
                            </a:ln>
                            <a:solidFill>
                              <a:schemeClr val="tx1"/>
                            </a:solidFill>
                            <a:effectLst/>
                            <a:latin typeface="Cambria Math" panose="02040503050406030204" pitchFamily="18" charset="0"/>
                          </a:rPr>
                          <m:t>𝑇</m:t>
                        </m:r>
                      </m:sup>
                    </m:sSup>
                    <m:r>
                      <a:rPr kumimoji="0" lang="en-US" altLang="en-US" b="0" i="1" u="none" strike="noStrike" cap="none" normalizeH="0" baseline="0" smtClean="0">
                        <a:ln>
                          <a:noFill/>
                        </a:ln>
                        <a:solidFill>
                          <a:schemeClr val="tx1"/>
                        </a:solidFill>
                        <a:effectLst/>
                        <a:latin typeface="Cambria Math" panose="02040503050406030204" pitchFamily="18" charset="0"/>
                      </a:rPr>
                      <m:t>𝑄</m:t>
                    </m:r>
                    <m:r>
                      <a:rPr kumimoji="0" lang="en-US" altLang="en-US" b="0" i="1" u="none" strike="noStrike" cap="none" normalizeH="0" baseline="0" smtClean="0">
                        <a:ln>
                          <a:noFill/>
                        </a:ln>
                        <a:solidFill>
                          <a:schemeClr val="tx1"/>
                        </a:solidFill>
                        <a:effectLst/>
                        <a:latin typeface="Cambria Math" panose="02040503050406030204" pitchFamily="18" charset="0"/>
                      </a:rPr>
                      <m:t>=</m:t>
                    </m:r>
                    <m:r>
                      <a:rPr kumimoji="0" lang="en-US" altLang="en-US" b="0" i="1" u="none" strike="noStrike" cap="none" normalizeH="0" baseline="0" smtClean="0">
                        <a:ln>
                          <a:noFill/>
                        </a:ln>
                        <a:solidFill>
                          <a:schemeClr val="tx1"/>
                        </a:solidFill>
                        <a:effectLst/>
                        <a:latin typeface="Cambria Math" panose="02040503050406030204" pitchFamily="18" charset="0"/>
                      </a:rPr>
                      <m:t>𝐼</m:t>
                    </m:r>
                  </m:oMath>
                </a14:m>
                <a:r>
                  <a:rPr kumimoji="0" lang="en-US" altLang="en-US" i="0" u="none" strike="noStrike" cap="none" normalizeH="0" baseline="0" dirty="0">
                    <a:ln>
                      <a:noFill/>
                    </a:ln>
                    <a:solidFill>
                      <a:schemeClr val="tx1"/>
                    </a:solidFill>
                    <a:effectLst/>
                    <a:latin typeface="Arial" panose="020B0604020202020204" pitchFamily="34" charset="0"/>
                  </a:rPr>
                  <a:t>)</a:t>
                </a:r>
              </a:p>
              <a:p>
                <a:pPr marL="825750" lvl="3" indent="-285750">
                  <a:lnSpc>
                    <a:spcPct val="150000"/>
                  </a:lnSpc>
                </a:pPr>
                <a14:m>
                  <m:oMath xmlns:m="http://schemas.openxmlformats.org/officeDocument/2006/math">
                    <m:r>
                      <a:rPr kumimoji="0" lang="en-US" altLang="en-US" b="1" i="1" u="none" strike="noStrike" cap="none" normalizeH="0" baseline="0" dirty="0" smtClean="0">
                        <a:ln>
                          <a:noFill/>
                        </a:ln>
                        <a:solidFill>
                          <a:schemeClr val="tx1"/>
                        </a:solidFill>
                        <a:effectLst/>
                        <a:latin typeface="Cambria Math" panose="02040503050406030204" pitchFamily="18" charset="0"/>
                      </a:rPr>
                      <m:t>𝑹</m:t>
                    </m:r>
                  </m:oMath>
                </a14:m>
                <a:r>
                  <a:rPr kumimoji="0" lang="en-US" altLang="en-US" i="0" u="none" strike="noStrike" cap="none" normalizeH="0" baseline="0" dirty="0">
                    <a:ln>
                      <a:noFill/>
                    </a:ln>
                    <a:solidFill>
                      <a:schemeClr val="tx1"/>
                    </a:solidFill>
                    <a:effectLst/>
                    <a:latin typeface="Arial" panose="020B0604020202020204" pitchFamily="34" charset="0"/>
                  </a:rPr>
                  <a:t>: An upper triangular matrix</a:t>
                </a:r>
              </a:p>
              <a:p>
                <a:pPr marL="285750" indent="-285750">
                  <a:lnSpc>
                    <a:spcPct val="150000"/>
                  </a:lnSpc>
                  <a:buFont typeface="Arial" panose="020B0604020202020204" pitchFamily="34" charset="0"/>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Steps for Decomposition:</a:t>
                </a:r>
              </a:p>
              <a:p>
                <a:pPr marL="645750" lvl="2" indent="-285750">
                  <a:lnSpc>
                    <a:spcPct val="150000"/>
                  </a:lnSpc>
                </a:pPr>
                <a:r>
                  <a:rPr kumimoji="0" lang="en-US" altLang="en-US" b="1" i="0" u="none" strike="noStrike" cap="none" normalizeH="0" baseline="0" dirty="0">
                    <a:ln>
                      <a:noFill/>
                    </a:ln>
                    <a:solidFill>
                      <a:schemeClr val="tx1"/>
                    </a:solidFill>
                    <a:effectLst/>
                    <a:latin typeface="Arial" panose="020B0604020202020204" pitchFamily="34" charset="0"/>
                  </a:rPr>
                  <a:t>Classical Approach</a:t>
                </a:r>
                <a:r>
                  <a:rPr kumimoji="0" lang="en-US" altLang="en-US" i="0" u="none" strike="noStrike" cap="none" normalizeH="0" baseline="0" dirty="0">
                    <a:ln>
                      <a:noFill/>
                    </a:ln>
                    <a:solidFill>
                      <a:schemeClr val="tx1"/>
                    </a:solidFill>
                    <a:effectLst/>
                    <a:latin typeface="Arial" panose="020B0604020202020204" pitchFamily="34" charset="0"/>
                  </a:rPr>
                  <a:t>: Gram-Schmidt orthogonalization process.</a:t>
                </a:r>
              </a:p>
              <a:p>
                <a:pPr marL="645750" lvl="2" indent="-285750">
                  <a:lnSpc>
                    <a:spcPct val="150000"/>
                  </a:lnSpc>
                </a:pPr>
                <a:r>
                  <a:rPr kumimoji="0" lang="en-US" altLang="en-US" b="1" i="0" u="none" strike="noStrike" cap="none" normalizeH="0" baseline="0" dirty="0">
                    <a:ln>
                      <a:noFill/>
                    </a:ln>
                    <a:solidFill>
                      <a:schemeClr val="tx1"/>
                    </a:solidFill>
                    <a:effectLst/>
                    <a:latin typeface="Arial" panose="020B0604020202020204" pitchFamily="34" charset="0"/>
                  </a:rPr>
                  <a:t>Alternative Methods</a:t>
                </a:r>
                <a:r>
                  <a:rPr kumimoji="0" lang="en-US" altLang="en-US" i="0" u="none" strike="noStrike" cap="none" normalizeH="0" baseline="0" dirty="0">
                    <a:ln>
                      <a:noFill/>
                    </a:ln>
                    <a:solidFill>
                      <a:schemeClr val="tx1"/>
                    </a:solidFill>
                    <a:effectLst/>
                    <a:latin typeface="Arial" panose="020B0604020202020204" pitchFamily="34" charset="0"/>
                  </a:rPr>
                  <a:t>: Householder reflections or Givens rotations</a:t>
                </a:r>
                <a:endParaRPr lang="en-US" altLang="en-US" b="1" dirty="0">
                  <a:latin typeface="Arial" panose="020B0604020202020204" pitchFamily="34" charset="0"/>
                </a:endParaRPr>
              </a:p>
              <a:p>
                <a:pPr marL="285750" indent="-285750">
                  <a:lnSpc>
                    <a:spcPct val="150000"/>
                  </a:lnSpc>
                  <a:buFont typeface="Arial" panose="020B0604020202020204" pitchFamily="34" charset="0"/>
                  <a:buChar char="•"/>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285750" indent="-285750">
                  <a:lnSpc>
                    <a:spcPct val="150000"/>
                  </a:lnSpc>
                  <a:buFont typeface="Arial" panose="020B0604020202020204" pitchFamily="34" charset="0"/>
                  <a:buChar char="•"/>
                </a:pPr>
                <a:r>
                  <a:rPr kumimoji="0" lang="en-US" altLang="en-US" sz="1800" b="1" i="0" u="none" strike="noStrike" cap="none" normalizeH="0" baseline="0" dirty="0">
                    <a:ln>
                      <a:noFill/>
                    </a:ln>
                    <a:solidFill>
                      <a:schemeClr val="tx1"/>
                    </a:solidFill>
                    <a:effectLst/>
                    <a:latin typeface="Arial" panose="020B0604020202020204" pitchFamily="34" charset="0"/>
                  </a:rPr>
                  <a:t>Applications: </a:t>
                </a:r>
                <a:r>
                  <a:rPr kumimoji="0" lang="en-US" altLang="en-US" sz="1800" b="0" i="0" u="none" strike="noStrike" cap="none" normalizeH="0" baseline="0" dirty="0">
                    <a:ln>
                      <a:noFill/>
                    </a:ln>
                    <a:solidFill>
                      <a:schemeClr val="tx1"/>
                    </a:solidFill>
                    <a:effectLst/>
                    <a:latin typeface="Arial" panose="020B0604020202020204" pitchFamily="34" charset="0"/>
                  </a:rPr>
                  <a:t>Often used in least-squares problems and eigenvalue problems.</a:t>
                </a:r>
              </a:p>
              <a:p>
                <a:pPr>
                  <a:lnSpc>
                    <a:spcPct val="150000"/>
                  </a:lnSpc>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lang="en-US" dirty="0"/>
              </a:p>
            </p:txBody>
          </p:sp>
        </mc:Choice>
        <mc:Fallback xmlns="">
          <p:sp>
            <p:nvSpPr>
              <p:cNvPr id="5" name="Content Placeholder 4">
                <a:extLst>
                  <a:ext uri="{FF2B5EF4-FFF2-40B4-BE49-F238E27FC236}">
                    <a16:creationId xmlns:a16="http://schemas.microsoft.com/office/drawing/2014/main" id="{67261F5F-ADCD-0A43-C64D-3939F2E6DBEF}"/>
                  </a:ext>
                </a:extLst>
              </p:cNvPr>
              <p:cNvSpPr>
                <a:spLocks noGrp="1" noRot="1" noChangeAspect="1" noMove="1" noResize="1" noEditPoints="1" noAdjustHandles="1" noChangeArrowheads="1" noChangeShapeType="1" noTextEdit="1"/>
              </p:cNvSpPr>
              <p:nvPr>
                <p:ph idx="1"/>
              </p:nvPr>
            </p:nvSpPr>
            <p:spPr>
              <a:blipFill>
                <a:blip r:embed="rId2"/>
                <a:stretch>
                  <a:fillRect l="-1125"/>
                </a:stretch>
              </a:blipFill>
            </p:spPr>
            <p:txBody>
              <a:bodyPr/>
              <a:lstStyle/>
              <a:p>
                <a:r>
                  <a:rPr lang="en-US">
                    <a:noFill/>
                  </a:rPr>
                  <a:t> </a:t>
                </a:r>
              </a:p>
            </p:txBody>
          </p:sp>
        </mc:Fallback>
      </mc:AlternateContent>
      <p:pic>
        <p:nvPicPr>
          <p:cNvPr id="1033" name="Picture 9" descr="QR decomposition. Calculating and using QR decomposition | by Risto Hinno |  Medium">
            <a:extLst>
              <a:ext uri="{FF2B5EF4-FFF2-40B4-BE49-F238E27FC236}">
                <a16:creationId xmlns:a16="http://schemas.microsoft.com/office/drawing/2014/main" id="{D5C6B8E3-D536-77DA-BCCB-E61D62554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138" y="1562100"/>
            <a:ext cx="3769247" cy="18669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E6C4129-E0ED-41AD-9B64-3569B5394D53}"/>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586527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38D6-23FF-AF13-1E7D-A06527A4F46C}"/>
              </a:ext>
            </a:extLst>
          </p:cNvPr>
          <p:cNvSpPr>
            <a:spLocks noGrp="1"/>
          </p:cNvSpPr>
          <p:nvPr>
            <p:ph type="title"/>
          </p:nvPr>
        </p:nvSpPr>
        <p:spPr/>
        <p:txBody>
          <a:bodyPr/>
          <a:lstStyle/>
          <a:p>
            <a:r>
              <a:rPr lang="en-US" dirty="0"/>
              <a:t>QR decomposition</a:t>
            </a:r>
          </a:p>
        </p:txBody>
      </p:sp>
      <p:sp>
        <p:nvSpPr>
          <p:cNvPr id="3" name="Footer Placeholder 2">
            <a:extLst>
              <a:ext uri="{FF2B5EF4-FFF2-40B4-BE49-F238E27FC236}">
                <a16:creationId xmlns:a16="http://schemas.microsoft.com/office/drawing/2014/main" id="{1238C59F-3A7B-6ED8-E34A-BE3CBA856C89}"/>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32EDFF9E-C31D-271B-F556-B6F70B65FC83}"/>
              </a:ext>
            </a:extLst>
          </p:cNvPr>
          <p:cNvSpPr>
            <a:spLocks noGrp="1"/>
          </p:cNvSpPr>
          <p:nvPr>
            <p:ph type="sldNum" sz="quarter" idx="11"/>
          </p:nvPr>
        </p:nvSpPr>
        <p:spPr/>
        <p:txBody>
          <a:bodyPr/>
          <a:lstStyle/>
          <a:p>
            <a:r>
              <a:rPr lang="en-US"/>
              <a:t>Page </a:t>
            </a:r>
            <a:fld id="{15EBE321-CBB1-4E91-BD14-37C8D44326FB}" type="slidenum">
              <a:rPr lang="en-US" smtClean="0"/>
              <a:pPr/>
              <a:t>32</a:t>
            </a:fld>
            <a:endParaRPr lang="en-US"/>
          </a:p>
        </p:txBody>
      </p:sp>
      <p:pic>
        <p:nvPicPr>
          <p:cNvPr id="8" name="Content Placeholder 7" descr="A white paper with black text and numbers&#10;&#10;Description automatically generated">
            <a:extLst>
              <a:ext uri="{FF2B5EF4-FFF2-40B4-BE49-F238E27FC236}">
                <a16:creationId xmlns:a16="http://schemas.microsoft.com/office/drawing/2014/main" id="{3130BAEA-4C03-AE3F-5C68-3D00372E61BE}"/>
              </a:ext>
            </a:extLst>
          </p:cNvPr>
          <p:cNvPicPr>
            <a:picLocks noGrp="1" noChangeAspect="1"/>
          </p:cNvPicPr>
          <p:nvPr>
            <p:ph idx="1"/>
          </p:nvPr>
        </p:nvPicPr>
        <p:blipFill>
          <a:blip r:embed="rId2"/>
          <a:stretch>
            <a:fillRect/>
          </a:stretch>
        </p:blipFill>
        <p:spPr>
          <a:xfrm>
            <a:off x="524699" y="1247660"/>
            <a:ext cx="6980053" cy="3229090"/>
          </a:xfrm>
        </p:spPr>
      </p:pic>
      <p:pic>
        <p:nvPicPr>
          <p:cNvPr id="10" name="Picture 9" descr="A screenshot of a math problem&#10;&#10;Description automatically generated">
            <a:extLst>
              <a:ext uri="{FF2B5EF4-FFF2-40B4-BE49-F238E27FC236}">
                <a16:creationId xmlns:a16="http://schemas.microsoft.com/office/drawing/2014/main" id="{18BD9C3F-E34C-1952-90EF-E83DD9866D58}"/>
              </a:ext>
            </a:extLst>
          </p:cNvPr>
          <p:cNvPicPr>
            <a:picLocks noChangeAspect="1"/>
          </p:cNvPicPr>
          <p:nvPr/>
        </p:nvPicPr>
        <p:blipFill>
          <a:blip r:embed="rId3"/>
          <a:stretch>
            <a:fillRect/>
          </a:stretch>
        </p:blipFill>
        <p:spPr>
          <a:xfrm>
            <a:off x="7504752" y="1247660"/>
            <a:ext cx="4133447" cy="3229089"/>
          </a:xfrm>
          <a:prstGeom prst="rect">
            <a:avLst/>
          </a:prstGeom>
        </p:spPr>
      </p:pic>
      <p:sp>
        <p:nvSpPr>
          <p:cNvPr id="12" name="TextBox 11">
            <a:extLst>
              <a:ext uri="{FF2B5EF4-FFF2-40B4-BE49-F238E27FC236}">
                <a16:creationId xmlns:a16="http://schemas.microsoft.com/office/drawing/2014/main" id="{50468DEF-51DE-0364-41B1-E8454CBC3D93}"/>
              </a:ext>
            </a:extLst>
          </p:cNvPr>
          <p:cNvSpPr txBox="1"/>
          <p:nvPr/>
        </p:nvSpPr>
        <p:spPr>
          <a:xfrm>
            <a:off x="1059160" y="5425674"/>
            <a:ext cx="6096000" cy="646331"/>
          </a:xfrm>
          <a:prstGeom prst="rect">
            <a:avLst/>
          </a:prstGeom>
          <a:noFill/>
        </p:spPr>
        <p:txBody>
          <a:bodyPr wrap="square">
            <a:spAutoFit/>
          </a:bodyPr>
          <a:lstStyle/>
          <a:p>
            <a:r>
              <a:rPr lang="en-US" dirty="0">
                <a:solidFill>
                  <a:schemeClr val="tx1"/>
                </a:solidFill>
                <a:hlinkClick r:id="rId4"/>
              </a:rPr>
              <a:t>https://en.wikipedia.org/wiki/QR_decomposition</a:t>
            </a:r>
            <a:endParaRPr lang="en-US" dirty="0">
              <a:solidFill>
                <a:schemeClr val="tx1"/>
              </a:solidFill>
            </a:endParaRPr>
          </a:p>
          <a:p>
            <a:endParaRPr lang="en-US" dirty="0">
              <a:solidFill>
                <a:schemeClr val="tx1"/>
              </a:solidFill>
            </a:endParaRPr>
          </a:p>
        </p:txBody>
      </p:sp>
      <p:sp>
        <p:nvSpPr>
          <p:cNvPr id="13" name="Rectangle 12">
            <a:extLst>
              <a:ext uri="{FF2B5EF4-FFF2-40B4-BE49-F238E27FC236}">
                <a16:creationId xmlns:a16="http://schemas.microsoft.com/office/drawing/2014/main" id="{C1FE6818-09D1-5EA3-B8BC-35C0DC31371A}"/>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485083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F40C292-647C-8830-B5B0-3DDA519D5C8D}"/>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CE675C68-A110-350F-A3A1-D2D83BA091CC}"/>
              </a:ext>
            </a:extLst>
          </p:cNvPr>
          <p:cNvSpPr>
            <a:spLocks noGrp="1"/>
          </p:cNvSpPr>
          <p:nvPr>
            <p:ph type="sldNum" sz="quarter" idx="11"/>
          </p:nvPr>
        </p:nvSpPr>
        <p:spPr/>
        <p:txBody>
          <a:bodyPr/>
          <a:lstStyle/>
          <a:p>
            <a:r>
              <a:rPr lang="en-US"/>
              <a:t>Page </a:t>
            </a:r>
            <a:fld id="{15EBE321-CBB1-4E91-BD14-37C8D44326FB}" type="slidenum">
              <a:rPr lang="en-US" smtClean="0"/>
              <a:pPr/>
              <a:t>33</a:t>
            </a:fld>
            <a:endParaRPr lang="en-US"/>
          </a:p>
        </p:txBody>
      </p:sp>
      <p:pic>
        <p:nvPicPr>
          <p:cNvPr id="188" name="Picture 187">
            <a:extLst>
              <a:ext uri="{FF2B5EF4-FFF2-40B4-BE49-F238E27FC236}">
                <a16:creationId xmlns:a16="http://schemas.microsoft.com/office/drawing/2014/main" id="{7AC825F6-3A08-1BE0-602F-15B78215443C}"/>
              </a:ext>
            </a:extLst>
          </p:cNvPr>
          <p:cNvPicPr>
            <a:picLocks noChangeAspect="1"/>
          </p:cNvPicPr>
          <p:nvPr/>
        </p:nvPicPr>
        <p:blipFill>
          <a:blip r:embed="rId2"/>
          <a:stretch>
            <a:fillRect/>
          </a:stretch>
        </p:blipFill>
        <p:spPr>
          <a:xfrm>
            <a:off x="471952" y="618501"/>
            <a:ext cx="6544591" cy="3270522"/>
          </a:xfrm>
          <a:prstGeom prst="rect">
            <a:avLst/>
          </a:prstGeom>
        </p:spPr>
      </p:pic>
      <p:grpSp>
        <p:nvGrpSpPr>
          <p:cNvPr id="192" name="Group 191">
            <a:extLst>
              <a:ext uri="{FF2B5EF4-FFF2-40B4-BE49-F238E27FC236}">
                <a16:creationId xmlns:a16="http://schemas.microsoft.com/office/drawing/2014/main" id="{423A5208-AFA8-499E-95BF-69D5B4C9309D}"/>
              </a:ext>
            </a:extLst>
          </p:cNvPr>
          <p:cNvGrpSpPr/>
          <p:nvPr/>
        </p:nvGrpSpPr>
        <p:grpSpPr>
          <a:xfrm>
            <a:off x="1147840" y="3679618"/>
            <a:ext cx="134280" cy="295560"/>
            <a:chOff x="1147840" y="3679618"/>
            <a:chExt cx="134280" cy="295560"/>
          </a:xfrm>
        </p:grpSpPr>
        <mc:AlternateContent xmlns:mc="http://schemas.openxmlformats.org/markup-compatibility/2006">
          <mc:Choice xmlns:p14="http://schemas.microsoft.com/office/powerpoint/2010/main" Requires="p14">
            <p:contentPart p14:bwMode="auto" r:id="rId3">
              <p14:nvContentPartPr>
                <p14:cNvPr id="189" name="Ink 188">
                  <a:extLst>
                    <a:ext uri="{FF2B5EF4-FFF2-40B4-BE49-F238E27FC236}">
                      <a16:creationId xmlns:a16="http://schemas.microsoft.com/office/drawing/2014/main" id="{90C8C5E9-6C12-B6C2-D121-3EDCE81DE74B}"/>
                    </a:ext>
                  </a:extLst>
                </p14:cNvPr>
                <p14:cNvContentPartPr/>
                <p14:nvPr/>
              </p14:nvContentPartPr>
              <p14:xfrm>
                <a:off x="1147840" y="3726058"/>
                <a:ext cx="360" cy="2880"/>
              </p14:xfrm>
            </p:contentPart>
          </mc:Choice>
          <mc:Fallback>
            <p:pic>
              <p:nvPicPr>
                <p:cNvPr id="189" name="Ink 188">
                  <a:extLst>
                    <a:ext uri="{FF2B5EF4-FFF2-40B4-BE49-F238E27FC236}">
                      <a16:creationId xmlns:a16="http://schemas.microsoft.com/office/drawing/2014/main" id="{90C8C5E9-6C12-B6C2-D121-3EDCE81DE74B}"/>
                    </a:ext>
                  </a:extLst>
                </p:cNvPr>
                <p:cNvPicPr/>
                <p:nvPr/>
              </p:nvPicPr>
              <p:blipFill>
                <a:blip r:embed="rId4"/>
                <a:stretch>
                  <a:fillRect/>
                </a:stretch>
              </p:blipFill>
              <p:spPr>
                <a:xfrm>
                  <a:off x="1138840" y="3717058"/>
                  <a:ext cx="180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90" name="Ink 189">
                  <a:extLst>
                    <a:ext uri="{FF2B5EF4-FFF2-40B4-BE49-F238E27FC236}">
                      <a16:creationId xmlns:a16="http://schemas.microsoft.com/office/drawing/2014/main" id="{AA4A4073-8A47-7799-C467-5099B3914A85}"/>
                    </a:ext>
                  </a:extLst>
                </p14:cNvPr>
                <p14:cNvContentPartPr/>
                <p14:nvPr/>
              </p14:nvContentPartPr>
              <p14:xfrm>
                <a:off x="1147840" y="3679618"/>
                <a:ext cx="30240" cy="279720"/>
              </p14:xfrm>
            </p:contentPart>
          </mc:Choice>
          <mc:Fallback>
            <p:pic>
              <p:nvPicPr>
                <p:cNvPr id="190" name="Ink 189">
                  <a:extLst>
                    <a:ext uri="{FF2B5EF4-FFF2-40B4-BE49-F238E27FC236}">
                      <a16:creationId xmlns:a16="http://schemas.microsoft.com/office/drawing/2014/main" id="{AA4A4073-8A47-7799-C467-5099B3914A85}"/>
                    </a:ext>
                  </a:extLst>
                </p:cNvPr>
                <p:cNvPicPr/>
                <p:nvPr/>
              </p:nvPicPr>
              <p:blipFill>
                <a:blip r:embed="rId6"/>
                <a:stretch>
                  <a:fillRect/>
                </a:stretch>
              </p:blipFill>
              <p:spPr>
                <a:xfrm>
                  <a:off x="1138840" y="3670978"/>
                  <a:ext cx="478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1" name="Ink 190">
                  <a:extLst>
                    <a:ext uri="{FF2B5EF4-FFF2-40B4-BE49-F238E27FC236}">
                      <a16:creationId xmlns:a16="http://schemas.microsoft.com/office/drawing/2014/main" id="{7ACD0DD1-E494-DE1B-3CDB-6CDC325310C4}"/>
                    </a:ext>
                  </a:extLst>
                </p14:cNvPr>
                <p14:cNvContentPartPr/>
                <p14:nvPr/>
              </p14:nvContentPartPr>
              <p14:xfrm>
                <a:off x="1264480" y="3681058"/>
                <a:ext cx="17640" cy="294120"/>
              </p14:xfrm>
            </p:contentPart>
          </mc:Choice>
          <mc:Fallback>
            <p:pic>
              <p:nvPicPr>
                <p:cNvPr id="191" name="Ink 190">
                  <a:extLst>
                    <a:ext uri="{FF2B5EF4-FFF2-40B4-BE49-F238E27FC236}">
                      <a16:creationId xmlns:a16="http://schemas.microsoft.com/office/drawing/2014/main" id="{7ACD0DD1-E494-DE1B-3CDB-6CDC325310C4}"/>
                    </a:ext>
                  </a:extLst>
                </p:cNvPr>
                <p:cNvPicPr/>
                <p:nvPr/>
              </p:nvPicPr>
              <p:blipFill>
                <a:blip r:embed="rId8"/>
                <a:stretch>
                  <a:fillRect/>
                </a:stretch>
              </p:blipFill>
              <p:spPr>
                <a:xfrm>
                  <a:off x="1255840" y="3672418"/>
                  <a:ext cx="35280" cy="311760"/>
                </a:xfrm>
                <a:prstGeom prst="rect">
                  <a:avLst/>
                </a:prstGeom>
              </p:spPr>
            </p:pic>
          </mc:Fallback>
        </mc:AlternateContent>
      </p:grpSp>
      <p:grpSp>
        <p:nvGrpSpPr>
          <p:cNvPr id="198" name="Group 197">
            <a:extLst>
              <a:ext uri="{FF2B5EF4-FFF2-40B4-BE49-F238E27FC236}">
                <a16:creationId xmlns:a16="http://schemas.microsoft.com/office/drawing/2014/main" id="{0CE1A7BB-6EA6-FC0D-42A2-502517DD7012}"/>
              </a:ext>
            </a:extLst>
          </p:cNvPr>
          <p:cNvGrpSpPr/>
          <p:nvPr/>
        </p:nvGrpSpPr>
        <p:grpSpPr>
          <a:xfrm>
            <a:off x="12040" y="1669738"/>
            <a:ext cx="324720" cy="561600"/>
            <a:chOff x="12040" y="1669738"/>
            <a:chExt cx="324720" cy="561600"/>
          </a:xfrm>
        </p:grpSpPr>
        <mc:AlternateContent xmlns:mc="http://schemas.openxmlformats.org/markup-compatibility/2006">
          <mc:Choice xmlns:p14="http://schemas.microsoft.com/office/powerpoint/2010/main" Requires="p14">
            <p:contentPart p14:bwMode="auto" r:id="rId9">
              <p14:nvContentPartPr>
                <p14:cNvPr id="193" name="Ink 192">
                  <a:extLst>
                    <a:ext uri="{FF2B5EF4-FFF2-40B4-BE49-F238E27FC236}">
                      <a16:creationId xmlns:a16="http://schemas.microsoft.com/office/drawing/2014/main" id="{19898B49-1F0D-20DB-4296-F5DEB61574B3}"/>
                    </a:ext>
                  </a:extLst>
                </p14:cNvPr>
                <p14:cNvContentPartPr/>
                <p14:nvPr/>
              </p14:nvContentPartPr>
              <p14:xfrm>
                <a:off x="97000" y="1850098"/>
                <a:ext cx="137520" cy="236520"/>
              </p14:xfrm>
            </p:contentPart>
          </mc:Choice>
          <mc:Fallback>
            <p:pic>
              <p:nvPicPr>
                <p:cNvPr id="193" name="Ink 192">
                  <a:extLst>
                    <a:ext uri="{FF2B5EF4-FFF2-40B4-BE49-F238E27FC236}">
                      <a16:creationId xmlns:a16="http://schemas.microsoft.com/office/drawing/2014/main" id="{19898B49-1F0D-20DB-4296-F5DEB61574B3}"/>
                    </a:ext>
                  </a:extLst>
                </p:cNvPr>
                <p:cNvPicPr/>
                <p:nvPr/>
              </p:nvPicPr>
              <p:blipFill>
                <a:blip r:embed="rId10"/>
                <a:stretch>
                  <a:fillRect/>
                </a:stretch>
              </p:blipFill>
              <p:spPr>
                <a:xfrm>
                  <a:off x="88000" y="1841098"/>
                  <a:ext cx="1551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4" name="Ink 193">
                  <a:extLst>
                    <a:ext uri="{FF2B5EF4-FFF2-40B4-BE49-F238E27FC236}">
                      <a16:creationId xmlns:a16="http://schemas.microsoft.com/office/drawing/2014/main" id="{EC5C8FB0-0BE0-EA5E-2E45-EFAA54E64933}"/>
                    </a:ext>
                  </a:extLst>
                </p14:cNvPr>
                <p14:cNvContentPartPr/>
                <p14:nvPr/>
              </p14:nvContentPartPr>
              <p14:xfrm>
                <a:off x="12040" y="1669738"/>
                <a:ext cx="324720" cy="561600"/>
              </p14:xfrm>
            </p:contentPart>
          </mc:Choice>
          <mc:Fallback>
            <p:pic>
              <p:nvPicPr>
                <p:cNvPr id="194" name="Ink 193">
                  <a:extLst>
                    <a:ext uri="{FF2B5EF4-FFF2-40B4-BE49-F238E27FC236}">
                      <a16:creationId xmlns:a16="http://schemas.microsoft.com/office/drawing/2014/main" id="{EC5C8FB0-0BE0-EA5E-2E45-EFAA54E64933}"/>
                    </a:ext>
                  </a:extLst>
                </p:cNvPr>
                <p:cNvPicPr/>
                <p:nvPr/>
              </p:nvPicPr>
              <p:blipFill>
                <a:blip r:embed="rId12"/>
                <a:stretch>
                  <a:fillRect/>
                </a:stretch>
              </p:blipFill>
              <p:spPr>
                <a:xfrm>
                  <a:off x="3040" y="1660738"/>
                  <a:ext cx="342360" cy="579240"/>
                </a:xfrm>
                <a:prstGeom prst="rect">
                  <a:avLst/>
                </a:prstGeom>
              </p:spPr>
            </p:pic>
          </mc:Fallback>
        </mc:AlternateContent>
      </p:grpSp>
      <p:grpSp>
        <p:nvGrpSpPr>
          <p:cNvPr id="197" name="Group 196">
            <a:extLst>
              <a:ext uri="{FF2B5EF4-FFF2-40B4-BE49-F238E27FC236}">
                <a16:creationId xmlns:a16="http://schemas.microsoft.com/office/drawing/2014/main" id="{1BB93E2E-2C8D-D4AC-BE20-B33D974A880C}"/>
              </a:ext>
            </a:extLst>
          </p:cNvPr>
          <p:cNvGrpSpPr/>
          <p:nvPr/>
        </p:nvGrpSpPr>
        <p:grpSpPr>
          <a:xfrm>
            <a:off x="-5960" y="2578378"/>
            <a:ext cx="484560" cy="561240"/>
            <a:chOff x="-5960" y="2578378"/>
            <a:chExt cx="484560" cy="561240"/>
          </a:xfrm>
        </p:grpSpPr>
        <mc:AlternateContent xmlns:mc="http://schemas.openxmlformats.org/markup-compatibility/2006">
          <mc:Choice xmlns:p14="http://schemas.microsoft.com/office/powerpoint/2010/main" Requires="p14">
            <p:contentPart p14:bwMode="auto" r:id="rId13">
              <p14:nvContentPartPr>
                <p14:cNvPr id="195" name="Ink 194">
                  <a:extLst>
                    <a:ext uri="{FF2B5EF4-FFF2-40B4-BE49-F238E27FC236}">
                      <a16:creationId xmlns:a16="http://schemas.microsoft.com/office/drawing/2014/main" id="{8380A674-5C04-45C4-7EE3-C51CFCB9BE09}"/>
                    </a:ext>
                  </a:extLst>
                </p14:cNvPr>
                <p14:cNvContentPartPr/>
                <p14:nvPr/>
              </p14:nvContentPartPr>
              <p14:xfrm>
                <a:off x="145240" y="2724898"/>
                <a:ext cx="195840" cy="271440"/>
              </p14:xfrm>
            </p:contentPart>
          </mc:Choice>
          <mc:Fallback>
            <p:pic>
              <p:nvPicPr>
                <p:cNvPr id="195" name="Ink 194">
                  <a:extLst>
                    <a:ext uri="{FF2B5EF4-FFF2-40B4-BE49-F238E27FC236}">
                      <a16:creationId xmlns:a16="http://schemas.microsoft.com/office/drawing/2014/main" id="{8380A674-5C04-45C4-7EE3-C51CFCB9BE09}"/>
                    </a:ext>
                  </a:extLst>
                </p:cNvPr>
                <p:cNvPicPr/>
                <p:nvPr/>
              </p:nvPicPr>
              <p:blipFill>
                <a:blip r:embed="rId14"/>
                <a:stretch>
                  <a:fillRect/>
                </a:stretch>
              </p:blipFill>
              <p:spPr>
                <a:xfrm>
                  <a:off x="136600" y="2716258"/>
                  <a:ext cx="2134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96" name="Ink 195">
                  <a:extLst>
                    <a:ext uri="{FF2B5EF4-FFF2-40B4-BE49-F238E27FC236}">
                      <a16:creationId xmlns:a16="http://schemas.microsoft.com/office/drawing/2014/main" id="{B759F91E-386D-C941-C5D2-D69D49F086B3}"/>
                    </a:ext>
                  </a:extLst>
                </p14:cNvPr>
                <p14:cNvContentPartPr/>
                <p14:nvPr/>
              </p14:nvContentPartPr>
              <p14:xfrm>
                <a:off x="-5960" y="2578378"/>
                <a:ext cx="484560" cy="561240"/>
              </p14:xfrm>
            </p:contentPart>
          </mc:Choice>
          <mc:Fallback>
            <p:pic>
              <p:nvPicPr>
                <p:cNvPr id="196" name="Ink 195">
                  <a:extLst>
                    <a:ext uri="{FF2B5EF4-FFF2-40B4-BE49-F238E27FC236}">
                      <a16:creationId xmlns:a16="http://schemas.microsoft.com/office/drawing/2014/main" id="{B759F91E-386D-C941-C5D2-D69D49F086B3}"/>
                    </a:ext>
                  </a:extLst>
                </p:cNvPr>
                <p:cNvPicPr/>
                <p:nvPr/>
              </p:nvPicPr>
              <p:blipFill>
                <a:blip r:embed="rId16"/>
                <a:stretch>
                  <a:fillRect/>
                </a:stretch>
              </p:blipFill>
              <p:spPr>
                <a:xfrm>
                  <a:off x="-14600" y="2569378"/>
                  <a:ext cx="502200" cy="578880"/>
                </a:xfrm>
                <a:prstGeom prst="rect">
                  <a:avLst/>
                </a:prstGeom>
              </p:spPr>
            </p:pic>
          </mc:Fallback>
        </mc:AlternateContent>
      </p:grpSp>
      <p:grpSp>
        <p:nvGrpSpPr>
          <p:cNvPr id="201" name="Group 200">
            <a:extLst>
              <a:ext uri="{FF2B5EF4-FFF2-40B4-BE49-F238E27FC236}">
                <a16:creationId xmlns:a16="http://schemas.microsoft.com/office/drawing/2014/main" id="{F84DE9A0-46F6-EBEB-15D7-E6E856B309F4}"/>
              </a:ext>
            </a:extLst>
          </p:cNvPr>
          <p:cNvGrpSpPr/>
          <p:nvPr/>
        </p:nvGrpSpPr>
        <p:grpSpPr>
          <a:xfrm>
            <a:off x="14200" y="3962218"/>
            <a:ext cx="529920" cy="708840"/>
            <a:chOff x="14200" y="3962218"/>
            <a:chExt cx="529920" cy="708840"/>
          </a:xfrm>
        </p:grpSpPr>
        <mc:AlternateContent xmlns:mc="http://schemas.openxmlformats.org/markup-compatibility/2006">
          <mc:Choice xmlns:p14="http://schemas.microsoft.com/office/powerpoint/2010/main" Requires="p14">
            <p:contentPart p14:bwMode="auto" r:id="rId17">
              <p14:nvContentPartPr>
                <p14:cNvPr id="199" name="Ink 198">
                  <a:extLst>
                    <a:ext uri="{FF2B5EF4-FFF2-40B4-BE49-F238E27FC236}">
                      <a16:creationId xmlns:a16="http://schemas.microsoft.com/office/drawing/2014/main" id="{797A912A-3598-DF9B-F838-94826BE2AB4C}"/>
                    </a:ext>
                  </a:extLst>
                </p14:cNvPr>
                <p14:cNvContentPartPr/>
                <p14:nvPr/>
              </p14:nvContentPartPr>
              <p14:xfrm>
                <a:off x="209320" y="4165618"/>
                <a:ext cx="131760" cy="284760"/>
              </p14:xfrm>
            </p:contentPart>
          </mc:Choice>
          <mc:Fallback>
            <p:pic>
              <p:nvPicPr>
                <p:cNvPr id="199" name="Ink 198">
                  <a:extLst>
                    <a:ext uri="{FF2B5EF4-FFF2-40B4-BE49-F238E27FC236}">
                      <a16:creationId xmlns:a16="http://schemas.microsoft.com/office/drawing/2014/main" id="{797A912A-3598-DF9B-F838-94826BE2AB4C}"/>
                    </a:ext>
                  </a:extLst>
                </p:cNvPr>
                <p:cNvPicPr/>
                <p:nvPr/>
              </p:nvPicPr>
              <p:blipFill>
                <a:blip r:embed="rId18"/>
                <a:stretch>
                  <a:fillRect/>
                </a:stretch>
              </p:blipFill>
              <p:spPr>
                <a:xfrm>
                  <a:off x="200680" y="4156618"/>
                  <a:ext cx="1494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0" name="Ink 199">
                  <a:extLst>
                    <a:ext uri="{FF2B5EF4-FFF2-40B4-BE49-F238E27FC236}">
                      <a16:creationId xmlns:a16="http://schemas.microsoft.com/office/drawing/2014/main" id="{A1D04DE8-1708-8662-EA79-BFB13E1C7E41}"/>
                    </a:ext>
                  </a:extLst>
                </p14:cNvPr>
                <p14:cNvContentPartPr/>
                <p14:nvPr/>
              </p14:nvContentPartPr>
              <p14:xfrm>
                <a:off x="14200" y="3962218"/>
                <a:ext cx="529920" cy="708840"/>
              </p14:xfrm>
            </p:contentPart>
          </mc:Choice>
          <mc:Fallback>
            <p:pic>
              <p:nvPicPr>
                <p:cNvPr id="200" name="Ink 199">
                  <a:extLst>
                    <a:ext uri="{FF2B5EF4-FFF2-40B4-BE49-F238E27FC236}">
                      <a16:creationId xmlns:a16="http://schemas.microsoft.com/office/drawing/2014/main" id="{A1D04DE8-1708-8662-EA79-BFB13E1C7E41}"/>
                    </a:ext>
                  </a:extLst>
                </p:cNvPr>
                <p:cNvPicPr/>
                <p:nvPr/>
              </p:nvPicPr>
              <p:blipFill>
                <a:blip r:embed="rId20"/>
                <a:stretch>
                  <a:fillRect/>
                </a:stretch>
              </p:blipFill>
              <p:spPr>
                <a:xfrm>
                  <a:off x="5200" y="3953218"/>
                  <a:ext cx="547560" cy="726480"/>
                </a:xfrm>
                <a:prstGeom prst="rect">
                  <a:avLst/>
                </a:prstGeom>
              </p:spPr>
            </p:pic>
          </mc:Fallback>
        </mc:AlternateContent>
      </p:grpSp>
      <p:grpSp>
        <p:nvGrpSpPr>
          <p:cNvPr id="204" name="Group 203">
            <a:extLst>
              <a:ext uri="{FF2B5EF4-FFF2-40B4-BE49-F238E27FC236}">
                <a16:creationId xmlns:a16="http://schemas.microsoft.com/office/drawing/2014/main" id="{71E07F21-86E1-4F81-7ACA-E0192BF43AB6}"/>
              </a:ext>
            </a:extLst>
          </p:cNvPr>
          <p:cNvGrpSpPr/>
          <p:nvPr/>
        </p:nvGrpSpPr>
        <p:grpSpPr>
          <a:xfrm>
            <a:off x="852640" y="4372978"/>
            <a:ext cx="445320" cy="355680"/>
            <a:chOff x="852640" y="4372978"/>
            <a:chExt cx="445320" cy="355680"/>
          </a:xfrm>
        </p:grpSpPr>
        <mc:AlternateContent xmlns:mc="http://schemas.openxmlformats.org/markup-compatibility/2006">
          <mc:Choice xmlns:p14="http://schemas.microsoft.com/office/powerpoint/2010/main" Requires="p14">
            <p:contentPart p14:bwMode="auto" r:id="rId21">
              <p14:nvContentPartPr>
                <p14:cNvPr id="202" name="Ink 201">
                  <a:extLst>
                    <a:ext uri="{FF2B5EF4-FFF2-40B4-BE49-F238E27FC236}">
                      <a16:creationId xmlns:a16="http://schemas.microsoft.com/office/drawing/2014/main" id="{04F82E66-4056-4F11-3049-FF219F42800E}"/>
                    </a:ext>
                  </a:extLst>
                </p14:cNvPr>
                <p14:cNvContentPartPr/>
                <p14:nvPr/>
              </p14:nvContentPartPr>
              <p14:xfrm>
                <a:off x="852640" y="4372978"/>
                <a:ext cx="227160" cy="228240"/>
              </p14:xfrm>
            </p:contentPart>
          </mc:Choice>
          <mc:Fallback>
            <p:pic>
              <p:nvPicPr>
                <p:cNvPr id="202" name="Ink 201">
                  <a:extLst>
                    <a:ext uri="{FF2B5EF4-FFF2-40B4-BE49-F238E27FC236}">
                      <a16:creationId xmlns:a16="http://schemas.microsoft.com/office/drawing/2014/main" id="{04F82E66-4056-4F11-3049-FF219F42800E}"/>
                    </a:ext>
                  </a:extLst>
                </p:cNvPr>
                <p:cNvPicPr/>
                <p:nvPr/>
              </p:nvPicPr>
              <p:blipFill>
                <a:blip r:embed="rId22"/>
                <a:stretch>
                  <a:fillRect/>
                </a:stretch>
              </p:blipFill>
              <p:spPr>
                <a:xfrm>
                  <a:off x="843640" y="4364338"/>
                  <a:ext cx="2448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3" name="Ink 202">
                  <a:extLst>
                    <a:ext uri="{FF2B5EF4-FFF2-40B4-BE49-F238E27FC236}">
                      <a16:creationId xmlns:a16="http://schemas.microsoft.com/office/drawing/2014/main" id="{C2E65F05-01D3-5AE5-3FDE-64247029A6AA}"/>
                    </a:ext>
                  </a:extLst>
                </p14:cNvPr>
                <p14:cNvContentPartPr/>
                <p14:nvPr/>
              </p14:nvContentPartPr>
              <p14:xfrm>
                <a:off x="1107880" y="4459378"/>
                <a:ext cx="190080" cy="269280"/>
              </p14:xfrm>
            </p:contentPart>
          </mc:Choice>
          <mc:Fallback>
            <p:pic>
              <p:nvPicPr>
                <p:cNvPr id="203" name="Ink 202">
                  <a:extLst>
                    <a:ext uri="{FF2B5EF4-FFF2-40B4-BE49-F238E27FC236}">
                      <a16:creationId xmlns:a16="http://schemas.microsoft.com/office/drawing/2014/main" id="{C2E65F05-01D3-5AE5-3FDE-64247029A6AA}"/>
                    </a:ext>
                  </a:extLst>
                </p:cNvPr>
                <p:cNvPicPr/>
                <p:nvPr/>
              </p:nvPicPr>
              <p:blipFill>
                <a:blip r:embed="rId24"/>
                <a:stretch>
                  <a:fillRect/>
                </a:stretch>
              </p:blipFill>
              <p:spPr>
                <a:xfrm>
                  <a:off x="1099240" y="4450738"/>
                  <a:ext cx="207720" cy="286920"/>
                </a:xfrm>
                <a:prstGeom prst="rect">
                  <a:avLst/>
                </a:prstGeom>
              </p:spPr>
            </p:pic>
          </mc:Fallback>
        </mc:AlternateContent>
      </p:grpSp>
      <p:grpSp>
        <p:nvGrpSpPr>
          <p:cNvPr id="246" name="Group 245">
            <a:extLst>
              <a:ext uri="{FF2B5EF4-FFF2-40B4-BE49-F238E27FC236}">
                <a16:creationId xmlns:a16="http://schemas.microsoft.com/office/drawing/2014/main" id="{FABD0A60-112C-32B7-9845-2E863375E02E}"/>
              </a:ext>
            </a:extLst>
          </p:cNvPr>
          <p:cNvGrpSpPr/>
          <p:nvPr/>
        </p:nvGrpSpPr>
        <p:grpSpPr>
          <a:xfrm>
            <a:off x="1341520" y="4164898"/>
            <a:ext cx="230040" cy="222120"/>
            <a:chOff x="1341520" y="4164898"/>
            <a:chExt cx="230040" cy="222120"/>
          </a:xfrm>
        </p:grpSpPr>
        <mc:AlternateContent xmlns:mc="http://schemas.openxmlformats.org/markup-compatibility/2006">
          <mc:Choice xmlns:p14="http://schemas.microsoft.com/office/powerpoint/2010/main" Requires="p14">
            <p:contentPart p14:bwMode="auto" r:id="rId25">
              <p14:nvContentPartPr>
                <p14:cNvPr id="239" name="Ink 238">
                  <a:extLst>
                    <a:ext uri="{FF2B5EF4-FFF2-40B4-BE49-F238E27FC236}">
                      <a16:creationId xmlns:a16="http://schemas.microsoft.com/office/drawing/2014/main" id="{FE37FEF4-51D5-566E-4B76-E11154368CBD}"/>
                    </a:ext>
                  </a:extLst>
                </p14:cNvPr>
                <p14:cNvContentPartPr/>
                <p14:nvPr/>
              </p14:nvContentPartPr>
              <p14:xfrm>
                <a:off x="1452760" y="4173898"/>
                <a:ext cx="33120" cy="105480"/>
              </p14:xfrm>
            </p:contentPart>
          </mc:Choice>
          <mc:Fallback>
            <p:pic>
              <p:nvPicPr>
                <p:cNvPr id="239" name="Ink 238">
                  <a:extLst>
                    <a:ext uri="{FF2B5EF4-FFF2-40B4-BE49-F238E27FC236}">
                      <a16:creationId xmlns:a16="http://schemas.microsoft.com/office/drawing/2014/main" id="{FE37FEF4-51D5-566E-4B76-E11154368CBD}"/>
                    </a:ext>
                  </a:extLst>
                </p:cNvPr>
                <p:cNvPicPr/>
                <p:nvPr/>
              </p:nvPicPr>
              <p:blipFill>
                <a:blip r:embed="rId26"/>
                <a:stretch>
                  <a:fillRect/>
                </a:stretch>
              </p:blipFill>
              <p:spPr>
                <a:xfrm>
                  <a:off x="1444120" y="4164898"/>
                  <a:ext cx="507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0" name="Ink 239">
                  <a:extLst>
                    <a:ext uri="{FF2B5EF4-FFF2-40B4-BE49-F238E27FC236}">
                      <a16:creationId xmlns:a16="http://schemas.microsoft.com/office/drawing/2014/main" id="{40920C94-1D57-06C8-3FB0-873C1BB86902}"/>
                    </a:ext>
                  </a:extLst>
                </p14:cNvPr>
                <p14:cNvContentPartPr/>
                <p14:nvPr/>
              </p14:nvContentPartPr>
              <p14:xfrm>
                <a:off x="1341520" y="4358578"/>
                <a:ext cx="230040" cy="28440"/>
              </p14:xfrm>
            </p:contentPart>
          </mc:Choice>
          <mc:Fallback>
            <p:pic>
              <p:nvPicPr>
                <p:cNvPr id="240" name="Ink 239">
                  <a:extLst>
                    <a:ext uri="{FF2B5EF4-FFF2-40B4-BE49-F238E27FC236}">
                      <a16:creationId xmlns:a16="http://schemas.microsoft.com/office/drawing/2014/main" id="{40920C94-1D57-06C8-3FB0-873C1BB86902}"/>
                    </a:ext>
                  </a:extLst>
                </p:cNvPr>
                <p:cNvPicPr/>
                <p:nvPr/>
              </p:nvPicPr>
              <p:blipFill>
                <a:blip r:embed="rId28"/>
                <a:stretch>
                  <a:fillRect/>
                </a:stretch>
              </p:blipFill>
              <p:spPr>
                <a:xfrm>
                  <a:off x="1332880" y="4349938"/>
                  <a:ext cx="2476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2" name="Ink 241">
                  <a:extLst>
                    <a:ext uri="{FF2B5EF4-FFF2-40B4-BE49-F238E27FC236}">
                      <a16:creationId xmlns:a16="http://schemas.microsoft.com/office/drawing/2014/main" id="{25C22019-F730-B655-12E3-DA281F2D1884}"/>
                    </a:ext>
                  </a:extLst>
                </p14:cNvPr>
                <p14:cNvContentPartPr/>
                <p14:nvPr/>
              </p14:nvContentPartPr>
              <p14:xfrm>
                <a:off x="1441600" y="4164898"/>
                <a:ext cx="54720" cy="210960"/>
              </p14:xfrm>
            </p:contentPart>
          </mc:Choice>
          <mc:Fallback>
            <p:pic>
              <p:nvPicPr>
                <p:cNvPr id="242" name="Ink 241">
                  <a:extLst>
                    <a:ext uri="{FF2B5EF4-FFF2-40B4-BE49-F238E27FC236}">
                      <a16:creationId xmlns:a16="http://schemas.microsoft.com/office/drawing/2014/main" id="{25C22019-F730-B655-12E3-DA281F2D1884}"/>
                    </a:ext>
                  </a:extLst>
                </p:cNvPr>
                <p:cNvPicPr/>
                <p:nvPr/>
              </p:nvPicPr>
              <p:blipFill>
                <a:blip r:embed="rId30"/>
                <a:stretch>
                  <a:fillRect/>
                </a:stretch>
              </p:blipFill>
              <p:spPr>
                <a:xfrm>
                  <a:off x="1432600" y="4155898"/>
                  <a:ext cx="72360" cy="228600"/>
                </a:xfrm>
                <a:prstGeom prst="rect">
                  <a:avLst/>
                </a:prstGeom>
              </p:spPr>
            </p:pic>
          </mc:Fallback>
        </mc:AlternateContent>
      </p:grpSp>
      <p:grpSp>
        <p:nvGrpSpPr>
          <p:cNvPr id="245" name="Group 244">
            <a:extLst>
              <a:ext uri="{FF2B5EF4-FFF2-40B4-BE49-F238E27FC236}">
                <a16:creationId xmlns:a16="http://schemas.microsoft.com/office/drawing/2014/main" id="{F5D7AB4B-BC3C-5A78-2F4F-A5E182E8A28F}"/>
              </a:ext>
            </a:extLst>
          </p:cNvPr>
          <p:cNvGrpSpPr/>
          <p:nvPr/>
        </p:nvGrpSpPr>
        <p:grpSpPr>
          <a:xfrm>
            <a:off x="1798000" y="4467658"/>
            <a:ext cx="198720" cy="99360"/>
            <a:chOff x="1798000" y="4467658"/>
            <a:chExt cx="198720" cy="99360"/>
          </a:xfrm>
        </p:grpSpPr>
        <mc:AlternateContent xmlns:mc="http://schemas.openxmlformats.org/markup-compatibility/2006">
          <mc:Choice xmlns:p14="http://schemas.microsoft.com/office/powerpoint/2010/main" Requires="p14">
            <p:contentPart p14:bwMode="auto" r:id="rId31">
              <p14:nvContentPartPr>
                <p14:cNvPr id="243" name="Ink 242">
                  <a:extLst>
                    <a:ext uri="{FF2B5EF4-FFF2-40B4-BE49-F238E27FC236}">
                      <a16:creationId xmlns:a16="http://schemas.microsoft.com/office/drawing/2014/main" id="{89684CD0-EDD7-A6ED-C653-AF06CE1B44CA}"/>
                    </a:ext>
                  </a:extLst>
                </p14:cNvPr>
                <p14:cNvContentPartPr/>
                <p14:nvPr/>
              </p14:nvContentPartPr>
              <p14:xfrm>
                <a:off x="1798000" y="4512658"/>
                <a:ext cx="177120" cy="54360"/>
              </p14:xfrm>
            </p:contentPart>
          </mc:Choice>
          <mc:Fallback>
            <p:pic>
              <p:nvPicPr>
                <p:cNvPr id="243" name="Ink 242">
                  <a:extLst>
                    <a:ext uri="{FF2B5EF4-FFF2-40B4-BE49-F238E27FC236}">
                      <a16:creationId xmlns:a16="http://schemas.microsoft.com/office/drawing/2014/main" id="{89684CD0-EDD7-A6ED-C653-AF06CE1B44CA}"/>
                    </a:ext>
                  </a:extLst>
                </p:cNvPr>
                <p:cNvPicPr/>
                <p:nvPr/>
              </p:nvPicPr>
              <p:blipFill>
                <a:blip r:embed="rId32"/>
                <a:stretch>
                  <a:fillRect/>
                </a:stretch>
              </p:blipFill>
              <p:spPr>
                <a:xfrm>
                  <a:off x="1789000" y="4503658"/>
                  <a:ext cx="1947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4" name="Ink 243">
                  <a:extLst>
                    <a:ext uri="{FF2B5EF4-FFF2-40B4-BE49-F238E27FC236}">
                      <a16:creationId xmlns:a16="http://schemas.microsoft.com/office/drawing/2014/main" id="{2F69B3B1-40F5-E8DE-CD7D-6882E2138AB9}"/>
                    </a:ext>
                  </a:extLst>
                </p14:cNvPr>
                <p14:cNvContentPartPr/>
                <p14:nvPr/>
              </p14:nvContentPartPr>
              <p14:xfrm>
                <a:off x="1798000" y="4467658"/>
                <a:ext cx="198720" cy="7920"/>
              </p14:xfrm>
            </p:contentPart>
          </mc:Choice>
          <mc:Fallback>
            <p:pic>
              <p:nvPicPr>
                <p:cNvPr id="244" name="Ink 243">
                  <a:extLst>
                    <a:ext uri="{FF2B5EF4-FFF2-40B4-BE49-F238E27FC236}">
                      <a16:creationId xmlns:a16="http://schemas.microsoft.com/office/drawing/2014/main" id="{2F69B3B1-40F5-E8DE-CD7D-6882E2138AB9}"/>
                    </a:ext>
                  </a:extLst>
                </p:cNvPr>
                <p:cNvPicPr/>
                <p:nvPr/>
              </p:nvPicPr>
              <p:blipFill>
                <a:blip r:embed="rId34"/>
                <a:stretch>
                  <a:fillRect/>
                </a:stretch>
              </p:blipFill>
              <p:spPr>
                <a:xfrm>
                  <a:off x="1789000" y="4459018"/>
                  <a:ext cx="216360" cy="25560"/>
                </a:xfrm>
                <a:prstGeom prst="rect">
                  <a:avLst/>
                </a:prstGeom>
              </p:spPr>
            </p:pic>
          </mc:Fallback>
        </mc:AlternateContent>
      </p:grpSp>
      <p:grpSp>
        <p:nvGrpSpPr>
          <p:cNvPr id="251" name="Group 250">
            <a:extLst>
              <a:ext uri="{FF2B5EF4-FFF2-40B4-BE49-F238E27FC236}">
                <a16:creationId xmlns:a16="http://schemas.microsoft.com/office/drawing/2014/main" id="{E2D7D3F2-8921-0854-F9BE-AE04D95A8699}"/>
              </a:ext>
            </a:extLst>
          </p:cNvPr>
          <p:cNvGrpSpPr/>
          <p:nvPr/>
        </p:nvGrpSpPr>
        <p:grpSpPr>
          <a:xfrm>
            <a:off x="2506480" y="4331578"/>
            <a:ext cx="884520" cy="384120"/>
            <a:chOff x="2506480" y="4331578"/>
            <a:chExt cx="884520" cy="384120"/>
          </a:xfrm>
        </p:grpSpPr>
        <mc:AlternateContent xmlns:mc="http://schemas.openxmlformats.org/markup-compatibility/2006">
          <mc:Choice xmlns:p14="http://schemas.microsoft.com/office/powerpoint/2010/main" Requires="p14">
            <p:contentPart p14:bwMode="auto" r:id="rId35">
              <p14:nvContentPartPr>
                <p14:cNvPr id="247" name="Ink 246">
                  <a:extLst>
                    <a:ext uri="{FF2B5EF4-FFF2-40B4-BE49-F238E27FC236}">
                      <a16:creationId xmlns:a16="http://schemas.microsoft.com/office/drawing/2014/main" id="{937C3A3A-5D50-5DBC-EB0D-A6298A1FBA2D}"/>
                    </a:ext>
                  </a:extLst>
                </p14:cNvPr>
                <p14:cNvContentPartPr/>
                <p14:nvPr/>
              </p14:nvContentPartPr>
              <p14:xfrm>
                <a:off x="2506480" y="4331578"/>
                <a:ext cx="244080" cy="177480"/>
              </p14:xfrm>
            </p:contentPart>
          </mc:Choice>
          <mc:Fallback>
            <p:pic>
              <p:nvPicPr>
                <p:cNvPr id="247" name="Ink 246">
                  <a:extLst>
                    <a:ext uri="{FF2B5EF4-FFF2-40B4-BE49-F238E27FC236}">
                      <a16:creationId xmlns:a16="http://schemas.microsoft.com/office/drawing/2014/main" id="{937C3A3A-5D50-5DBC-EB0D-A6298A1FBA2D}"/>
                    </a:ext>
                  </a:extLst>
                </p:cNvPr>
                <p:cNvPicPr/>
                <p:nvPr/>
              </p:nvPicPr>
              <p:blipFill>
                <a:blip r:embed="rId36"/>
                <a:stretch>
                  <a:fillRect/>
                </a:stretch>
              </p:blipFill>
              <p:spPr>
                <a:xfrm>
                  <a:off x="2497840" y="4322938"/>
                  <a:ext cx="2617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48" name="Ink 247">
                  <a:extLst>
                    <a:ext uri="{FF2B5EF4-FFF2-40B4-BE49-F238E27FC236}">
                      <a16:creationId xmlns:a16="http://schemas.microsoft.com/office/drawing/2014/main" id="{F8E123C0-1834-64EC-10CF-C12946796C3E}"/>
                    </a:ext>
                  </a:extLst>
                </p14:cNvPr>
                <p14:cNvContentPartPr/>
                <p14:nvPr/>
              </p14:nvContentPartPr>
              <p14:xfrm>
                <a:off x="2697640" y="4442458"/>
                <a:ext cx="158760" cy="273240"/>
              </p14:xfrm>
            </p:contentPart>
          </mc:Choice>
          <mc:Fallback>
            <p:pic>
              <p:nvPicPr>
                <p:cNvPr id="248" name="Ink 247">
                  <a:extLst>
                    <a:ext uri="{FF2B5EF4-FFF2-40B4-BE49-F238E27FC236}">
                      <a16:creationId xmlns:a16="http://schemas.microsoft.com/office/drawing/2014/main" id="{F8E123C0-1834-64EC-10CF-C12946796C3E}"/>
                    </a:ext>
                  </a:extLst>
                </p:cNvPr>
                <p:cNvPicPr/>
                <p:nvPr/>
              </p:nvPicPr>
              <p:blipFill>
                <a:blip r:embed="rId38"/>
                <a:stretch>
                  <a:fillRect/>
                </a:stretch>
              </p:blipFill>
              <p:spPr>
                <a:xfrm>
                  <a:off x="2688640" y="4433818"/>
                  <a:ext cx="17640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0" name="Ink 249">
                  <a:extLst>
                    <a:ext uri="{FF2B5EF4-FFF2-40B4-BE49-F238E27FC236}">
                      <a16:creationId xmlns:a16="http://schemas.microsoft.com/office/drawing/2014/main" id="{BC714F1D-7E91-F694-8CF2-BCA5E562669B}"/>
                    </a:ext>
                  </a:extLst>
                </p14:cNvPr>
                <p14:cNvContentPartPr/>
                <p14:nvPr/>
              </p14:nvContentPartPr>
              <p14:xfrm>
                <a:off x="3062680" y="4492138"/>
                <a:ext cx="328320" cy="14400"/>
              </p14:xfrm>
            </p:contentPart>
          </mc:Choice>
          <mc:Fallback>
            <p:pic>
              <p:nvPicPr>
                <p:cNvPr id="250" name="Ink 249">
                  <a:extLst>
                    <a:ext uri="{FF2B5EF4-FFF2-40B4-BE49-F238E27FC236}">
                      <a16:creationId xmlns:a16="http://schemas.microsoft.com/office/drawing/2014/main" id="{BC714F1D-7E91-F694-8CF2-BCA5E562669B}"/>
                    </a:ext>
                  </a:extLst>
                </p:cNvPr>
                <p:cNvPicPr/>
                <p:nvPr/>
              </p:nvPicPr>
              <p:blipFill>
                <a:blip r:embed="rId40"/>
                <a:stretch>
                  <a:fillRect/>
                </a:stretch>
              </p:blipFill>
              <p:spPr>
                <a:xfrm>
                  <a:off x="3053680" y="4483138"/>
                  <a:ext cx="345960" cy="3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
            <p14:nvContentPartPr>
              <p14:cNvPr id="252" name="Ink 251">
                <a:extLst>
                  <a:ext uri="{FF2B5EF4-FFF2-40B4-BE49-F238E27FC236}">
                    <a16:creationId xmlns:a16="http://schemas.microsoft.com/office/drawing/2014/main" id="{ED5B8F05-93FA-C9CD-8861-558137072957}"/>
                  </a:ext>
                </a:extLst>
              </p14:cNvPr>
              <p14:cNvContentPartPr/>
              <p14:nvPr/>
            </p14:nvContentPartPr>
            <p14:xfrm>
              <a:off x="9121480" y="1929298"/>
              <a:ext cx="412200" cy="300240"/>
            </p14:xfrm>
          </p:contentPart>
        </mc:Choice>
        <mc:Fallback>
          <p:pic>
            <p:nvPicPr>
              <p:cNvPr id="252" name="Ink 251">
                <a:extLst>
                  <a:ext uri="{FF2B5EF4-FFF2-40B4-BE49-F238E27FC236}">
                    <a16:creationId xmlns:a16="http://schemas.microsoft.com/office/drawing/2014/main" id="{ED5B8F05-93FA-C9CD-8861-558137072957}"/>
                  </a:ext>
                </a:extLst>
              </p:cNvPr>
              <p:cNvPicPr/>
              <p:nvPr/>
            </p:nvPicPr>
            <p:blipFill>
              <a:blip r:embed="rId42"/>
              <a:stretch>
                <a:fillRect/>
              </a:stretch>
            </p:blipFill>
            <p:spPr>
              <a:xfrm>
                <a:off x="9112480" y="1920658"/>
                <a:ext cx="42984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54" name="Ink 253">
                <a:extLst>
                  <a:ext uri="{FF2B5EF4-FFF2-40B4-BE49-F238E27FC236}">
                    <a16:creationId xmlns:a16="http://schemas.microsoft.com/office/drawing/2014/main" id="{AE1AEBD1-17A0-6C20-FD49-94B31F041094}"/>
                  </a:ext>
                </a:extLst>
              </p14:cNvPr>
              <p14:cNvContentPartPr/>
              <p14:nvPr/>
            </p14:nvContentPartPr>
            <p14:xfrm>
              <a:off x="3708160" y="4352098"/>
              <a:ext cx="230400" cy="268560"/>
            </p14:xfrm>
          </p:contentPart>
        </mc:Choice>
        <mc:Fallback>
          <p:pic>
            <p:nvPicPr>
              <p:cNvPr id="254" name="Ink 253">
                <a:extLst>
                  <a:ext uri="{FF2B5EF4-FFF2-40B4-BE49-F238E27FC236}">
                    <a16:creationId xmlns:a16="http://schemas.microsoft.com/office/drawing/2014/main" id="{AE1AEBD1-17A0-6C20-FD49-94B31F041094}"/>
                  </a:ext>
                </a:extLst>
              </p:cNvPr>
              <p:cNvPicPr/>
              <p:nvPr/>
            </p:nvPicPr>
            <p:blipFill>
              <a:blip r:embed="rId44"/>
              <a:stretch>
                <a:fillRect/>
              </a:stretch>
            </p:blipFill>
            <p:spPr>
              <a:xfrm>
                <a:off x="3699520" y="4343098"/>
                <a:ext cx="248040" cy="286200"/>
              </a:xfrm>
              <a:prstGeom prst="rect">
                <a:avLst/>
              </a:prstGeom>
            </p:spPr>
          </p:pic>
        </mc:Fallback>
      </mc:AlternateContent>
      <p:grpSp>
        <p:nvGrpSpPr>
          <p:cNvPr id="263" name="Group 262">
            <a:extLst>
              <a:ext uri="{FF2B5EF4-FFF2-40B4-BE49-F238E27FC236}">
                <a16:creationId xmlns:a16="http://schemas.microsoft.com/office/drawing/2014/main" id="{65E04709-11BB-FCFF-6B7D-A19541973272}"/>
              </a:ext>
            </a:extLst>
          </p:cNvPr>
          <p:cNvGrpSpPr/>
          <p:nvPr/>
        </p:nvGrpSpPr>
        <p:grpSpPr>
          <a:xfrm>
            <a:off x="4104880" y="4426978"/>
            <a:ext cx="646200" cy="311760"/>
            <a:chOff x="4104880" y="4426978"/>
            <a:chExt cx="646200" cy="311760"/>
          </a:xfrm>
        </p:grpSpPr>
        <mc:AlternateContent xmlns:mc="http://schemas.openxmlformats.org/markup-compatibility/2006">
          <mc:Choice xmlns:p14="http://schemas.microsoft.com/office/powerpoint/2010/main" Requires="p14">
            <p:contentPart p14:bwMode="auto" r:id="rId45">
              <p14:nvContentPartPr>
                <p14:cNvPr id="255" name="Ink 254">
                  <a:extLst>
                    <a:ext uri="{FF2B5EF4-FFF2-40B4-BE49-F238E27FC236}">
                      <a16:creationId xmlns:a16="http://schemas.microsoft.com/office/drawing/2014/main" id="{A1A53300-24DC-6B22-42F7-6E32D3C0EAD8}"/>
                    </a:ext>
                  </a:extLst>
                </p14:cNvPr>
                <p14:cNvContentPartPr/>
                <p14:nvPr/>
              </p14:nvContentPartPr>
              <p14:xfrm>
                <a:off x="4104880" y="4426978"/>
                <a:ext cx="170280" cy="172800"/>
              </p14:xfrm>
            </p:contentPart>
          </mc:Choice>
          <mc:Fallback>
            <p:pic>
              <p:nvPicPr>
                <p:cNvPr id="255" name="Ink 254">
                  <a:extLst>
                    <a:ext uri="{FF2B5EF4-FFF2-40B4-BE49-F238E27FC236}">
                      <a16:creationId xmlns:a16="http://schemas.microsoft.com/office/drawing/2014/main" id="{A1A53300-24DC-6B22-42F7-6E32D3C0EAD8}"/>
                    </a:ext>
                  </a:extLst>
                </p:cNvPr>
                <p:cNvPicPr/>
                <p:nvPr/>
              </p:nvPicPr>
              <p:blipFill>
                <a:blip r:embed="rId46"/>
                <a:stretch>
                  <a:fillRect/>
                </a:stretch>
              </p:blipFill>
              <p:spPr>
                <a:xfrm>
                  <a:off x="4096240" y="4417978"/>
                  <a:ext cx="1879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6" name="Ink 255">
                  <a:extLst>
                    <a:ext uri="{FF2B5EF4-FFF2-40B4-BE49-F238E27FC236}">
                      <a16:creationId xmlns:a16="http://schemas.microsoft.com/office/drawing/2014/main" id="{2C90101A-7AC2-B6D7-F504-3D28BAA58564}"/>
                    </a:ext>
                  </a:extLst>
                </p14:cNvPr>
                <p14:cNvContentPartPr/>
                <p14:nvPr/>
              </p14:nvContentPartPr>
              <p14:xfrm>
                <a:off x="4263280" y="4483498"/>
                <a:ext cx="158760" cy="130320"/>
              </p14:xfrm>
            </p:contentPart>
          </mc:Choice>
          <mc:Fallback>
            <p:pic>
              <p:nvPicPr>
                <p:cNvPr id="256" name="Ink 255">
                  <a:extLst>
                    <a:ext uri="{FF2B5EF4-FFF2-40B4-BE49-F238E27FC236}">
                      <a16:creationId xmlns:a16="http://schemas.microsoft.com/office/drawing/2014/main" id="{2C90101A-7AC2-B6D7-F504-3D28BAA58564}"/>
                    </a:ext>
                  </a:extLst>
                </p:cNvPr>
                <p:cNvPicPr/>
                <p:nvPr/>
              </p:nvPicPr>
              <p:blipFill>
                <a:blip r:embed="rId48"/>
                <a:stretch>
                  <a:fillRect/>
                </a:stretch>
              </p:blipFill>
              <p:spPr>
                <a:xfrm>
                  <a:off x="4254280" y="4474498"/>
                  <a:ext cx="1764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7" name="Ink 256">
                  <a:extLst>
                    <a:ext uri="{FF2B5EF4-FFF2-40B4-BE49-F238E27FC236}">
                      <a16:creationId xmlns:a16="http://schemas.microsoft.com/office/drawing/2014/main" id="{34ADB1F5-3222-B11E-EBE4-CD670D3CBC6E}"/>
                    </a:ext>
                  </a:extLst>
                </p14:cNvPr>
                <p14:cNvContentPartPr/>
                <p14:nvPr/>
              </p14:nvContentPartPr>
              <p14:xfrm>
                <a:off x="4431760" y="4486738"/>
                <a:ext cx="160200" cy="244440"/>
              </p14:xfrm>
            </p:contentPart>
          </mc:Choice>
          <mc:Fallback>
            <p:pic>
              <p:nvPicPr>
                <p:cNvPr id="257" name="Ink 256">
                  <a:extLst>
                    <a:ext uri="{FF2B5EF4-FFF2-40B4-BE49-F238E27FC236}">
                      <a16:creationId xmlns:a16="http://schemas.microsoft.com/office/drawing/2014/main" id="{34ADB1F5-3222-B11E-EBE4-CD670D3CBC6E}"/>
                    </a:ext>
                  </a:extLst>
                </p:cNvPr>
                <p:cNvPicPr/>
                <p:nvPr/>
              </p:nvPicPr>
              <p:blipFill>
                <a:blip r:embed="rId50"/>
                <a:stretch>
                  <a:fillRect/>
                </a:stretch>
              </p:blipFill>
              <p:spPr>
                <a:xfrm>
                  <a:off x="4422760" y="4478098"/>
                  <a:ext cx="1778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58" name="Ink 257">
                  <a:extLst>
                    <a:ext uri="{FF2B5EF4-FFF2-40B4-BE49-F238E27FC236}">
                      <a16:creationId xmlns:a16="http://schemas.microsoft.com/office/drawing/2014/main" id="{399B8A02-8E6D-19EA-CD8C-A9968C928C54}"/>
                    </a:ext>
                  </a:extLst>
                </p14:cNvPr>
                <p14:cNvContentPartPr/>
                <p14:nvPr/>
              </p14:nvContentPartPr>
              <p14:xfrm>
                <a:off x="4728040" y="4617778"/>
                <a:ext cx="23040" cy="120960"/>
              </p14:xfrm>
            </p:contentPart>
          </mc:Choice>
          <mc:Fallback>
            <p:pic>
              <p:nvPicPr>
                <p:cNvPr id="258" name="Ink 257">
                  <a:extLst>
                    <a:ext uri="{FF2B5EF4-FFF2-40B4-BE49-F238E27FC236}">
                      <a16:creationId xmlns:a16="http://schemas.microsoft.com/office/drawing/2014/main" id="{399B8A02-8E6D-19EA-CD8C-A9968C928C54}"/>
                    </a:ext>
                  </a:extLst>
                </p:cNvPr>
                <p:cNvPicPr/>
                <p:nvPr/>
              </p:nvPicPr>
              <p:blipFill>
                <a:blip r:embed="rId52"/>
                <a:stretch>
                  <a:fillRect/>
                </a:stretch>
              </p:blipFill>
              <p:spPr>
                <a:xfrm>
                  <a:off x="4719400" y="4609138"/>
                  <a:ext cx="40680" cy="138600"/>
                </a:xfrm>
                <a:prstGeom prst="rect">
                  <a:avLst/>
                </a:prstGeom>
              </p:spPr>
            </p:pic>
          </mc:Fallback>
        </mc:AlternateContent>
      </p:grpSp>
      <p:grpSp>
        <p:nvGrpSpPr>
          <p:cNvPr id="262" name="Group 261">
            <a:extLst>
              <a:ext uri="{FF2B5EF4-FFF2-40B4-BE49-F238E27FC236}">
                <a16:creationId xmlns:a16="http://schemas.microsoft.com/office/drawing/2014/main" id="{4F346A3A-6367-C820-86E0-232B0D3D3095}"/>
              </a:ext>
            </a:extLst>
          </p:cNvPr>
          <p:cNvGrpSpPr/>
          <p:nvPr/>
        </p:nvGrpSpPr>
        <p:grpSpPr>
          <a:xfrm>
            <a:off x="4961680" y="4383058"/>
            <a:ext cx="714960" cy="516240"/>
            <a:chOff x="4961680" y="4383058"/>
            <a:chExt cx="714960" cy="516240"/>
          </a:xfrm>
        </p:grpSpPr>
        <mc:AlternateContent xmlns:mc="http://schemas.openxmlformats.org/markup-compatibility/2006">
          <mc:Choice xmlns:p14="http://schemas.microsoft.com/office/powerpoint/2010/main" Requires="p14">
            <p:contentPart p14:bwMode="auto" r:id="rId53">
              <p14:nvContentPartPr>
                <p14:cNvPr id="259" name="Ink 258">
                  <a:extLst>
                    <a:ext uri="{FF2B5EF4-FFF2-40B4-BE49-F238E27FC236}">
                      <a16:creationId xmlns:a16="http://schemas.microsoft.com/office/drawing/2014/main" id="{3EA49F1E-1ABB-667E-98BE-EED3649AB820}"/>
                    </a:ext>
                  </a:extLst>
                </p14:cNvPr>
                <p14:cNvContentPartPr/>
                <p14:nvPr/>
              </p14:nvContentPartPr>
              <p14:xfrm>
                <a:off x="4961680" y="4404658"/>
                <a:ext cx="167400" cy="494640"/>
              </p14:xfrm>
            </p:contentPart>
          </mc:Choice>
          <mc:Fallback>
            <p:pic>
              <p:nvPicPr>
                <p:cNvPr id="259" name="Ink 258">
                  <a:extLst>
                    <a:ext uri="{FF2B5EF4-FFF2-40B4-BE49-F238E27FC236}">
                      <a16:creationId xmlns:a16="http://schemas.microsoft.com/office/drawing/2014/main" id="{3EA49F1E-1ABB-667E-98BE-EED3649AB820}"/>
                    </a:ext>
                  </a:extLst>
                </p:cNvPr>
                <p:cNvPicPr/>
                <p:nvPr/>
              </p:nvPicPr>
              <p:blipFill>
                <a:blip r:embed="rId54"/>
                <a:stretch>
                  <a:fillRect/>
                </a:stretch>
              </p:blipFill>
              <p:spPr>
                <a:xfrm>
                  <a:off x="4953040" y="4396018"/>
                  <a:ext cx="185040" cy="5122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60" name="Ink 259">
                  <a:extLst>
                    <a:ext uri="{FF2B5EF4-FFF2-40B4-BE49-F238E27FC236}">
                      <a16:creationId xmlns:a16="http://schemas.microsoft.com/office/drawing/2014/main" id="{D3573CD6-A4F0-34A1-816F-7506288D6329}"/>
                    </a:ext>
                  </a:extLst>
                </p14:cNvPr>
                <p14:cNvContentPartPr/>
                <p14:nvPr/>
              </p14:nvContentPartPr>
              <p14:xfrm>
                <a:off x="5211520" y="4597618"/>
                <a:ext cx="100080" cy="110520"/>
              </p14:xfrm>
            </p:contentPart>
          </mc:Choice>
          <mc:Fallback>
            <p:pic>
              <p:nvPicPr>
                <p:cNvPr id="260" name="Ink 259">
                  <a:extLst>
                    <a:ext uri="{FF2B5EF4-FFF2-40B4-BE49-F238E27FC236}">
                      <a16:creationId xmlns:a16="http://schemas.microsoft.com/office/drawing/2014/main" id="{D3573CD6-A4F0-34A1-816F-7506288D6329}"/>
                    </a:ext>
                  </a:extLst>
                </p:cNvPr>
                <p:cNvPicPr/>
                <p:nvPr/>
              </p:nvPicPr>
              <p:blipFill>
                <a:blip r:embed="rId56"/>
                <a:stretch>
                  <a:fillRect/>
                </a:stretch>
              </p:blipFill>
              <p:spPr>
                <a:xfrm>
                  <a:off x="5202520" y="4588978"/>
                  <a:ext cx="1177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61" name="Ink 260">
                  <a:extLst>
                    <a:ext uri="{FF2B5EF4-FFF2-40B4-BE49-F238E27FC236}">
                      <a16:creationId xmlns:a16="http://schemas.microsoft.com/office/drawing/2014/main" id="{44DBC4DE-9A68-9ACC-479F-3E35AD6E834E}"/>
                    </a:ext>
                  </a:extLst>
                </p14:cNvPr>
                <p14:cNvContentPartPr/>
                <p14:nvPr/>
              </p14:nvContentPartPr>
              <p14:xfrm>
                <a:off x="5435080" y="4383058"/>
                <a:ext cx="241560" cy="359640"/>
              </p14:xfrm>
            </p:contentPart>
          </mc:Choice>
          <mc:Fallback>
            <p:pic>
              <p:nvPicPr>
                <p:cNvPr id="261" name="Ink 260">
                  <a:extLst>
                    <a:ext uri="{FF2B5EF4-FFF2-40B4-BE49-F238E27FC236}">
                      <a16:creationId xmlns:a16="http://schemas.microsoft.com/office/drawing/2014/main" id="{44DBC4DE-9A68-9ACC-479F-3E35AD6E834E}"/>
                    </a:ext>
                  </a:extLst>
                </p:cNvPr>
                <p:cNvPicPr/>
                <p:nvPr/>
              </p:nvPicPr>
              <p:blipFill>
                <a:blip r:embed="rId58"/>
                <a:stretch>
                  <a:fillRect/>
                </a:stretch>
              </p:blipFill>
              <p:spPr>
                <a:xfrm>
                  <a:off x="5426080" y="4374058"/>
                  <a:ext cx="259200" cy="377280"/>
                </a:xfrm>
                <a:prstGeom prst="rect">
                  <a:avLst/>
                </a:prstGeom>
              </p:spPr>
            </p:pic>
          </mc:Fallback>
        </mc:AlternateContent>
      </p:grpSp>
      <p:grpSp>
        <p:nvGrpSpPr>
          <p:cNvPr id="268" name="Group 267">
            <a:extLst>
              <a:ext uri="{FF2B5EF4-FFF2-40B4-BE49-F238E27FC236}">
                <a16:creationId xmlns:a16="http://schemas.microsoft.com/office/drawing/2014/main" id="{7BA1707C-C4F6-4678-0023-5E1AE1A26CAA}"/>
              </a:ext>
            </a:extLst>
          </p:cNvPr>
          <p:cNvGrpSpPr/>
          <p:nvPr/>
        </p:nvGrpSpPr>
        <p:grpSpPr>
          <a:xfrm>
            <a:off x="5959600" y="4412218"/>
            <a:ext cx="722520" cy="507240"/>
            <a:chOff x="5959600" y="4412218"/>
            <a:chExt cx="722520" cy="507240"/>
          </a:xfrm>
        </p:grpSpPr>
        <mc:AlternateContent xmlns:mc="http://schemas.openxmlformats.org/markup-compatibility/2006">
          <mc:Choice xmlns:p14="http://schemas.microsoft.com/office/powerpoint/2010/main" Requires="p14">
            <p:contentPart p14:bwMode="auto" r:id="rId59">
              <p14:nvContentPartPr>
                <p14:cNvPr id="264" name="Ink 263">
                  <a:extLst>
                    <a:ext uri="{FF2B5EF4-FFF2-40B4-BE49-F238E27FC236}">
                      <a16:creationId xmlns:a16="http://schemas.microsoft.com/office/drawing/2014/main" id="{2F2524EA-5AE8-A9A4-079D-8072C94B11FE}"/>
                    </a:ext>
                  </a:extLst>
                </p14:cNvPr>
                <p14:cNvContentPartPr/>
                <p14:nvPr/>
              </p14:nvContentPartPr>
              <p14:xfrm>
                <a:off x="5959600" y="4412218"/>
                <a:ext cx="211680" cy="507240"/>
              </p14:xfrm>
            </p:contentPart>
          </mc:Choice>
          <mc:Fallback>
            <p:pic>
              <p:nvPicPr>
                <p:cNvPr id="264" name="Ink 263">
                  <a:extLst>
                    <a:ext uri="{FF2B5EF4-FFF2-40B4-BE49-F238E27FC236}">
                      <a16:creationId xmlns:a16="http://schemas.microsoft.com/office/drawing/2014/main" id="{2F2524EA-5AE8-A9A4-079D-8072C94B11FE}"/>
                    </a:ext>
                  </a:extLst>
                </p:cNvPr>
                <p:cNvPicPr/>
                <p:nvPr/>
              </p:nvPicPr>
              <p:blipFill>
                <a:blip r:embed="rId60"/>
                <a:stretch>
                  <a:fillRect/>
                </a:stretch>
              </p:blipFill>
              <p:spPr>
                <a:xfrm>
                  <a:off x="5950600" y="4403578"/>
                  <a:ext cx="22932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65" name="Ink 264">
                  <a:extLst>
                    <a:ext uri="{FF2B5EF4-FFF2-40B4-BE49-F238E27FC236}">
                      <a16:creationId xmlns:a16="http://schemas.microsoft.com/office/drawing/2014/main" id="{F7FD1ADF-5F13-8791-2B8D-8CDC0037DC5D}"/>
                    </a:ext>
                  </a:extLst>
                </p14:cNvPr>
                <p14:cNvContentPartPr/>
                <p14:nvPr/>
              </p14:nvContentPartPr>
              <p14:xfrm>
                <a:off x="6263800" y="4579258"/>
                <a:ext cx="9000" cy="194040"/>
              </p14:xfrm>
            </p:contentPart>
          </mc:Choice>
          <mc:Fallback>
            <p:pic>
              <p:nvPicPr>
                <p:cNvPr id="265" name="Ink 264">
                  <a:extLst>
                    <a:ext uri="{FF2B5EF4-FFF2-40B4-BE49-F238E27FC236}">
                      <a16:creationId xmlns:a16="http://schemas.microsoft.com/office/drawing/2014/main" id="{F7FD1ADF-5F13-8791-2B8D-8CDC0037DC5D}"/>
                    </a:ext>
                  </a:extLst>
                </p:cNvPr>
                <p:cNvPicPr/>
                <p:nvPr/>
              </p:nvPicPr>
              <p:blipFill>
                <a:blip r:embed="rId62"/>
                <a:stretch>
                  <a:fillRect/>
                </a:stretch>
              </p:blipFill>
              <p:spPr>
                <a:xfrm>
                  <a:off x="6254800" y="4570618"/>
                  <a:ext cx="266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67" name="Ink 266">
                  <a:extLst>
                    <a:ext uri="{FF2B5EF4-FFF2-40B4-BE49-F238E27FC236}">
                      <a16:creationId xmlns:a16="http://schemas.microsoft.com/office/drawing/2014/main" id="{A5A7EEA1-0235-1F3D-9E59-F81F1408DF0A}"/>
                    </a:ext>
                  </a:extLst>
                </p14:cNvPr>
                <p14:cNvContentPartPr/>
                <p14:nvPr/>
              </p14:nvContentPartPr>
              <p14:xfrm>
                <a:off x="6525880" y="4562698"/>
                <a:ext cx="156240" cy="22680"/>
              </p14:xfrm>
            </p:contentPart>
          </mc:Choice>
          <mc:Fallback>
            <p:pic>
              <p:nvPicPr>
                <p:cNvPr id="267" name="Ink 266">
                  <a:extLst>
                    <a:ext uri="{FF2B5EF4-FFF2-40B4-BE49-F238E27FC236}">
                      <a16:creationId xmlns:a16="http://schemas.microsoft.com/office/drawing/2014/main" id="{A5A7EEA1-0235-1F3D-9E59-F81F1408DF0A}"/>
                    </a:ext>
                  </a:extLst>
                </p:cNvPr>
                <p:cNvPicPr/>
                <p:nvPr/>
              </p:nvPicPr>
              <p:blipFill>
                <a:blip r:embed="rId64"/>
                <a:stretch>
                  <a:fillRect/>
                </a:stretch>
              </p:blipFill>
              <p:spPr>
                <a:xfrm>
                  <a:off x="6517240" y="4553698"/>
                  <a:ext cx="173880" cy="40320"/>
                </a:xfrm>
                <a:prstGeom prst="rect">
                  <a:avLst/>
                </a:prstGeom>
              </p:spPr>
            </p:pic>
          </mc:Fallback>
        </mc:AlternateContent>
      </p:grpSp>
      <p:grpSp>
        <p:nvGrpSpPr>
          <p:cNvPr id="278" name="Group 277">
            <a:extLst>
              <a:ext uri="{FF2B5EF4-FFF2-40B4-BE49-F238E27FC236}">
                <a16:creationId xmlns:a16="http://schemas.microsoft.com/office/drawing/2014/main" id="{562ED894-37D1-AF1D-7B27-92DD62A240E9}"/>
              </a:ext>
            </a:extLst>
          </p:cNvPr>
          <p:cNvGrpSpPr/>
          <p:nvPr/>
        </p:nvGrpSpPr>
        <p:grpSpPr>
          <a:xfrm>
            <a:off x="6972280" y="4365058"/>
            <a:ext cx="3033360" cy="722880"/>
            <a:chOff x="6972280" y="4365058"/>
            <a:chExt cx="3033360" cy="722880"/>
          </a:xfrm>
        </p:grpSpPr>
        <mc:AlternateContent xmlns:mc="http://schemas.openxmlformats.org/markup-compatibility/2006">
          <mc:Choice xmlns:p14="http://schemas.microsoft.com/office/powerpoint/2010/main" Requires="p14">
            <p:contentPart p14:bwMode="auto" r:id="rId65">
              <p14:nvContentPartPr>
                <p14:cNvPr id="269" name="Ink 268">
                  <a:extLst>
                    <a:ext uri="{FF2B5EF4-FFF2-40B4-BE49-F238E27FC236}">
                      <a16:creationId xmlns:a16="http://schemas.microsoft.com/office/drawing/2014/main" id="{B77F1B19-28BB-691B-F62D-4C215BBC28AA}"/>
                    </a:ext>
                  </a:extLst>
                </p14:cNvPr>
                <p14:cNvContentPartPr/>
                <p14:nvPr/>
              </p14:nvContentPartPr>
              <p14:xfrm>
                <a:off x="6972280" y="4365058"/>
                <a:ext cx="294480" cy="387720"/>
              </p14:xfrm>
            </p:contentPart>
          </mc:Choice>
          <mc:Fallback>
            <p:pic>
              <p:nvPicPr>
                <p:cNvPr id="269" name="Ink 268">
                  <a:extLst>
                    <a:ext uri="{FF2B5EF4-FFF2-40B4-BE49-F238E27FC236}">
                      <a16:creationId xmlns:a16="http://schemas.microsoft.com/office/drawing/2014/main" id="{B77F1B19-28BB-691B-F62D-4C215BBC28AA}"/>
                    </a:ext>
                  </a:extLst>
                </p:cNvPr>
                <p:cNvPicPr/>
                <p:nvPr/>
              </p:nvPicPr>
              <p:blipFill>
                <a:blip r:embed="rId66"/>
                <a:stretch>
                  <a:fillRect/>
                </a:stretch>
              </p:blipFill>
              <p:spPr>
                <a:xfrm>
                  <a:off x="6963280" y="4356058"/>
                  <a:ext cx="31212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70" name="Ink 269">
                  <a:extLst>
                    <a:ext uri="{FF2B5EF4-FFF2-40B4-BE49-F238E27FC236}">
                      <a16:creationId xmlns:a16="http://schemas.microsoft.com/office/drawing/2014/main" id="{BF93509F-4741-8C5B-256F-7A8434D0B113}"/>
                    </a:ext>
                  </a:extLst>
                </p14:cNvPr>
                <p14:cNvContentPartPr/>
                <p14:nvPr/>
              </p14:nvContentPartPr>
              <p14:xfrm>
                <a:off x="7478800" y="4499698"/>
                <a:ext cx="291240" cy="234360"/>
              </p14:xfrm>
            </p:contentPart>
          </mc:Choice>
          <mc:Fallback>
            <p:pic>
              <p:nvPicPr>
                <p:cNvPr id="270" name="Ink 269">
                  <a:extLst>
                    <a:ext uri="{FF2B5EF4-FFF2-40B4-BE49-F238E27FC236}">
                      <a16:creationId xmlns:a16="http://schemas.microsoft.com/office/drawing/2014/main" id="{BF93509F-4741-8C5B-256F-7A8434D0B113}"/>
                    </a:ext>
                  </a:extLst>
                </p:cNvPr>
                <p:cNvPicPr/>
                <p:nvPr/>
              </p:nvPicPr>
              <p:blipFill>
                <a:blip r:embed="rId68"/>
                <a:stretch>
                  <a:fillRect/>
                </a:stretch>
              </p:blipFill>
              <p:spPr>
                <a:xfrm>
                  <a:off x="7469800" y="4491058"/>
                  <a:ext cx="3088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71" name="Ink 270">
                  <a:extLst>
                    <a:ext uri="{FF2B5EF4-FFF2-40B4-BE49-F238E27FC236}">
                      <a16:creationId xmlns:a16="http://schemas.microsoft.com/office/drawing/2014/main" id="{649962A5-A177-C573-1B13-3AE2281C2332}"/>
                    </a:ext>
                  </a:extLst>
                </p14:cNvPr>
                <p14:cNvContentPartPr/>
                <p14:nvPr/>
              </p14:nvContentPartPr>
              <p14:xfrm>
                <a:off x="7809280" y="4635058"/>
                <a:ext cx="168480" cy="265680"/>
              </p14:xfrm>
            </p:contentPart>
          </mc:Choice>
          <mc:Fallback>
            <p:pic>
              <p:nvPicPr>
                <p:cNvPr id="271" name="Ink 270">
                  <a:extLst>
                    <a:ext uri="{FF2B5EF4-FFF2-40B4-BE49-F238E27FC236}">
                      <a16:creationId xmlns:a16="http://schemas.microsoft.com/office/drawing/2014/main" id="{649962A5-A177-C573-1B13-3AE2281C2332}"/>
                    </a:ext>
                  </a:extLst>
                </p:cNvPr>
                <p:cNvPicPr/>
                <p:nvPr/>
              </p:nvPicPr>
              <p:blipFill>
                <a:blip r:embed="rId70"/>
                <a:stretch>
                  <a:fillRect/>
                </a:stretch>
              </p:blipFill>
              <p:spPr>
                <a:xfrm>
                  <a:off x="7800640" y="4626418"/>
                  <a:ext cx="1861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72" name="Ink 271">
                  <a:extLst>
                    <a:ext uri="{FF2B5EF4-FFF2-40B4-BE49-F238E27FC236}">
                      <a16:creationId xmlns:a16="http://schemas.microsoft.com/office/drawing/2014/main" id="{F20C03CF-FD72-2427-D99A-5B1B409BC244}"/>
                    </a:ext>
                  </a:extLst>
                </p14:cNvPr>
                <p14:cNvContentPartPr/>
                <p14:nvPr/>
              </p14:nvContentPartPr>
              <p14:xfrm>
                <a:off x="8080360" y="4653778"/>
                <a:ext cx="37440" cy="173520"/>
              </p14:xfrm>
            </p:contentPart>
          </mc:Choice>
          <mc:Fallback>
            <p:pic>
              <p:nvPicPr>
                <p:cNvPr id="272" name="Ink 271">
                  <a:extLst>
                    <a:ext uri="{FF2B5EF4-FFF2-40B4-BE49-F238E27FC236}">
                      <a16:creationId xmlns:a16="http://schemas.microsoft.com/office/drawing/2014/main" id="{F20C03CF-FD72-2427-D99A-5B1B409BC244}"/>
                    </a:ext>
                  </a:extLst>
                </p:cNvPr>
                <p:cNvPicPr/>
                <p:nvPr/>
              </p:nvPicPr>
              <p:blipFill>
                <a:blip r:embed="rId72"/>
                <a:stretch>
                  <a:fillRect/>
                </a:stretch>
              </p:blipFill>
              <p:spPr>
                <a:xfrm>
                  <a:off x="8071360" y="4644778"/>
                  <a:ext cx="550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73" name="Ink 272">
                  <a:extLst>
                    <a:ext uri="{FF2B5EF4-FFF2-40B4-BE49-F238E27FC236}">
                      <a16:creationId xmlns:a16="http://schemas.microsoft.com/office/drawing/2014/main" id="{100AB31A-6EDB-9647-6F40-97A782981419}"/>
                    </a:ext>
                  </a:extLst>
                </p14:cNvPr>
                <p14:cNvContentPartPr/>
                <p14:nvPr/>
              </p14:nvContentPartPr>
              <p14:xfrm>
                <a:off x="8268280" y="4533898"/>
                <a:ext cx="248760" cy="419400"/>
              </p14:xfrm>
            </p:contentPart>
          </mc:Choice>
          <mc:Fallback>
            <p:pic>
              <p:nvPicPr>
                <p:cNvPr id="273" name="Ink 272">
                  <a:extLst>
                    <a:ext uri="{FF2B5EF4-FFF2-40B4-BE49-F238E27FC236}">
                      <a16:creationId xmlns:a16="http://schemas.microsoft.com/office/drawing/2014/main" id="{100AB31A-6EDB-9647-6F40-97A782981419}"/>
                    </a:ext>
                  </a:extLst>
                </p:cNvPr>
                <p:cNvPicPr/>
                <p:nvPr/>
              </p:nvPicPr>
              <p:blipFill>
                <a:blip r:embed="rId74"/>
                <a:stretch>
                  <a:fillRect/>
                </a:stretch>
              </p:blipFill>
              <p:spPr>
                <a:xfrm>
                  <a:off x="8259280" y="4524898"/>
                  <a:ext cx="26640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74" name="Ink 273">
                  <a:extLst>
                    <a:ext uri="{FF2B5EF4-FFF2-40B4-BE49-F238E27FC236}">
                      <a16:creationId xmlns:a16="http://schemas.microsoft.com/office/drawing/2014/main" id="{C58B7E19-5A1A-0268-F45E-093A324EC59F}"/>
                    </a:ext>
                  </a:extLst>
                </p14:cNvPr>
                <p14:cNvContentPartPr/>
                <p14:nvPr/>
              </p14:nvContentPartPr>
              <p14:xfrm>
                <a:off x="8636560" y="4649098"/>
                <a:ext cx="197280" cy="145080"/>
              </p14:xfrm>
            </p:contentPart>
          </mc:Choice>
          <mc:Fallback>
            <p:pic>
              <p:nvPicPr>
                <p:cNvPr id="274" name="Ink 273">
                  <a:extLst>
                    <a:ext uri="{FF2B5EF4-FFF2-40B4-BE49-F238E27FC236}">
                      <a16:creationId xmlns:a16="http://schemas.microsoft.com/office/drawing/2014/main" id="{C58B7E19-5A1A-0268-F45E-093A324EC59F}"/>
                    </a:ext>
                  </a:extLst>
                </p:cNvPr>
                <p:cNvPicPr/>
                <p:nvPr/>
              </p:nvPicPr>
              <p:blipFill>
                <a:blip r:embed="rId76"/>
                <a:stretch>
                  <a:fillRect/>
                </a:stretch>
              </p:blipFill>
              <p:spPr>
                <a:xfrm>
                  <a:off x="8627560" y="4640458"/>
                  <a:ext cx="21492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75" name="Ink 274">
                  <a:extLst>
                    <a:ext uri="{FF2B5EF4-FFF2-40B4-BE49-F238E27FC236}">
                      <a16:creationId xmlns:a16="http://schemas.microsoft.com/office/drawing/2014/main" id="{3386998E-3BB7-6ABA-6672-92688C7629D2}"/>
                    </a:ext>
                  </a:extLst>
                </p14:cNvPr>
                <p14:cNvContentPartPr/>
                <p14:nvPr/>
              </p14:nvContentPartPr>
              <p14:xfrm>
                <a:off x="8975680" y="4470178"/>
                <a:ext cx="197280" cy="317160"/>
              </p14:xfrm>
            </p:contentPart>
          </mc:Choice>
          <mc:Fallback>
            <p:pic>
              <p:nvPicPr>
                <p:cNvPr id="275" name="Ink 274">
                  <a:extLst>
                    <a:ext uri="{FF2B5EF4-FFF2-40B4-BE49-F238E27FC236}">
                      <a16:creationId xmlns:a16="http://schemas.microsoft.com/office/drawing/2014/main" id="{3386998E-3BB7-6ABA-6672-92688C7629D2}"/>
                    </a:ext>
                  </a:extLst>
                </p:cNvPr>
                <p:cNvPicPr/>
                <p:nvPr/>
              </p:nvPicPr>
              <p:blipFill>
                <a:blip r:embed="rId78"/>
                <a:stretch>
                  <a:fillRect/>
                </a:stretch>
              </p:blipFill>
              <p:spPr>
                <a:xfrm>
                  <a:off x="8967040" y="4461538"/>
                  <a:ext cx="21492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76" name="Ink 275">
                  <a:extLst>
                    <a:ext uri="{FF2B5EF4-FFF2-40B4-BE49-F238E27FC236}">
                      <a16:creationId xmlns:a16="http://schemas.microsoft.com/office/drawing/2014/main" id="{D6FF5A3A-F40C-919D-DA17-C9C27BCAD884}"/>
                    </a:ext>
                  </a:extLst>
                </p14:cNvPr>
                <p14:cNvContentPartPr/>
                <p14:nvPr/>
              </p14:nvContentPartPr>
              <p14:xfrm>
                <a:off x="9370240" y="4520218"/>
                <a:ext cx="231840" cy="567720"/>
              </p14:xfrm>
            </p:contentPart>
          </mc:Choice>
          <mc:Fallback>
            <p:pic>
              <p:nvPicPr>
                <p:cNvPr id="276" name="Ink 275">
                  <a:extLst>
                    <a:ext uri="{FF2B5EF4-FFF2-40B4-BE49-F238E27FC236}">
                      <a16:creationId xmlns:a16="http://schemas.microsoft.com/office/drawing/2014/main" id="{D6FF5A3A-F40C-919D-DA17-C9C27BCAD884}"/>
                    </a:ext>
                  </a:extLst>
                </p:cNvPr>
                <p:cNvPicPr/>
                <p:nvPr/>
              </p:nvPicPr>
              <p:blipFill>
                <a:blip r:embed="rId80"/>
                <a:stretch>
                  <a:fillRect/>
                </a:stretch>
              </p:blipFill>
              <p:spPr>
                <a:xfrm>
                  <a:off x="9361600" y="4511578"/>
                  <a:ext cx="249480" cy="5853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77" name="Ink 276">
                  <a:extLst>
                    <a:ext uri="{FF2B5EF4-FFF2-40B4-BE49-F238E27FC236}">
                      <a16:creationId xmlns:a16="http://schemas.microsoft.com/office/drawing/2014/main" id="{6572EC50-772B-4E2E-7DD0-047AC1416745}"/>
                    </a:ext>
                  </a:extLst>
                </p14:cNvPr>
                <p14:cNvContentPartPr/>
                <p14:nvPr/>
              </p14:nvContentPartPr>
              <p14:xfrm>
                <a:off x="9741400" y="4685098"/>
                <a:ext cx="264240" cy="168120"/>
              </p14:xfrm>
            </p:contentPart>
          </mc:Choice>
          <mc:Fallback>
            <p:pic>
              <p:nvPicPr>
                <p:cNvPr id="277" name="Ink 276">
                  <a:extLst>
                    <a:ext uri="{FF2B5EF4-FFF2-40B4-BE49-F238E27FC236}">
                      <a16:creationId xmlns:a16="http://schemas.microsoft.com/office/drawing/2014/main" id="{6572EC50-772B-4E2E-7DD0-047AC1416745}"/>
                    </a:ext>
                  </a:extLst>
                </p:cNvPr>
                <p:cNvPicPr/>
                <p:nvPr/>
              </p:nvPicPr>
              <p:blipFill>
                <a:blip r:embed="rId82"/>
                <a:stretch>
                  <a:fillRect/>
                </a:stretch>
              </p:blipFill>
              <p:spPr>
                <a:xfrm>
                  <a:off x="9732760" y="4676098"/>
                  <a:ext cx="281880" cy="185760"/>
                </a:xfrm>
                <a:prstGeom prst="rect">
                  <a:avLst/>
                </a:prstGeom>
              </p:spPr>
            </p:pic>
          </mc:Fallback>
        </mc:AlternateContent>
      </p:grpSp>
      <p:grpSp>
        <p:nvGrpSpPr>
          <p:cNvPr id="283" name="Group 282">
            <a:extLst>
              <a:ext uri="{FF2B5EF4-FFF2-40B4-BE49-F238E27FC236}">
                <a16:creationId xmlns:a16="http://schemas.microsoft.com/office/drawing/2014/main" id="{A7E2AC80-7B32-3886-F79A-8939658CBFE1}"/>
              </a:ext>
            </a:extLst>
          </p:cNvPr>
          <p:cNvGrpSpPr/>
          <p:nvPr/>
        </p:nvGrpSpPr>
        <p:grpSpPr>
          <a:xfrm>
            <a:off x="8208520" y="1564978"/>
            <a:ext cx="2414520" cy="2636280"/>
            <a:chOff x="8208520" y="1564978"/>
            <a:chExt cx="2414520" cy="2636280"/>
          </a:xfrm>
        </p:grpSpPr>
        <mc:AlternateContent xmlns:mc="http://schemas.openxmlformats.org/markup-compatibility/2006">
          <mc:Choice xmlns:p14="http://schemas.microsoft.com/office/powerpoint/2010/main" Requires="p14">
            <p:contentPart p14:bwMode="auto" r:id="rId83">
              <p14:nvContentPartPr>
                <p14:cNvPr id="205" name="Ink 204">
                  <a:extLst>
                    <a:ext uri="{FF2B5EF4-FFF2-40B4-BE49-F238E27FC236}">
                      <a16:creationId xmlns:a16="http://schemas.microsoft.com/office/drawing/2014/main" id="{8AE4035A-6279-C530-673F-CB5AC502A201}"/>
                    </a:ext>
                  </a:extLst>
                </p14:cNvPr>
                <p14:cNvContentPartPr/>
                <p14:nvPr/>
              </p14:nvContentPartPr>
              <p14:xfrm>
                <a:off x="8208520" y="2627698"/>
                <a:ext cx="1563480" cy="545760"/>
              </p14:xfrm>
            </p:contentPart>
          </mc:Choice>
          <mc:Fallback>
            <p:pic>
              <p:nvPicPr>
                <p:cNvPr id="205" name="Ink 204">
                  <a:extLst>
                    <a:ext uri="{FF2B5EF4-FFF2-40B4-BE49-F238E27FC236}">
                      <a16:creationId xmlns:a16="http://schemas.microsoft.com/office/drawing/2014/main" id="{8AE4035A-6279-C530-673F-CB5AC502A201}"/>
                    </a:ext>
                  </a:extLst>
                </p:cNvPr>
                <p:cNvPicPr/>
                <p:nvPr/>
              </p:nvPicPr>
              <p:blipFill>
                <a:blip r:embed="rId84"/>
                <a:stretch>
                  <a:fillRect/>
                </a:stretch>
              </p:blipFill>
              <p:spPr>
                <a:xfrm>
                  <a:off x="8199880" y="2618698"/>
                  <a:ext cx="158112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06" name="Ink 205">
                  <a:extLst>
                    <a:ext uri="{FF2B5EF4-FFF2-40B4-BE49-F238E27FC236}">
                      <a16:creationId xmlns:a16="http://schemas.microsoft.com/office/drawing/2014/main" id="{9E36F838-9758-DAE8-FCD3-A4FB22A061F4}"/>
                    </a:ext>
                  </a:extLst>
                </p14:cNvPr>
                <p14:cNvContentPartPr/>
                <p14:nvPr/>
              </p14:nvContentPartPr>
              <p14:xfrm>
                <a:off x="9630160" y="2526178"/>
                <a:ext cx="156600" cy="245520"/>
              </p14:xfrm>
            </p:contentPart>
          </mc:Choice>
          <mc:Fallback>
            <p:pic>
              <p:nvPicPr>
                <p:cNvPr id="206" name="Ink 205">
                  <a:extLst>
                    <a:ext uri="{FF2B5EF4-FFF2-40B4-BE49-F238E27FC236}">
                      <a16:creationId xmlns:a16="http://schemas.microsoft.com/office/drawing/2014/main" id="{9E36F838-9758-DAE8-FCD3-A4FB22A061F4}"/>
                    </a:ext>
                  </a:extLst>
                </p:cNvPr>
                <p:cNvPicPr/>
                <p:nvPr/>
              </p:nvPicPr>
              <p:blipFill>
                <a:blip r:embed="rId86"/>
                <a:stretch>
                  <a:fillRect/>
                </a:stretch>
              </p:blipFill>
              <p:spPr>
                <a:xfrm>
                  <a:off x="9621520" y="2517178"/>
                  <a:ext cx="1742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07" name="Ink 206">
                  <a:extLst>
                    <a:ext uri="{FF2B5EF4-FFF2-40B4-BE49-F238E27FC236}">
                      <a16:creationId xmlns:a16="http://schemas.microsoft.com/office/drawing/2014/main" id="{5820F1CF-E414-9EEE-3073-F12F9517ADA2}"/>
                    </a:ext>
                  </a:extLst>
                </p14:cNvPr>
                <p14:cNvContentPartPr/>
                <p14:nvPr/>
              </p14:nvContentPartPr>
              <p14:xfrm>
                <a:off x="8299960" y="3096058"/>
                <a:ext cx="1820160" cy="667800"/>
              </p14:xfrm>
            </p:contentPart>
          </mc:Choice>
          <mc:Fallback>
            <p:pic>
              <p:nvPicPr>
                <p:cNvPr id="207" name="Ink 206">
                  <a:extLst>
                    <a:ext uri="{FF2B5EF4-FFF2-40B4-BE49-F238E27FC236}">
                      <a16:creationId xmlns:a16="http://schemas.microsoft.com/office/drawing/2014/main" id="{5820F1CF-E414-9EEE-3073-F12F9517ADA2}"/>
                    </a:ext>
                  </a:extLst>
                </p:cNvPr>
                <p:cNvPicPr/>
                <p:nvPr/>
              </p:nvPicPr>
              <p:blipFill>
                <a:blip r:embed="rId88"/>
                <a:stretch>
                  <a:fillRect/>
                </a:stretch>
              </p:blipFill>
              <p:spPr>
                <a:xfrm>
                  <a:off x="8290960" y="3087058"/>
                  <a:ext cx="1837800" cy="6854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08" name="Ink 207">
                  <a:extLst>
                    <a:ext uri="{FF2B5EF4-FFF2-40B4-BE49-F238E27FC236}">
                      <a16:creationId xmlns:a16="http://schemas.microsoft.com/office/drawing/2014/main" id="{74E71FB6-0693-DC98-D05A-C60B76367660}"/>
                    </a:ext>
                  </a:extLst>
                </p14:cNvPr>
                <p14:cNvContentPartPr/>
                <p14:nvPr/>
              </p14:nvContentPartPr>
              <p14:xfrm>
                <a:off x="10000240" y="3547498"/>
                <a:ext cx="137880" cy="280080"/>
              </p14:xfrm>
            </p:contentPart>
          </mc:Choice>
          <mc:Fallback>
            <p:pic>
              <p:nvPicPr>
                <p:cNvPr id="208" name="Ink 207">
                  <a:extLst>
                    <a:ext uri="{FF2B5EF4-FFF2-40B4-BE49-F238E27FC236}">
                      <a16:creationId xmlns:a16="http://schemas.microsoft.com/office/drawing/2014/main" id="{74E71FB6-0693-DC98-D05A-C60B76367660}"/>
                    </a:ext>
                  </a:extLst>
                </p:cNvPr>
                <p:cNvPicPr/>
                <p:nvPr/>
              </p:nvPicPr>
              <p:blipFill>
                <a:blip r:embed="rId90"/>
                <a:stretch>
                  <a:fillRect/>
                </a:stretch>
              </p:blipFill>
              <p:spPr>
                <a:xfrm>
                  <a:off x="9991600" y="3538858"/>
                  <a:ext cx="15552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09" name="Ink 208">
                  <a:extLst>
                    <a:ext uri="{FF2B5EF4-FFF2-40B4-BE49-F238E27FC236}">
                      <a16:creationId xmlns:a16="http://schemas.microsoft.com/office/drawing/2014/main" id="{A92F1DFC-C193-2FAF-A26E-08CF3113221E}"/>
                    </a:ext>
                  </a:extLst>
                </p14:cNvPr>
                <p14:cNvContentPartPr/>
                <p14:nvPr/>
              </p14:nvContentPartPr>
              <p14:xfrm>
                <a:off x="10349800" y="3705538"/>
                <a:ext cx="181080" cy="188280"/>
              </p14:xfrm>
            </p:contentPart>
          </mc:Choice>
          <mc:Fallback>
            <p:pic>
              <p:nvPicPr>
                <p:cNvPr id="209" name="Ink 208">
                  <a:extLst>
                    <a:ext uri="{FF2B5EF4-FFF2-40B4-BE49-F238E27FC236}">
                      <a16:creationId xmlns:a16="http://schemas.microsoft.com/office/drawing/2014/main" id="{A92F1DFC-C193-2FAF-A26E-08CF3113221E}"/>
                    </a:ext>
                  </a:extLst>
                </p:cNvPr>
                <p:cNvPicPr/>
                <p:nvPr/>
              </p:nvPicPr>
              <p:blipFill>
                <a:blip r:embed="rId92"/>
                <a:stretch>
                  <a:fillRect/>
                </a:stretch>
              </p:blipFill>
              <p:spPr>
                <a:xfrm>
                  <a:off x="10340800" y="3696538"/>
                  <a:ext cx="1987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10" name="Ink 209">
                  <a:extLst>
                    <a:ext uri="{FF2B5EF4-FFF2-40B4-BE49-F238E27FC236}">
                      <a16:creationId xmlns:a16="http://schemas.microsoft.com/office/drawing/2014/main" id="{D31E65FD-E6A6-C1D1-CED5-66F3EC60C3A9}"/>
                    </a:ext>
                  </a:extLst>
                </p14:cNvPr>
                <p14:cNvContentPartPr/>
                <p14:nvPr/>
              </p14:nvContentPartPr>
              <p14:xfrm>
                <a:off x="10381480" y="3769618"/>
                <a:ext cx="114480" cy="431640"/>
              </p14:xfrm>
            </p:contentPart>
          </mc:Choice>
          <mc:Fallback>
            <p:pic>
              <p:nvPicPr>
                <p:cNvPr id="210" name="Ink 209">
                  <a:extLst>
                    <a:ext uri="{FF2B5EF4-FFF2-40B4-BE49-F238E27FC236}">
                      <a16:creationId xmlns:a16="http://schemas.microsoft.com/office/drawing/2014/main" id="{D31E65FD-E6A6-C1D1-CED5-66F3EC60C3A9}"/>
                    </a:ext>
                  </a:extLst>
                </p:cNvPr>
                <p:cNvPicPr/>
                <p:nvPr/>
              </p:nvPicPr>
              <p:blipFill>
                <a:blip r:embed="rId94"/>
                <a:stretch>
                  <a:fillRect/>
                </a:stretch>
              </p:blipFill>
              <p:spPr>
                <a:xfrm>
                  <a:off x="10372840" y="3760618"/>
                  <a:ext cx="13212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11" name="Ink 210">
                  <a:extLst>
                    <a:ext uri="{FF2B5EF4-FFF2-40B4-BE49-F238E27FC236}">
                      <a16:creationId xmlns:a16="http://schemas.microsoft.com/office/drawing/2014/main" id="{FF73B6F5-C001-1B6B-83DA-73139A790809}"/>
                    </a:ext>
                  </a:extLst>
                </p14:cNvPr>
                <p14:cNvContentPartPr/>
                <p14:nvPr/>
              </p14:nvContentPartPr>
              <p14:xfrm>
                <a:off x="10585600" y="3985258"/>
                <a:ext cx="16200" cy="141480"/>
              </p14:xfrm>
            </p:contentPart>
          </mc:Choice>
          <mc:Fallback>
            <p:pic>
              <p:nvPicPr>
                <p:cNvPr id="211" name="Ink 210">
                  <a:extLst>
                    <a:ext uri="{FF2B5EF4-FFF2-40B4-BE49-F238E27FC236}">
                      <a16:creationId xmlns:a16="http://schemas.microsoft.com/office/drawing/2014/main" id="{FF73B6F5-C001-1B6B-83DA-73139A790809}"/>
                    </a:ext>
                  </a:extLst>
                </p:cNvPr>
                <p:cNvPicPr/>
                <p:nvPr/>
              </p:nvPicPr>
              <p:blipFill>
                <a:blip r:embed="rId96"/>
                <a:stretch>
                  <a:fillRect/>
                </a:stretch>
              </p:blipFill>
              <p:spPr>
                <a:xfrm>
                  <a:off x="10576600" y="3976258"/>
                  <a:ext cx="338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12" name="Ink 211">
                  <a:extLst>
                    <a:ext uri="{FF2B5EF4-FFF2-40B4-BE49-F238E27FC236}">
                      <a16:creationId xmlns:a16="http://schemas.microsoft.com/office/drawing/2014/main" id="{60DD7806-04C3-6D9B-4AB6-62BD0DA0C631}"/>
                    </a:ext>
                  </a:extLst>
                </p14:cNvPr>
                <p14:cNvContentPartPr/>
                <p14:nvPr/>
              </p14:nvContentPartPr>
              <p14:xfrm>
                <a:off x="10026520" y="2413858"/>
                <a:ext cx="153360" cy="469440"/>
              </p14:xfrm>
            </p:contentPart>
          </mc:Choice>
          <mc:Fallback>
            <p:pic>
              <p:nvPicPr>
                <p:cNvPr id="212" name="Ink 211">
                  <a:extLst>
                    <a:ext uri="{FF2B5EF4-FFF2-40B4-BE49-F238E27FC236}">
                      <a16:creationId xmlns:a16="http://schemas.microsoft.com/office/drawing/2014/main" id="{60DD7806-04C3-6D9B-4AB6-62BD0DA0C631}"/>
                    </a:ext>
                  </a:extLst>
                </p:cNvPr>
                <p:cNvPicPr/>
                <p:nvPr/>
              </p:nvPicPr>
              <p:blipFill>
                <a:blip r:embed="rId98"/>
                <a:stretch>
                  <a:fillRect/>
                </a:stretch>
              </p:blipFill>
              <p:spPr>
                <a:xfrm>
                  <a:off x="10017880" y="2404858"/>
                  <a:ext cx="171000" cy="4870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13" name="Ink 212">
                  <a:extLst>
                    <a:ext uri="{FF2B5EF4-FFF2-40B4-BE49-F238E27FC236}">
                      <a16:creationId xmlns:a16="http://schemas.microsoft.com/office/drawing/2014/main" id="{A5B944C7-AD24-E69E-62BC-700570BCEDE6}"/>
                    </a:ext>
                  </a:extLst>
                </p14:cNvPr>
                <p14:cNvContentPartPr/>
                <p14:nvPr/>
              </p14:nvContentPartPr>
              <p14:xfrm>
                <a:off x="10343320" y="2523298"/>
                <a:ext cx="279720" cy="216360"/>
              </p14:xfrm>
            </p:contentPart>
          </mc:Choice>
          <mc:Fallback>
            <p:pic>
              <p:nvPicPr>
                <p:cNvPr id="213" name="Ink 212">
                  <a:extLst>
                    <a:ext uri="{FF2B5EF4-FFF2-40B4-BE49-F238E27FC236}">
                      <a16:creationId xmlns:a16="http://schemas.microsoft.com/office/drawing/2014/main" id="{A5B944C7-AD24-E69E-62BC-700570BCEDE6}"/>
                    </a:ext>
                  </a:extLst>
                </p:cNvPr>
                <p:cNvPicPr/>
                <p:nvPr/>
              </p:nvPicPr>
              <p:blipFill>
                <a:blip r:embed="rId100"/>
                <a:stretch>
                  <a:fillRect/>
                </a:stretch>
              </p:blipFill>
              <p:spPr>
                <a:xfrm>
                  <a:off x="10334320" y="2514658"/>
                  <a:ext cx="2973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15" name="Ink 214">
                  <a:extLst>
                    <a:ext uri="{FF2B5EF4-FFF2-40B4-BE49-F238E27FC236}">
                      <a16:creationId xmlns:a16="http://schemas.microsoft.com/office/drawing/2014/main" id="{8523CA09-D57F-B532-F936-0216BE0DD5ED}"/>
                    </a:ext>
                  </a:extLst>
                </p14:cNvPr>
                <p14:cNvContentPartPr/>
                <p14:nvPr/>
              </p14:nvContentPartPr>
              <p14:xfrm>
                <a:off x="8472400" y="3099658"/>
                <a:ext cx="163080" cy="74880"/>
              </p14:xfrm>
            </p:contentPart>
          </mc:Choice>
          <mc:Fallback>
            <p:pic>
              <p:nvPicPr>
                <p:cNvPr id="215" name="Ink 214">
                  <a:extLst>
                    <a:ext uri="{FF2B5EF4-FFF2-40B4-BE49-F238E27FC236}">
                      <a16:creationId xmlns:a16="http://schemas.microsoft.com/office/drawing/2014/main" id="{8523CA09-D57F-B532-F936-0216BE0DD5ED}"/>
                    </a:ext>
                  </a:extLst>
                </p:cNvPr>
                <p:cNvPicPr/>
                <p:nvPr/>
              </p:nvPicPr>
              <p:blipFill>
                <a:blip r:embed="rId102"/>
                <a:stretch>
                  <a:fillRect/>
                </a:stretch>
              </p:blipFill>
              <p:spPr>
                <a:xfrm>
                  <a:off x="8463760" y="3091018"/>
                  <a:ext cx="1807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16" name="Ink 215">
                  <a:extLst>
                    <a:ext uri="{FF2B5EF4-FFF2-40B4-BE49-F238E27FC236}">
                      <a16:creationId xmlns:a16="http://schemas.microsoft.com/office/drawing/2014/main" id="{BD96B302-78C3-34C0-7AD7-8914EB8383A8}"/>
                    </a:ext>
                  </a:extLst>
                </p14:cNvPr>
                <p14:cNvContentPartPr/>
                <p14:nvPr/>
              </p14:nvContentPartPr>
              <p14:xfrm>
                <a:off x="8566360" y="2995978"/>
                <a:ext cx="113040" cy="78840"/>
              </p14:xfrm>
            </p:contentPart>
          </mc:Choice>
          <mc:Fallback>
            <p:pic>
              <p:nvPicPr>
                <p:cNvPr id="216" name="Ink 215">
                  <a:extLst>
                    <a:ext uri="{FF2B5EF4-FFF2-40B4-BE49-F238E27FC236}">
                      <a16:creationId xmlns:a16="http://schemas.microsoft.com/office/drawing/2014/main" id="{BD96B302-78C3-34C0-7AD7-8914EB8383A8}"/>
                    </a:ext>
                  </a:extLst>
                </p:cNvPr>
                <p:cNvPicPr/>
                <p:nvPr/>
              </p:nvPicPr>
              <p:blipFill>
                <a:blip r:embed="rId104"/>
                <a:stretch>
                  <a:fillRect/>
                </a:stretch>
              </p:blipFill>
              <p:spPr>
                <a:xfrm>
                  <a:off x="8557720" y="2986978"/>
                  <a:ext cx="1306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18" name="Ink 217">
                  <a:extLst>
                    <a:ext uri="{FF2B5EF4-FFF2-40B4-BE49-F238E27FC236}">
                      <a16:creationId xmlns:a16="http://schemas.microsoft.com/office/drawing/2014/main" id="{2EDAAC3D-493C-85B0-4134-F69B75F4CCD2}"/>
                    </a:ext>
                  </a:extLst>
                </p14:cNvPr>
                <p14:cNvContentPartPr/>
                <p14:nvPr/>
              </p14:nvContentPartPr>
              <p14:xfrm>
                <a:off x="8409760" y="2968978"/>
                <a:ext cx="360" cy="360"/>
              </p14:xfrm>
            </p:contentPart>
          </mc:Choice>
          <mc:Fallback>
            <p:pic>
              <p:nvPicPr>
                <p:cNvPr id="218" name="Ink 217">
                  <a:extLst>
                    <a:ext uri="{FF2B5EF4-FFF2-40B4-BE49-F238E27FC236}">
                      <a16:creationId xmlns:a16="http://schemas.microsoft.com/office/drawing/2014/main" id="{2EDAAC3D-493C-85B0-4134-F69B75F4CCD2}"/>
                    </a:ext>
                  </a:extLst>
                </p:cNvPr>
                <p:cNvPicPr/>
                <p:nvPr/>
              </p:nvPicPr>
              <p:blipFill>
                <a:blip r:embed="rId4"/>
                <a:stretch>
                  <a:fillRect/>
                </a:stretch>
              </p:blipFill>
              <p:spPr>
                <a:xfrm>
                  <a:off x="8400760" y="295997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19" name="Ink 218">
                  <a:extLst>
                    <a:ext uri="{FF2B5EF4-FFF2-40B4-BE49-F238E27FC236}">
                      <a16:creationId xmlns:a16="http://schemas.microsoft.com/office/drawing/2014/main" id="{B303DDFA-2939-E661-942E-480E3C9675A5}"/>
                    </a:ext>
                  </a:extLst>
                </p14:cNvPr>
                <p14:cNvContentPartPr/>
                <p14:nvPr/>
              </p14:nvContentPartPr>
              <p14:xfrm>
                <a:off x="8258560" y="1932178"/>
                <a:ext cx="1172520" cy="1207800"/>
              </p14:xfrm>
            </p:contentPart>
          </mc:Choice>
          <mc:Fallback>
            <p:pic>
              <p:nvPicPr>
                <p:cNvPr id="219" name="Ink 218">
                  <a:extLst>
                    <a:ext uri="{FF2B5EF4-FFF2-40B4-BE49-F238E27FC236}">
                      <a16:creationId xmlns:a16="http://schemas.microsoft.com/office/drawing/2014/main" id="{B303DDFA-2939-E661-942E-480E3C9675A5}"/>
                    </a:ext>
                  </a:extLst>
                </p:cNvPr>
                <p:cNvPicPr/>
                <p:nvPr/>
              </p:nvPicPr>
              <p:blipFill>
                <a:blip r:embed="rId107"/>
                <a:stretch>
                  <a:fillRect/>
                </a:stretch>
              </p:blipFill>
              <p:spPr>
                <a:xfrm>
                  <a:off x="8249560" y="1923178"/>
                  <a:ext cx="1190160" cy="1225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20" name="Ink 219">
                  <a:extLst>
                    <a:ext uri="{FF2B5EF4-FFF2-40B4-BE49-F238E27FC236}">
                      <a16:creationId xmlns:a16="http://schemas.microsoft.com/office/drawing/2014/main" id="{2AEC1FFA-23A2-856F-EB53-BC219E24F9FD}"/>
                    </a:ext>
                  </a:extLst>
                </p14:cNvPr>
                <p14:cNvContentPartPr/>
                <p14:nvPr/>
              </p14:nvContentPartPr>
              <p14:xfrm>
                <a:off x="9340720" y="1957378"/>
                <a:ext cx="113760" cy="214920"/>
              </p14:xfrm>
            </p:contentPart>
          </mc:Choice>
          <mc:Fallback>
            <p:pic>
              <p:nvPicPr>
                <p:cNvPr id="220" name="Ink 219">
                  <a:extLst>
                    <a:ext uri="{FF2B5EF4-FFF2-40B4-BE49-F238E27FC236}">
                      <a16:creationId xmlns:a16="http://schemas.microsoft.com/office/drawing/2014/main" id="{2AEC1FFA-23A2-856F-EB53-BC219E24F9FD}"/>
                    </a:ext>
                  </a:extLst>
                </p:cNvPr>
                <p:cNvPicPr/>
                <p:nvPr/>
              </p:nvPicPr>
              <p:blipFill>
                <a:blip r:embed="rId109"/>
                <a:stretch>
                  <a:fillRect/>
                </a:stretch>
              </p:blipFill>
              <p:spPr>
                <a:xfrm>
                  <a:off x="9332080" y="1948738"/>
                  <a:ext cx="1314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22" name="Ink 221">
                  <a:extLst>
                    <a:ext uri="{FF2B5EF4-FFF2-40B4-BE49-F238E27FC236}">
                      <a16:creationId xmlns:a16="http://schemas.microsoft.com/office/drawing/2014/main" id="{9B420AF4-11F3-0E7B-D7A6-4D81DB438526}"/>
                    </a:ext>
                  </a:extLst>
                </p14:cNvPr>
                <p14:cNvContentPartPr/>
                <p14:nvPr/>
              </p14:nvContentPartPr>
              <p14:xfrm>
                <a:off x="9584440" y="1564978"/>
                <a:ext cx="164520" cy="246960"/>
              </p14:xfrm>
            </p:contentPart>
          </mc:Choice>
          <mc:Fallback>
            <p:pic>
              <p:nvPicPr>
                <p:cNvPr id="222" name="Ink 221">
                  <a:extLst>
                    <a:ext uri="{FF2B5EF4-FFF2-40B4-BE49-F238E27FC236}">
                      <a16:creationId xmlns:a16="http://schemas.microsoft.com/office/drawing/2014/main" id="{9B420AF4-11F3-0E7B-D7A6-4D81DB438526}"/>
                    </a:ext>
                  </a:extLst>
                </p:cNvPr>
                <p:cNvPicPr/>
                <p:nvPr/>
              </p:nvPicPr>
              <p:blipFill>
                <a:blip r:embed="rId111"/>
                <a:stretch>
                  <a:fillRect/>
                </a:stretch>
              </p:blipFill>
              <p:spPr>
                <a:xfrm>
                  <a:off x="9575800" y="1555978"/>
                  <a:ext cx="1821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23" name="Ink 222">
                  <a:extLst>
                    <a:ext uri="{FF2B5EF4-FFF2-40B4-BE49-F238E27FC236}">
                      <a16:creationId xmlns:a16="http://schemas.microsoft.com/office/drawing/2014/main" id="{1312C257-7F23-6AB8-4946-01BD6D721974}"/>
                    </a:ext>
                  </a:extLst>
                </p14:cNvPr>
                <p14:cNvContentPartPr/>
                <p14:nvPr/>
              </p14:nvContentPartPr>
              <p14:xfrm>
                <a:off x="9842560" y="1716898"/>
                <a:ext cx="98280" cy="189000"/>
              </p14:xfrm>
            </p:contentPart>
          </mc:Choice>
          <mc:Fallback>
            <p:pic>
              <p:nvPicPr>
                <p:cNvPr id="223" name="Ink 222">
                  <a:extLst>
                    <a:ext uri="{FF2B5EF4-FFF2-40B4-BE49-F238E27FC236}">
                      <a16:creationId xmlns:a16="http://schemas.microsoft.com/office/drawing/2014/main" id="{1312C257-7F23-6AB8-4946-01BD6D721974}"/>
                    </a:ext>
                  </a:extLst>
                </p:cNvPr>
                <p:cNvPicPr/>
                <p:nvPr/>
              </p:nvPicPr>
              <p:blipFill>
                <a:blip r:embed="rId113"/>
                <a:stretch>
                  <a:fillRect/>
                </a:stretch>
              </p:blipFill>
              <p:spPr>
                <a:xfrm>
                  <a:off x="9833920" y="1708258"/>
                  <a:ext cx="1159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25" name="Ink 224">
                  <a:extLst>
                    <a:ext uri="{FF2B5EF4-FFF2-40B4-BE49-F238E27FC236}">
                      <a16:creationId xmlns:a16="http://schemas.microsoft.com/office/drawing/2014/main" id="{F501CF2B-242C-6F0D-7E9E-C9A63923EDD1}"/>
                    </a:ext>
                  </a:extLst>
                </p14:cNvPr>
                <p14:cNvContentPartPr/>
                <p14:nvPr/>
              </p14:nvContentPartPr>
              <p14:xfrm>
                <a:off x="9514240" y="2033698"/>
                <a:ext cx="42120" cy="219600"/>
              </p14:xfrm>
            </p:contentPart>
          </mc:Choice>
          <mc:Fallback>
            <p:pic>
              <p:nvPicPr>
                <p:cNvPr id="225" name="Ink 224">
                  <a:extLst>
                    <a:ext uri="{FF2B5EF4-FFF2-40B4-BE49-F238E27FC236}">
                      <a16:creationId xmlns:a16="http://schemas.microsoft.com/office/drawing/2014/main" id="{F501CF2B-242C-6F0D-7E9E-C9A63923EDD1}"/>
                    </a:ext>
                  </a:extLst>
                </p:cNvPr>
                <p:cNvPicPr/>
                <p:nvPr/>
              </p:nvPicPr>
              <p:blipFill>
                <a:blip r:embed="rId115"/>
                <a:stretch>
                  <a:fillRect/>
                </a:stretch>
              </p:blipFill>
              <p:spPr>
                <a:xfrm>
                  <a:off x="9505600" y="2025058"/>
                  <a:ext cx="597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26" name="Ink 225">
                  <a:extLst>
                    <a:ext uri="{FF2B5EF4-FFF2-40B4-BE49-F238E27FC236}">
                      <a16:creationId xmlns:a16="http://schemas.microsoft.com/office/drawing/2014/main" id="{DF2EA804-3DAF-D8A8-FF0F-59BCACC8FB40}"/>
                    </a:ext>
                  </a:extLst>
                </p14:cNvPr>
                <p14:cNvContentPartPr/>
                <p14:nvPr/>
              </p14:nvContentPartPr>
              <p14:xfrm>
                <a:off x="9534760" y="2263018"/>
                <a:ext cx="9000" cy="73440"/>
              </p14:xfrm>
            </p:contentPart>
          </mc:Choice>
          <mc:Fallback>
            <p:pic>
              <p:nvPicPr>
                <p:cNvPr id="226" name="Ink 225">
                  <a:extLst>
                    <a:ext uri="{FF2B5EF4-FFF2-40B4-BE49-F238E27FC236}">
                      <a16:creationId xmlns:a16="http://schemas.microsoft.com/office/drawing/2014/main" id="{DF2EA804-3DAF-D8A8-FF0F-59BCACC8FB40}"/>
                    </a:ext>
                  </a:extLst>
                </p:cNvPr>
                <p:cNvPicPr/>
                <p:nvPr/>
              </p:nvPicPr>
              <p:blipFill>
                <a:blip r:embed="rId117"/>
                <a:stretch>
                  <a:fillRect/>
                </a:stretch>
              </p:blipFill>
              <p:spPr>
                <a:xfrm>
                  <a:off x="9525760" y="2254378"/>
                  <a:ext cx="266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27" name="Ink 226">
                  <a:extLst>
                    <a:ext uri="{FF2B5EF4-FFF2-40B4-BE49-F238E27FC236}">
                      <a16:creationId xmlns:a16="http://schemas.microsoft.com/office/drawing/2014/main" id="{ED05274C-10AB-17B8-2DED-5DB87421C412}"/>
                    </a:ext>
                  </a:extLst>
                </p14:cNvPr>
                <p14:cNvContentPartPr/>
                <p14:nvPr/>
              </p14:nvContentPartPr>
              <p14:xfrm>
                <a:off x="9522880" y="2462098"/>
                <a:ext cx="10800" cy="169920"/>
              </p14:xfrm>
            </p:contentPart>
          </mc:Choice>
          <mc:Fallback>
            <p:pic>
              <p:nvPicPr>
                <p:cNvPr id="227" name="Ink 226">
                  <a:extLst>
                    <a:ext uri="{FF2B5EF4-FFF2-40B4-BE49-F238E27FC236}">
                      <a16:creationId xmlns:a16="http://schemas.microsoft.com/office/drawing/2014/main" id="{ED05274C-10AB-17B8-2DED-5DB87421C412}"/>
                    </a:ext>
                  </a:extLst>
                </p:cNvPr>
                <p:cNvPicPr/>
                <p:nvPr/>
              </p:nvPicPr>
              <p:blipFill>
                <a:blip r:embed="rId119"/>
                <a:stretch>
                  <a:fillRect/>
                </a:stretch>
              </p:blipFill>
              <p:spPr>
                <a:xfrm>
                  <a:off x="9514240" y="2453098"/>
                  <a:ext cx="284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28" name="Ink 227">
                  <a:extLst>
                    <a:ext uri="{FF2B5EF4-FFF2-40B4-BE49-F238E27FC236}">
                      <a16:creationId xmlns:a16="http://schemas.microsoft.com/office/drawing/2014/main" id="{C93830E4-6C5C-EB49-D76C-478B65071B4E}"/>
                    </a:ext>
                  </a:extLst>
                </p14:cNvPr>
                <p14:cNvContentPartPr/>
                <p14:nvPr/>
              </p14:nvContentPartPr>
              <p14:xfrm>
                <a:off x="9517120" y="2662258"/>
                <a:ext cx="23760" cy="287640"/>
              </p14:xfrm>
            </p:contentPart>
          </mc:Choice>
          <mc:Fallback>
            <p:pic>
              <p:nvPicPr>
                <p:cNvPr id="228" name="Ink 227">
                  <a:extLst>
                    <a:ext uri="{FF2B5EF4-FFF2-40B4-BE49-F238E27FC236}">
                      <a16:creationId xmlns:a16="http://schemas.microsoft.com/office/drawing/2014/main" id="{C93830E4-6C5C-EB49-D76C-478B65071B4E}"/>
                    </a:ext>
                  </a:extLst>
                </p:cNvPr>
                <p:cNvPicPr/>
                <p:nvPr/>
              </p:nvPicPr>
              <p:blipFill>
                <a:blip r:embed="rId121"/>
                <a:stretch>
                  <a:fillRect/>
                </a:stretch>
              </p:blipFill>
              <p:spPr>
                <a:xfrm>
                  <a:off x="9508120" y="2653258"/>
                  <a:ext cx="4140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29" name="Ink 228">
                  <a:extLst>
                    <a:ext uri="{FF2B5EF4-FFF2-40B4-BE49-F238E27FC236}">
                      <a16:creationId xmlns:a16="http://schemas.microsoft.com/office/drawing/2014/main" id="{E5E2BC5F-32F4-BC73-C465-18BCADF29CD5}"/>
                    </a:ext>
                  </a:extLst>
                </p14:cNvPr>
                <p14:cNvContentPartPr/>
                <p14:nvPr/>
              </p14:nvContentPartPr>
              <p14:xfrm>
                <a:off x="9526120" y="3007498"/>
                <a:ext cx="31680" cy="191520"/>
              </p14:xfrm>
            </p:contentPart>
          </mc:Choice>
          <mc:Fallback>
            <p:pic>
              <p:nvPicPr>
                <p:cNvPr id="229" name="Ink 228">
                  <a:extLst>
                    <a:ext uri="{FF2B5EF4-FFF2-40B4-BE49-F238E27FC236}">
                      <a16:creationId xmlns:a16="http://schemas.microsoft.com/office/drawing/2014/main" id="{E5E2BC5F-32F4-BC73-C465-18BCADF29CD5}"/>
                    </a:ext>
                  </a:extLst>
                </p:cNvPr>
                <p:cNvPicPr/>
                <p:nvPr/>
              </p:nvPicPr>
              <p:blipFill>
                <a:blip r:embed="rId123"/>
                <a:stretch>
                  <a:fillRect/>
                </a:stretch>
              </p:blipFill>
              <p:spPr>
                <a:xfrm>
                  <a:off x="9517480" y="2998498"/>
                  <a:ext cx="493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79" name="Ink 278">
                  <a:extLst>
                    <a:ext uri="{FF2B5EF4-FFF2-40B4-BE49-F238E27FC236}">
                      <a16:creationId xmlns:a16="http://schemas.microsoft.com/office/drawing/2014/main" id="{9F3B5854-DCA4-807F-F60E-A1973BD57A07}"/>
                    </a:ext>
                  </a:extLst>
                </p14:cNvPr>
                <p14:cNvContentPartPr/>
                <p14:nvPr/>
              </p14:nvContentPartPr>
              <p14:xfrm>
                <a:off x="9060640" y="3244378"/>
                <a:ext cx="296640" cy="360360"/>
              </p14:xfrm>
            </p:contentPart>
          </mc:Choice>
          <mc:Fallback>
            <p:pic>
              <p:nvPicPr>
                <p:cNvPr id="279" name="Ink 278">
                  <a:extLst>
                    <a:ext uri="{FF2B5EF4-FFF2-40B4-BE49-F238E27FC236}">
                      <a16:creationId xmlns:a16="http://schemas.microsoft.com/office/drawing/2014/main" id="{9F3B5854-DCA4-807F-F60E-A1973BD57A07}"/>
                    </a:ext>
                  </a:extLst>
                </p:cNvPr>
                <p:cNvPicPr/>
                <p:nvPr/>
              </p:nvPicPr>
              <p:blipFill>
                <a:blip r:embed="rId125"/>
                <a:stretch>
                  <a:fillRect/>
                </a:stretch>
              </p:blipFill>
              <p:spPr>
                <a:xfrm>
                  <a:off x="9051640" y="3235738"/>
                  <a:ext cx="3142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80" name="Ink 279">
                  <a:extLst>
                    <a:ext uri="{FF2B5EF4-FFF2-40B4-BE49-F238E27FC236}">
                      <a16:creationId xmlns:a16="http://schemas.microsoft.com/office/drawing/2014/main" id="{1E659074-D0FF-4BD4-FC01-4C5F484F1D28}"/>
                    </a:ext>
                  </a:extLst>
                </p14:cNvPr>
                <p14:cNvContentPartPr/>
                <p14:nvPr/>
              </p14:nvContentPartPr>
              <p14:xfrm>
                <a:off x="9101320" y="2740378"/>
                <a:ext cx="325440" cy="200520"/>
              </p14:xfrm>
            </p:contentPart>
          </mc:Choice>
          <mc:Fallback>
            <p:pic>
              <p:nvPicPr>
                <p:cNvPr id="280" name="Ink 279">
                  <a:extLst>
                    <a:ext uri="{FF2B5EF4-FFF2-40B4-BE49-F238E27FC236}">
                      <a16:creationId xmlns:a16="http://schemas.microsoft.com/office/drawing/2014/main" id="{1E659074-D0FF-4BD4-FC01-4C5F484F1D28}"/>
                    </a:ext>
                  </a:extLst>
                </p:cNvPr>
                <p:cNvPicPr/>
                <p:nvPr/>
              </p:nvPicPr>
              <p:blipFill>
                <a:blip r:embed="rId127"/>
                <a:stretch>
                  <a:fillRect/>
                </a:stretch>
              </p:blipFill>
              <p:spPr>
                <a:xfrm>
                  <a:off x="9092320" y="2731738"/>
                  <a:ext cx="3430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82" name="Ink 281">
                  <a:extLst>
                    <a:ext uri="{FF2B5EF4-FFF2-40B4-BE49-F238E27FC236}">
                      <a16:creationId xmlns:a16="http://schemas.microsoft.com/office/drawing/2014/main" id="{BDBE3A06-F1ED-AF75-78C7-09BADE06981B}"/>
                    </a:ext>
                  </a:extLst>
                </p14:cNvPr>
                <p14:cNvContentPartPr/>
                <p14:nvPr/>
              </p14:nvContentPartPr>
              <p14:xfrm>
                <a:off x="8268280" y="1891498"/>
                <a:ext cx="1280160" cy="180720"/>
              </p14:xfrm>
            </p:contentPart>
          </mc:Choice>
          <mc:Fallback>
            <p:pic>
              <p:nvPicPr>
                <p:cNvPr id="282" name="Ink 281">
                  <a:extLst>
                    <a:ext uri="{FF2B5EF4-FFF2-40B4-BE49-F238E27FC236}">
                      <a16:creationId xmlns:a16="http://schemas.microsoft.com/office/drawing/2014/main" id="{BDBE3A06-F1ED-AF75-78C7-09BADE06981B}"/>
                    </a:ext>
                  </a:extLst>
                </p:cNvPr>
                <p:cNvPicPr/>
                <p:nvPr/>
              </p:nvPicPr>
              <p:blipFill>
                <a:blip r:embed="rId129"/>
                <a:stretch>
                  <a:fillRect/>
                </a:stretch>
              </p:blipFill>
              <p:spPr>
                <a:xfrm>
                  <a:off x="8259280" y="1882498"/>
                  <a:ext cx="1297800" cy="198360"/>
                </a:xfrm>
                <a:prstGeom prst="rect">
                  <a:avLst/>
                </a:prstGeom>
              </p:spPr>
            </p:pic>
          </mc:Fallback>
        </mc:AlternateContent>
      </p:grpSp>
      <p:grpSp>
        <p:nvGrpSpPr>
          <p:cNvPr id="305" name="Group 304">
            <a:extLst>
              <a:ext uri="{FF2B5EF4-FFF2-40B4-BE49-F238E27FC236}">
                <a16:creationId xmlns:a16="http://schemas.microsoft.com/office/drawing/2014/main" id="{D3172A38-3F98-E421-30AE-1884A26A3991}"/>
              </a:ext>
            </a:extLst>
          </p:cNvPr>
          <p:cNvGrpSpPr/>
          <p:nvPr/>
        </p:nvGrpSpPr>
        <p:grpSpPr>
          <a:xfrm>
            <a:off x="859840" y="5189818"/>
            <a:ext cx="448200" cy="484560"/>
            <a:chOff x="859840" y="5189818"/>
            <a:chExt cx="448200" cy="484560"/>
          </a:xfrm>
        </p:grpSpPr>
        <mc:AlternateContent xmlns:mc="http://schemas.openxmlformats.org/markup-compatibility/2006">
          <mc:Choice xmlns:p14="http://schemas.microsoft.com/office/powerpoint/2010/main" Requires="p14">
            <p:contentPart p14:bwMode="auto" r:id="rId130">
              <p14:nvContentPartPr>
                <p14:cNvPr id="284" name="Ink 283">
                  <a:extLst>
                    <a:ext uri="{FF2B5EF4-FFF2-40B4-BE49-F238E27FC236}">
                      <a16:creationId xmlns:a16="http://schemas.microsoft.com/office/drawing/2014/main" id="{BD66E492-ECC1-0F31-CA3E-027088650454}"/>
                    </a:ext>
                  </a:extLst>
                </p14:cNvPr>
                <p14:cNvContentPartPr/>
                <p14:nvPr/>
              </p14:nvContentPartPr>
              <p14:xfrm>
                <a:off x="859840" y="5203498"/>
                <a:ext cx="245520" cy="203760"/>
              </p14:xfrm>
            </p:contentPart>
          </mc:Choice>
          <mc:Fallback>
            <p:pic>
              <p:nvPicPr>
                <p:cNvPr id="284" name="Ink 283">
                  <a:extLst>
                    <a:ext uri="{FF2B5EF4-FFF2-40B4-BE49-F238E27FC236}">
                      <a16:creationId xmlns:a16="http://schemas.microsoft.com/office/drawing/2014/main" id="{BD66E492-ECC1-0F31-CA3E-027088650454}"/>
                    </a:ext>
                  </a:extLst>
                </p:cNvPr>
                <p:cNvPicPr/>
                <p:nvPr/>
              </p:nvPicPr>
              <p:blipFill>
                <a:blip r:embed="rId131"/>
                <a:stretch>
                  <a:fillRect/>
                </a:stretch>
              </p:blipFill>
              <p:spPr>
                <a:xfrm>
                  <a:off x="850840" y="5194858"/>
                  <a:ext cx="2631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85" name="Ink 284">
                  <a:extLst>
                    <a:ext uri="{FF2B5EF4-FFF2-40B4-BE49-F238E27FC236}">
                      <a16:creationId xmlns:a16="http://schemas.microsoft.com/office/drawing/2014/main" id="{9CB584D0-3218-CDFA-68DA-0F3010159F79}"/>
                    </a:ext>
                  </a:extLst>
                </p14:cNvPr>
                <p14:cNvContentPartPr/>
                <p14:nvPr/>
              </p14:nvContentPartPr>
              <p14:xfrm>
                <a:off x="1206160" y="5266138"/>
                <a:ext cx="101880" cy="322200"/>
              </p14:xfrm>
            </p:contentPart>
          </mc:Choice>
          <mc:Fallback>
            <p:pic>
              <p:nvPicPr>
                <p:cNvPr id="285" name="Ink 284">
                  <a:extLst>
                    <a:ext uri="{FF2B5EF4-FFF2-40B4-BE49-F238E27FC236}">
                      <a16:creationId xmlns:a16="http://schemas.microsoft.com/office/drawing/2014/main" id="{9CB584D0-3218-CDFA-68DA-0F3010159F79}"/>
                    </a:ext>
                  </a:extLst>
                </p:cNvPr>
                <p:cNvPicPr/>
                <p:nvPr/>
              </p:nvPicPr>
              <p:blipFill>
                <a:blip r:embed="rId133"/>
                <a:stretch>
                  <a:fillRect/>
                </a:stretch>
              </p:blipFill>
              <p:spPr>
                <a:xfrm>
                  <a:off x="1197520" y="5257138"/>
                  <a:ext cx="11952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87" name="Ink 286">
                  <a:extLst>
                    <a:ext uri="{FF2B5EF4-FFF2-40B4-BE49-F238E27FC236}">
                      <a16:creationId xmlns:a16="http://schemas.microsoft.com/office/drawing/2014/main" id="{E5E7F88A-4C94-9196-1F37-7BE5B1B4A5C4}"/>
                    </a:ext>
                  </a:extLst>
                </p14:cNvPr>
                <p14:cNvContentPartPr/>
                <p14:nvPr/>
              </p14:nvContentPartPr>
              <p14:xfrm>
                <a:off x="1054960" y="5189818"/>
                <a:ext cx="47520" cy="484560"/>
              </p14:xfrm>
            </p:contentPart>
          </mc:Choice>
          <mc:Fallback>
            <p:pic>
              <p:nvPicPr>
                <p:cNvPr id="287" name="Ink 286">
                  <a:extLst>
                    <a:ext uri="{FF2B5EF4-FFF2-40B4-BE49-F238E27FC236}">
                      <a16:creationId xmlns:a16="http://schemas.microsoft.com/office/drawing/2014/main" id="{E5E7F88A-4C94-9196-1F37-7BE5B1B4A5C4}"/>
                    </a:ext>
                  </a:extLst>
                </p:cNvPr>
                <p:cNvPicPr/>
                <p:nvPr/>
              </p:nvPicPr>
              <p:blipFill>
                <a:blip r:embed="rId135"/>
                <a:stretch>
                  <a:fillRect/>
                </a:stretch>
              </p:blipFill>
              <p:spPr>
                <a:xfrm>
                  <a:off x="1046320" y="5180818"/>
                  <a:ext cx="65160" cy="502200"/>
                </a:xfrm>
                <a:prstGeom prst="rect">
                  <a:avLst/>
                </a:prstGeom>
              </p:spPr>
            </p:pic>
          </mc:Fallback>
        </mc:AlternateContent>
      </p:grpSp>
      <p:grpSp>
        <p:nvGrpSpPr>
          <p:cNvPr id="304" name="Group 303">
            <a:extLst>
              <a:ext uri="{FF2B5EF4-FFF2-40B4-BE49-F238E27FC236}">
                <a16:creationId xmlns:a16="http://schemas.microsoft.com/office/drawing/2014/main" id="{514988DB-DDFA-A2F5-5BD7-501AEFC05D82}"/>
              </a:ext>
            </a:extLst>
          </p:cNvPr>
          <p:cNvGrpSpPr/>
          <p:nvPr/>
        </p:nvGrpSpPr>
        <p:grpSpPr>
          <a:xfrm>
            <a:off x="1708000" y="5015578"/>
            <a:ext cx="1004400" cy="473040"/>
            <a:chOff x="1708000" y="5015578"/>
            <a:chExt cx="1004400" cy="473040"/>
          </a:xfrm>
        </p:grpSpPr>
        <mc:AlternateContent xmlns:mc="http://schemas.openxmlformats.org/markup-compatibility/2006">
          <mc:Choice xmlns:p14="http://schemas.microsoft.com/office/powerpoint/2010/main" Requires="p14">
            <p:contentPart p14:bwMode="auto" r:id="rId136">
              <p14:nvContentPartPr>
                <p14:cNvPr id="288" name="Ink 287">
                  <a:extLst>
                    <a:ext uri="{FF2B5EF4-FFF2-40B4-BE49-F238E27FC236}">
                      <a16:creationId xmlns:a16="http://schemas.microsoft.com/office/drawing/2014/main" id="{14D8B14E-4C82-EB43-EA15-662043F9BB5A}"/>
                    </a:ext>
                  </a:extLst>
                </p14:cNvPr>
                <p14:cNvContentPartPr/>
                <p14:nvPr/>
              </p14:nvContentPartPr>
              <p14:xfrm>
                <a:off x="1723840" y="5306818"/>
                <a:ext cx="135720" cy="32760"/>
              </p14:xfrm>
            </p:contentPart>
          </mc:Choice>
          <mc:Fallback>
            <p:pic>
              <p:nvPicPr>
                <p:cNvPr id="288" name="Ink 287">
                  <a:extLst>
                    <a:ext uri="{FF2B5EF4-FFF2-40B4-BE49-F238E27FC236}">
                      <a16:creationId xmlns:a16="http://schemas.microsoft.com/office/drawing/2014/main" id="{14D8B14E-4C82-EB43-EA15-662043F9BB5A}"/>
                    </a:ext>
                  </a:extLst>
                </p:cNvPr>
                <p:cNvPicPr/>
                <p:nvPr/>
              </p:nvPicPr>
              <p:blipFill>
                <a:blip r:embed="rId137"/>
                <a:stretch>
                  <a:fillRect/>
                </a:stretch>
              </p:blipFill>
              <p:spPr>
                <a:xfrm>
                  <a:off x="1714840" y="5298178"/>
                  <a:ext cx="1533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89" name="Ink 288">
                  <a:extLst>
                    <a:ext uri="{FF2B5EF4-FFF2-40B4-BE49-F238E27FC236}">
                      <a16:creationId xmlns:a16="http://schemas.microsoft.com/office/drawing/2014/main" id="{2CEA32B6-21DB-2DEC-C56A-2AE9203D454E}"/>
                    </a:ext>
                  </a:extLst>
                </p14:cNvPr>
                <p14:cNvContentPartPr/>
                <p14:nvPr/>
              </p14:nvContentPartPr>
              <p14:xfrm>
                <a:off x="1708000" y="5205658"/>
                <a:ext cx="238320" cy="33840"/>
              </p14:xfrm>
            </p:contentPart>
          </mc:Choice>
          <mc:Fallback>
            <p:pic>
              <p:nvPicPr>
                <p:cNvPr id="289" name="Ink 288">
                  <a:extLst>
                    <a:ext uri="{FF2B5EF4-FFF2-40B4-BE49-F238E27FC236}">
                      <a16:creationId xmlns:a16="http://schemas.microsoft.com/office/drawing/2014/main" id="{2CEA32B6-21DB-2DEC-C56A-2AE9203D454E}"/>
                    </a:ext>
                  </a:extLst>
                </p:cNvPr>
                <p:cNvPicPr/>
                <p:nvPr/>
              </p:nvPicPr>
              <p:blipFill>
                <a:blip r:embed="rId139"/>
                <a:stretch>
                  <a:fillRect/>
                </a:stretch>
              </p:blipFill>
              <p:spPr>
                <a:xfrm>
                  <a:off x="1699360" y="5196658"/>
                  <a:ext cx="2559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90" name="Ink 289">
                  <a:extLst>
                    <a:ext uri="{FF2B5EF4-FFF2-40B4-BE49-F238E27FC236}">
                      <a16:creationId xmlns:a16="http://schemas.microsoft.com/office/drawing/2014/main" id="{BD2B1347-6C12-976D-0421-4551F8CF2247}"/>
                    </a:ext>
                  </a:extLst>
                </p14:cNvPr>
                <p14:cNvContentPartPr/>
                <p14:nvPr/>
              </p14:nvContentPartPr>
              <p14:xfrm>
                <a:off x="2064040" y="5134738"/>
                <a:ext cx="176400" cy="207000"/>
              </p14:xfrm>
            </p:contentPart>
          </mc:Choice>
          <mc:Fallback>
            <p:pic>
              <p:nvPicPr>
                <p:cNvPr id="290" name="Ink 289">
                  <a:extLst>
                    <a:ext uri="{FF2B5EF4-FFF2-40B4-BE49-F238E27FC236}">
                      <a16:creationId xmlns:a16="http://schemas.microsoft.com/office/drawing/2014/main" id="{BD2B1347-6C12-976D-0421-4551F8CF2247}"/>
                    </a:ext>
                  </a:extLst>
                </p:cNvPr>
                <p:cNvPicPr/>
                <p:nvPr/>
              </p:nvPicPr>
              <p:blipFill>
                <a:blip r:embed="rId141"/>
                <a:stretch>
                  <a:fillRect/>
                </a:stretch>
              </p:blipFill>
              <p:spPr>
                <a:xfrm>
                  <a:off x="2055040" y="5126098"/>
                  <a:ext cx="19404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91" name="Ink 290">
                  <a:extLst>
                    <a:ext uri="{FF2B5EF4-FFF2-40B4-BE49-F238E27FC236}">
                      <a16:creationId xmlns:a16="http://schemas.microsoft.com/office/drawing/2014/main" id="{7D1D84EF-0FCD-19DD-023F-AAF37E527579}"/>
                    </a:ext>
                  </a:extLst>
                </p14:cNvPr>
                <p14:cNvContentPartPr/>
                <p14:nvPr/>
              </p14:nvContentPartPr>
              <p14:xfrm>
                <a:off x="2280040" y="5291698"/>
                <a:ext cx="124560" cy="196920"/>
              </p14:xfrm>
            </p:contentPart>
          </mc:Choice>
          <mc:Fallback>
            <p:pic>
              <p:nvPicPr>
                <p:cNvPr id="291" name="Ink 290">
                  <a:extLst>
                    <a:ext uri="{FF2B5EF4-FFF2-40B4-BE49-F238E27FC236}">
                      <a16:creationId xmlns:a16="http://schemas.microsoft.com/office/drawing/2014/main" id="{7D1D84EF-0FCD-19DD-023F-AAF37E527579}"/>
                    </a:ext>
                  </a:extLst>
                </p:cNvPr>
                <p:cNvPicPr/>
                <p:nvPr/>
              </p:nvPicPr>
              <p:blipFill>
                <a:blip r:embed="rId143"/>
                <a:stretch>
                  <a:fillRect/>
                </a:stretch>
              </p:blipFill>
              <p:spPr>
                <a:xfrm>
                  <a:off x="2271400" y="5282698"/>
                  <a:ext cx="1422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92" name="Ink 291">
                  <a:extLst>
                    <a:ext uri="{FF2B5EF4-FFF2-40B4-BE49-F238E27FC236}">
                      <a16:creationId xmlns:a16="http://schemas.microsoft.com/office/drawing/2014/main" id="{17907B0A-BE8B-4AC0-AD6B-FA3C09B53E9E}"/>
                    </a:ext>
                  </a:extLst>
                </p14:cNvPr>
                <p14:cNvContentPartPr/>
                <p14:nvPr/>
              </p14:nvContentPartPr>
              <p14:xfrm>
                <a:off x="2560840" y="5015578"/>
                <a:ext cx="3240" cy="167040"/>
              </p14:xfrm>
            </p:contentPart>
          </mc:Choice>
          <mc:Fallback>
            <p:pic>
              <p:nvPicPr>
                <p:cNvPr id="292" name="Ink 291">
                  <a:extLst>
                    <a:ext uri="{FF2B5EF4-FFF2-40B4-BE49-F238E27FC236}">
                      <a16:creationId xmlns:a16="http://schemas.microsoft.com/office/drawing/2014/main" id="{17907B0A-BE8B-4AC0-AD6B-FA3C09B53E9E}"/>
                    </a:ext>
                  </a:extLst>
                </p:cNvPr>
                <p:cNvPicPr/>
                <p:nvPr/>
              </p:nvPicPr>
              <p:blipFill>
                <a:blip r:embed="rId145"/>
                <a:stretch>
                  <a:fillRect/>
                </a:stretch>
              </p:blipFill>
              <p:spPr>
                <a:xfrm>
                  <a:off x="2551840" y="5006938"/>
                  <a:ext cx="208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93" name="Ink 292">
                  <a:extLst>
                    <a:ext uri="{FF2B5EF4-FFF2-40B4-BE49-F238E27FC236}">
                      <a16:creationId xmlns:a16="http://schemas.microsoft.com/office/drawing/2014/main" id="{148CF172-D4F1-E2FB-9BB0-E1D519C59252}"/>
                    </a:ext>
                  </a:extLst>
                </p14:cNvPr>
                <p14:cNvContentPartPr/>
                <p14:nvPr/>
              </p14:nvContentPartPr>
              <p14:xfrm>
                <a:off x="2459680" y="5170738"/>
                <a:ext cx="252720" cy="40320"/>
              </p14:xfrm>
            </p:contentPart>
          </mc:Choice>
          <mc:Fallback>
            <p:pic>
              <p:nvPicPr>
                <p:cNvPr id="293" name="Ink 292">
                  <a:extLst>
                    <a:ext uri="{FF2B5EF4-FFF2-40B4-BE49-F238E27FC236}">
                      <a16:creationId xmlns:a16="http://schemas.microsoft.com/office/drawing/2014/main" id="{148CF172-D4F1-E2FB-9BB0-E1D519C59252}"/>
                    </a:ext>
                  </a:extLst>
                </p:cNvPr>
                <p:cNvPicPr/>
                <p:nvPr/>
              </p:nvPicPr>
              <p:blipFill>
                <a:blip r:embed="rId147"/>
                <a:stretch>
                  <a:fillRect/>
                </a:stretch>
              </p:blipFill>
              <p:spPr>
                <a:xfrm>
                  <a:off x="2450680" y="5162098"/>
                  <a:ext cx="270360" cy="57960"/>
                </a:xfrm>
                <a:prstGeom prst="rect">
                  <a:avLst/>
                </a:prstGeom>
              </p:spPr>
            </p:pic>
          </mc:Fallback>
        </mc:AlternateContent>
      </p:grpSp>
      <p:grpSp>
        <p:nvGrpSpPr>
          <p:cNvPr id="303" name="Group 302">
            <a:extLst>
              <a:ext uri="{FF2B5EF4-FFF2-40B4-BE49-F238E27FC236}">
                <a16:creationId xmlns:a16="http://schemas.microsoft.com/office/drawing/2014/main" id="{2B9C1D22-4335-5266-DF11-54F891D7BDE9}"/>
              </a:ext>
            </a:extLst>
          </p:cNvPr>
          <p:cNvGrpSpPr/>
          <p:nvPr/>
        </p:nvGrpSpPr>
        <p:grpSpPr>
          <a:xfrm>
            <a:off x="1868200" y="5625778"/>
            <a:ext cx="1109520" cy="618120"/>
            <a:chOff x="1868200" y="5625778"/>
            <a:chExt cx="1109520" cy="618120"/>
          </a:xfrm>
        </p:grpSpPr>
        <mc:AlternateContent xmlns:mc="http://schemas.openxmlformats.org/markup-compatibility/2006">
          <mc:Choice xmlns:p14="http://schemas.microsoft.com/office/powerpoint/2010/main" Requires="p14">
            <p:contentPart p14:bwMode="auto" r:id="rId148">
              <p14:nvContentPartPr>
                <p14:cNvPr id="294" name="Ink 293">
                  <a:extLst>
                    <a:ext uri="{FF2B5EF4-FFF2-40B4-BE49-F238E27FC236}">
                      <a16:creationId xmlns:a16="http://schemas.microsoft.com/office/drawing/2014/main" id="{BCA6D799-389E-7CDF-9C64-CCCA22B0445B}"/>
                    </a:ext>
                  </a:extLst>
                </p14:cNvPr>
                <p14:cNvContentPartPr/>
                <p14:nvPr/>
              </p14:nvContentPartPr>
              <p14:xfrm>
                <a:off x="1868200" y="5625778"/>
                <a:ext cx="791280" cy="71640"/>
              </p14:xfrm>
            </p:contentPart>
          </mc:Choice>
          <mc:Fallback>
            <p:pic>
              <p:nvPicPr>
                <p:cNvPr id="294" name="Ink 293">
                  <a:extLst>
                    <a:ext uri="{FF2B5EF4-FFF2-40B4-BE49-F238E27FC236}">
                      <a16:creationId xmlns:a16="http://schemas.microsoft.com/office/drawing/2014/main" id="{BCA6D799-389E-7CDF-9C64-CCCA22B0445B}"/>
                    </a:ext>
                  </a:extLst>
                </p:cNvPr>
                <p:cNvPicPr/>
                <p:nvPr/>
              </p:nvPicPr>
              <p:blipFill>
                <a:blip r:embed="rId149"/>
                <a:stretch>
                  <a:fillRect/>
                </a:stretch>
              </p:blipFill>
              <p:spPr>
                <a:xfrm>
                  <a:off x="1859200" y="5617138"/>
                  <a:ext cx="8089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95" name="Ink 294">
                  <a:extLst>
                    <a:ext uri="{FF2B5EF4-FFF2-40B4-BE49-F238E27FC236}">
                      <a16:creationId xmlns:a16="http://schemas.microsoft.com/office/drawing/2014/main" id="{735AEED6-3C38-385E-14F8-4B4DDAE7AF61}"/>
                    </a:ext>
                  </a:extLst>
                </p14:cNvPr>
                <p14:cNvContentPartPr/>
                <p14:nvPr/>
              </p14:nvContentPartPr>
              <p14:xfrm>
                <a:off x="1966120" y="5824138"/>
                <a:ext cx="94680" cy="315360"/>
              </p14:xfrm>
            </p:contentPart>
          </mc:Choice>
          <mc:Fallback>
            <p:pic>
              <p:nvPicPr>
                <p:cNvPr id="295" name="Ink 294">
                  <a:extLst>
                    <a:ext uri="{FF2B5EF4-FFF2-40B4-BE49-F238E27FC236}">
                      <a16:creationId xmlns:a16="http://schemas.microsoft.com/office/drawing/2014/main" id="{735AEED6-3C38-385E-14F8-4B4DDAE7AF61}"/>
                    </a:ext>
                  </a:extLst>
                </p:cNvPr>
                <p:cNvPicPr/>
                <p:nvPr/>
              </p:nvPicPr>
              <p:blipFill>
                <a:blip r:embed="rId151"/>
                <a:stretch>
                  <a:fillRect/>
                </a:stretch>
              </p:blipFill>
              <p:spPr>
                <a:xfrm>
                  <a:off x="1957120" y="5815138"/>
                  <a:ext cx="11232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96" name="Ink 295">
                  <a:extLst>
                    <a:ext uri="{FF2B5EF4-FFF2-40B4-BE49-F238E27FC236}">
                      <a16:creationId xmlns:a16="http://schemas.microsoft.com/office/drawing/2014/main" id="{EE73AE2A-0F03-4B21-3BE3-F0A695E7BEB2}"/>
                    </a:ext>
                  </a:extLst>
                </p14:cNvPr>
                <p14:cNvContentPartPr/>
                <p14:nvPr/>
              </p14:nvContentPartPr>
              <p14:xfrm>
                <a:off x="2077360" y="5826658"/>
                <a:ext cx="43200" cy="316080"/>
              </p14:xfrm>
            </p:contentPart>
          </mc:Choice>
          <mc:Fallback>
            <p:pic>
              <p:nvPicPr>
                <p:cNvPr id="296" name="Ink 295">
                  <a:extLst>
                    <a:ext uri="{FF2B5EF4-FFF2-40B4-BE49-F238E27FC236}">
                      <a16:creationId xmlns:a16="http://schemas.microsoft.com/office/drawing/2014/main" id="{EE73AE2A-0F03-4B21-3BE3-F0A695E7BEB2}"/>
                    </a:ext>
                  </a:extLst>
                </p:cNvPr>
                <p:cNvPicPr/>
                <p:nvPr/>
              </p:nvPicPr>
              <p:blipFill>
                <a:blip r:embed="rId153"/>
                <a:stretch>
                  <a:fillRect/>
                </a:stretch>
              </p:blipFill>
              <p:spPr>
                <a:xfrm>
                  <a:off x="2068720" y="5817658"/>
                  <a:ext cx="6084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97" name="Ink 296">
                  <a:extLst>
                    <a:ext uri="{FF2B5EF4-FFF2-40B4-BE49-F238E27FC236}">
                      <a16:creationId xmlns:a16="http://schemas.microsoft.com/office/drawing/2014/main" id="{6D3C8483-A8E8-5506-F8CC-E176143F6B27}"/>
                    </a:ext>
                  </a:extLst>
                </p14:cNvPr>
                <p14:cNvContentPartPr/>
                <p14:nvPr/>
              </p14:nvContentPartPr>
              <p14:xfrm>
                <a:off x="2174200" y="5945818"/>
                <a:ext cx="180000" cy="181800"/>
              </p14:xfrm>
            </p:contentPart>
          </mc:Choice>
          <mc:Fallback>
            <p:pic>
              <p:nvPicPr>
                <p:cNvPr id="297" name="Ink 296">
                  <a:extLst>
                    <a:ext uri="{FF2B5EF4-FFF2-40B4-BE49-F238E27FC236}">
                      <a16:creationId xmlns:a16="http://schemas.microsoft.com/office/drawing/2014/main" id="{6D3C8483-A8E8-5506-F8CC-E176143F6B27}"/>
                    </a:ext>
                  </a:extLst>
                </p:cNvPr>
                <p:cNvPicPr/>
                <p:nvPr/>
              </p:nvPicPr>
              <p:blipFill>
                <a:blip r:embed="rId155"/>
                <a:stretch>
                  <a:fillRect/>
                </a:stretch>
              </p:blipFill>
              <p:spPr>
                <a:xfrm>
                  <a:off x="2165560" y="5936818"/>
                  <a:ext cx="19764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98" name="Ink 297">
                  <a:extLst>
                    <a:ext uri="{FF2B5EF4-FFF2-40B4-BE49-F238E27FC236}">
                      <a16:creationId xmlns:a16="http://schemas.microsoft.com/office/drawing/2014/main" id="{9B2EF5F3-EBCB-E215-7FE4-99529C0A7B0E}"/>
                    </a:ext>
                  </a:extLst>
                </p14:cNvPr>
                <p14:cNvContentPartPr/>
                <p14:nvPr/>
              </p14:nvContentPartPr>
              <p14:xfrm>
                <a:off x="2403880" y="6032938"/>
                <a:ext cx="97560" cy="210960"/>
              </p14:xfrm>
            </p:contentPart>
          </mc:Choice>
          <mc:Fallback>
            <p:pic>
              <p:nvPicPr>
                <p:cNvPr id="298" name="Ink 297">
                  <a:extLst>
                    <a:ext uri="{FF2B5EF4-FFF2-40B4-BE49-F238E27FC236}">
                      <a16:creationId xmlns:a16="http://schemas.microsoft.com/office/drawing/2014/main" id="{9B2EF5F3-EBCB-E215-7FE4-99529C0A7B0E}"/>
                    </a:ext>
                  </a:extLst>
                </p:cNvPr>
                <p:cNvPicPr/>
                <p:nvPr/>
              </p:nvPicPr>
              <p:blipFill>
                <a:blip r:embed="rId157"/>
                <a:stretch>
                  <a:fillRect/>
                </a:stretch>
              </p:blipFill>
              <p:spPr>
                <a:xfrm>
                  <a:off x="2394880" y="6023938"/>
                  <a:ext cx="1152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99" name="Ink 298">
                  <a:extLst>
                    <a:ext uri="{FF2B5EF4-FFF2-40B4-BE49-F238E27FC236}">
                      <a16:creationId xmlns:a16="http://schemas.microsoft.com/office/drawing/2014/main" id="{D479CA34-1D23-6CBF-ECE5-DA50E578D6D2}"/>
                    </a:ext>
                  </a:extLst>
                </p14:cNvPr>
                <p14:cNvContentPartPr/>
                <p14:nvPr/>
              </p14:nvContentPartPr>
              <p14:xfrm>
                <a:off x="2646160" y="5753578"/>
                <a:ext cx="101880" cy="158040"/>
              </p14:xfrm>
            </p:contentPart>
          </mc:Choice>
          <mc:Fallback>
            <p:pic>
              <p:nvPicPr>
                <p:cNvPr id="299" name="Ink 298">
                  <a:extLst>
                    <a:ext uri="{FF2B5EF4-FFF2-40B4-BE49-F238E27FC236}">
                      <a16:creationId xmlns:a16="http://schemas.microsoft.com/office/drawing/2014/main" id="{D479CA34-1D23-6CBF-ECE5-DA50E578D6D2}"/>
                    </a:ext>
                  </a:extLst>
                </p:cNvPr>
                <p:cNvPicPr/>
                <p:nvPr/>
              </p:nvPicPr>
              <p:blipFill>
                <a:blip r:embed="rId159"/>
                <a:stretch>
                  <a:fillRect/>
                </a:stretch>
              </p:blipFill>
              <p:spPr>
                <a:xfrm>
                  <a:off x="2637160" y="5744578"/>
                  <a:ext cx="1195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00" name="Ink 299">
                  <a:extLst>
                    <a:ext uri="{FF2B5EF4-FFF2-40B4-BE49-F238E27FC236}">
                      <a16:creationId xmlns:a16="http://schemas.microsoft.com/office/drawing/2014/main" id="{A24FA646-6D6A-9202-ED70-BF79EE4B6BF8}"/>
                    </a:ext>
                  </a:extLst>
                </p14:cNvPr>
                <p14:cNvContentPartPr/>
                <p14:nvPr/>
              </p14:nvContentPartPr>
              <p14:xfrm>
                <a:off x="2589280" y="5874178"/>
                <a:ext cx="212760" cy="37440"/>
              </p14:xfrm>
            </p:contentPart>
          </mc:Choice>
          <mc:Fallback>
            <p:pic>
              <p:nvPicPr>
                <p:cNvPr id="300" name="Ink 299">
                  <a:extLst>
                    <a:ext uri="{FF2B5EF4-FFF2-40B4-BE49-F238E27FC236}">
                      <a16:creationId xmlns:a16="http://schemas.microsoft.com/office/drawing/2014/main" id="{A24FA646-6D6A-9202-ED70-BF79EE4B6BF8}"/>
                    </a:ext>
                  </a:extLst>
                </p:cNvPr>
                <p:cNvPicPr/>
                <p:nvPr/>
              </p:nvPicPr>
              <p:blipFill>
                <a:blip r:embed="rId161"/>
                <a:stretch>
                  <a:fillRect/>
                </a:stretch>
              </p:blipFill>
              <p:spPr>
                <a:xfrm>
                  <a:off x="2580280" y="5865178"/>
                  <a:ext cx="2304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01" name="Ink 300">
                  <a:extLst>
                    <a:ext uri="{FF2B5EF4-FFF2-40B4-BE49-F238E27FC236}">
                      <a16:creationId xmlns:a16="http://schemas.microsoft.com/office/drawing/2014/main" id="{BB9DF058-CC29-E6DD-20F6-97FFC77DA35D}"/>
                    </a:ext>
                  </a:extLst>
                </p14:cNvPr>
                <p14:cNvContentPartPr/>
                <p14:nvPr/>
              </p14:nvContentPartPr>
              <p14:xfrm>
                <a:off x="2833000" y="5720098"/>
                <a:ext cx="51480" cy="408600"/>
              </p14:xfrm>
            </p:contentPart>
          </mc:Choice>
          <mc:Fallback>
            <p:pic>
              <p:nvPicPr>
                <p:cNvPr id="301" name="Ink 300">
                  <a:extLst>
                    <a:ext uri="{FF2B5EF4-FFF2-40B4-BE49-F238E27FC236}">
                      <a16:creationId xmlns:a16="http://schemas.microsoft.com/office/drawing/2014/main" id="{BB9DF058-CC29-E6DD-20F6-97FFC77DA35D}"/>
                    </a:ext>
                  </a:extLst>
                </p:cNvPr>
                <p:cNvPicPr/>
                <p:nvPr/>
              </p:nvPicPr>
              <p:blipFill>
                <a:blip r:embed="rId163"/>
                <a:stretch>
                  <a:fillRect/>
                </a:stretch>
              </p:blipFill>
              <p:spPr>
                <a:xfrm>
                  <a:off x="2824360" y="5711458"/>
                  <a:ext cx="6912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02" name="Ink 301">
                  <a:extLst>
                    <a:ext uri="{FF2B5EF4-FFF2-40B4-BE49-F238E27FC236}">
                      <a16:creationId xmlns:a16="http://schemas.microsoft.com/office/drawing/2014/main" id="{5E5A6398-9B7B-1332-F9E9-6F67B82A9A3A}"/>
                    </a:ext>
                  </a:extLst>
                </p14:cNvPr>
                <p14:cNvContentPartPr/>
                <p14:nvPr/>
              </p14:nvContentPartPr>
              <p14:xfrm>
                <a:off x="2928760" y="5733058"/>
                <a:ext cx="48960" cy="396720"/>
              </p14:xfrm>
            </p:contentPart>
          </mc:Choice>
          <mc:Fallback>
            <p:pic>
              <p:nvPicPr>
                <p:cNvPr id="302" name="Ink 301">
                  <a:extLst>
                    <a:ext uri="{FF2B5EF4-FFF2-40B4-BE49-F238E27FC236}">
                      <a16:creationId xmlns:a16="http://schemas.microsoft.com/office/drawing/2014/main" id="{5E5A6398-9B7B-1332-F9E9-6F67B82A9A3A}"/>
                    </a:ext>
                  </a:extLst>
                </p:cNvPr>
                <p:cNvPicPr/>
                <p:nvPr/>
              </p:nvPicPr>
              <p:blipFill>
                <a:blip r:embed="rId165"/>
                <a:stretch>
                  <a:fillRect/>
                </a:stretch>
              </p:blipFill>
              <p:spPr>
                <a:xfrm>
                  <a:off x="2919760" y="5724058"/>
                  <a:ext cx="66600" cy="41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6">
            <p14:nvContentPartPr>
              <p14:cNvPr id="306" name="Ink 305">
                <a:extLst>
                  <a:ext uri="{FF2B5EF4-FFF2-40B4-BE49-F238E27FC236}">
                    <a16:creationId xmlns:a16="http://schemas.microsoft.com/office/drawing/2014/main" id="{5472EA6F-D75D-CD4D-8D9E-DF0F7296106D}"/>
                  </a:ext>
                </a:extLst>
              </p14:cNvPr>
              <p14:cNvContentPartPr/>
              <p14:nvPr/>
            </p14:nvContentPartPr>
            <p14:xfrm>
              <a:off x="1658320" y="5558098"/>
              <a:ext cx="1694160" cy="788760"/>
            </p14:xfrm>
          </p:contentPart>
        </mc:Choice>
        <mc:Fallback>
          <p:pic>
            <p:nvPicPr>
              <p:cNvPr id="306" name="Ink 305">
                <a:extLst>
                  <a:ext uri="{FF2B5EF4-FFF2-40B4-BE49-F238E27FC236}">
                    <a16:creationId xmlns:a16="http://schemas.microsoft.com/office/drawing/2014/main" id="{5472EA6F-D75D-CD4D-8D9E-DF0F7296106D}"/>
                  </a:ext>
                </a:extLst>
              </p:cNvPr>
              <p:cNvPicPr/>
              <p:nvPr/>
            </p:nvPicPr>
            <p:blipFill>
              <a:blip r:embed="rId167"/>
              <a:stretch>
                <a:fillRect/>
              </a:stretch>
            </p:blipFill>
            <p:spPr>
              <a:xfrm>
                <a:off x="1649680" y="5549458"/>
                <a:ext cx="1711800" cy="806400"/>
              </a:xfrm>
              <a:prstGeom prst="rect">
                <a:avLst/>
              </a:prstGeom>
            </p:spPr>
          </p:pic>
        </mc:Fallback>
      </mc:AlternateContent>
      <p:grpSp>
        <p:nvGrpSpPr>
          <p:cNvPr id="308" name="Group 307">
            <a:extLst>
              <a:ext uri="{FF2B5EF4-FFF2-40B4-BE49-F238E27FC236}">
                <a16:creationId xmlns:a16="http://schemas.microsoft.com/office/drawing/2014/main" id="{6FED745F-5F22-E402-BCC4-CC3EFA85BEE8}"/>
              </a:ext>
            </a:extLst>
          </p:cNvPr>
          <p:cNvGrpSpPr/>
          <p:nvPr/>
        </p:nvGrpSpPr>
        <p:grpSpPr>
          <a:xfrm>
            <a:off x="3421240" y="253498"/>
            <a:ext cx="7663680" cy="5460480"/>
            <a:chOff x="3421240" y="253498"/>
            <a:chExt cx="7663680" cy="5460480"/>
          </a:xfrm>
        </p:grpSpPr>
        <mc:AlternateContent xmlns:mc="http://schemas.openxmlformats.org/markup-compatibility/2006">
          <mc:Choice xmlns:p14="http://schemas.microsoft.com/office/powerpoint/2010/main" Requires="p14">
            <p:contentPart p14:bwMode="auto" r:id="rId168">
              <p14:nvContentPartPr>
                <p14:cNvPr id="231" name="Ink 230">
                  <a:extLst>
                    <a:ext uri="{FF2B5EF4-FFF2-40B4-BE49-F238E27FC236}">
                      <a16:creationId xmlns:a16="http://schemas.microsoft.com/office/drawing/2014/main" id="{65C0FE1A-C408-127B-851D-99FFA1577EB1}"/>
                    </a:ext>
                  </a:extLst>
                </p14:cNvPr>
                <p14:cNvContentPartPr/>
                <p14:nvPr/>
              </p14:nvContentPartPr>
              <p14:xfrm>
                <a:off x="8200240" y="1920298"/>
                <a:ext cx="131400" cy="1214280"/>
              </p14:xfrm>
            </p:contentPart>
          </mc:Choice>
          <mc:Fallback>
            <p:pic>
              <p:nvPicPr>
                <p:cNvPr id="231" name="Ink 230">
                  <a:extLst>
                    <a:ext uri="{FF2B5EF4-FFF2-40B4-BE49-F238E27FC236}">
                      <a16:creationId xmlns:a16="http://schemas.microsoft.com/office/drawing/2014/main" id="{65C0FE1A-C408-127B-851D-99FFA1577EB1}"/>
                    </a:ext>
                  </a:extLst>
                </p:cNvPr>
                <p:cNvPicPr/>
                <p:nvPr/>
              </p:nvPicPr>
              <p:blipFill>
                <a:blip r:embed="rId169"/>
                <a:stretch>
                  <a:fillRect/>
                </a:stretch>
              </p:blipFill>
              <p:spPr>
                <a:xfrm>
                  <a:off x="8191240" y="1911658"/>
                  <a:ext cx="149040" cy="12319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32" name="Ink 231">
                  <a:extLst>
                    <a:ext uri="{FF2B5EF4-FFF2-40B4-BE49-F238E27FC236}">
                      <a16:creationId xmlns:a16="http://schemas.microsoft.com/office/drawing/2014/main" id="{1DA191FC-A754-4124-773C-9BF3871B80B0}"/>
                    </a:ext>
                  </a:extLst>
                </p14:cNvPr>
                <p14:cNvContentPartPr/>
                <p14:nvPr/>
              </p14:nvContentPartPr>
              <p14:xfrm>
                <a:off x="8147320" y="1852978"/>
                <a:ext cx="332640" cy="260280"/>
              </p14:xfrm>
            </p:contentPart>
          </mc:Choice>
          <mc:Fallback>
            <p:pic>
              <p:nvPicPr>
                <p:cNvPr id="232" name="Ink 231">
                  <a:extLst>
                    <a:ext uri="{FF2B5EF4-FFF2-40B4-BE49-F238E27FC236}">
                      <a16:creationId xmlns:a16="http://schemas.microsoft.com/office/drawing/2014/main" id="{1DA191FC-A754-4124-773C-9BF3871B80B0}"/>
                    </a:ext>
                  </a:extLst>
                </p:cNvPr>
                <p:cNvPicPr/>
                <p:nvPr/>
              </p:nvPicPr>
              <p:blipFill>
                <a:blip r:embed="rId171"/>
                <a:stretch>
                  <a:fillRect/>
                </a:stretch>
              </p:blipFill>
              <p:spPr>
                <a:xfrm>
                  <a:off x="8138320" y="1844338"/>
                  <a:ext cx="35028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33" name="Ink 232">
                  <a:extLst>
                    <a:ext uri="{FF2B5EF4-FFF2-40B4-BE49-F238E27FC236}">
                      <a16:creationId xmlns:a16="http://schemas.microsoft.com/office/drawing/2014/main" id="{4C7DE024-58E5-145A-C2AB-7AB746B397CE}"/>
                    </a:ext>
                  </a:extLst>
                </p14:cNvPr>
                <p14:cNvContentPartPr/>
                <p14:nvPr/>
              </p14:nvContentPartPr>
              <p14:xfrm>
                <a:off x="8183680" y="1182298"/>
                <a:ext cx="225000" cy="230400"/>
              </p14:xfrm>
            </p:contentPart>
          </mc:Choice>
          <mc:Fallback>
            <p:pic>
              <p:nvPicPr>
                <p:cNvPr id="233" name="Ink 232">
                  <a:extLst>
                    <a:ext uri="{FF2B5EF4-FFF2-40B4-BE49-F238E27FC236}">
                      <a16:creationId xmlns:a16="http://schemas.microsoft.com/office/drawing/2014/main" id="{4C7DE024-58E5-145A-C2AB-7AB746B397CE}"/>
                    </a:ext>
                  </a:extLst>
                </p:cNvPr>
                <p:cNvPicPr/>
                <p:nvPr/>
              </p:nvPicPr>
              <p:blipFill>
                <a:blip r:embed="rId173"/>
                <a:stretch>
                  <a:fillRect/>
                </a:stretch>
              </p:blipFill>
              <p:spPr>
                <a:xfrm>
                  <a:off x="8175040" y="1173658"/>
                  <a:ext cx="24264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34" name="Ink 233">
                  <a:extLst>
                    <a:ext uri="{FF2B5EF4-FFF2-40B4-BE49-F238E27FC236}">
                      <a16:creationId xmlns:a16="http://schemas.microsoft.com/office/drawing/2014/main" id="{3839142C-8B8E-015C-060B-CBD74359CCF9}"/>
                    </a:ext>
                  </a:extLst>
                </p14:cNvPr>
                <p14:cNvContentPartPr/>
                <p14:nvPr/>
              </p14:nvContentPartPr>
              <p14:xfrm>
                <a:off x="8450440" y="1295698"/>
                <a:ext cx="122400" cy="233640"/>
              </p14:xfrm>
            </p:contentPart>
          </mc:Choice>
          <mc:Fallback>
            <p:pic>
              <p:nvPicPr>
                <p:cNvPr id="234" name="Ink 233">
                  <a:extLst>
                    <a:ext uri="{FF2B5EF4-FFF2-40B4-BE49-F238E27FC236}">
                      <a16:creationId xmlns:a16="http://schemas.microsoft.com/office/drawing/2014/main" id="{3839142C-8B8E-015C-060B-CBD74359CCF9}"/>
                    </a:ext>
                  </a:extLst>
                </p:cNvPr>
                <p:cNvPicPr/>
                <p:nvPr/>
              </p:nvPicPr>
              <p:blipFill>
                <a:blip r:embed="rId175"/>
                <a:stretch>
                  <a:fillRect/>
                </a:stretch>
              </p:blipFill>
              <p:spPr>
                <a:xfrm>
                  <a:off x="8441800" y="1287058"/>
                  <a:ext cx="1400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35" name="Ink 234">
                  <a:extLst>
                    <a:ext uri="{FF2B5EF4-FFF2-40B4-BE49-F238E27FC236}">
                      <a16:creationId xmlns:a16="http://schemas.microsoft.com/office/drawing/2014/main" id="{0527FB0C-C6CF-F4B3-3BA7-A0CA1F73EC96}"/>
                    </a:ext>
                  </a:extLst>
                </p14:cNvPr>
                <p14:cNvContentPartPr/>
                <p14:nvPr/>
              </p14:nvContentPartPr>
              <p14:xfrm>
                <a:off x="8740600" y="919498"/>
                <a:ext cx="20160" cy="216000"/>
              </p14:xfrm>
            </p:contentPart>
          </mc:Choice>
          <mc:Fallback>
            <p:pic>
              <p:nvPicPr>
                <p:cNvPr id="235" name="Ink 234">
                  <a:extLst>
                    <a:ext uri="{FF2B5EF4-FFF2-40B4-BE49-F238E27FC236}">
                      <a16:creationId xmlns:a16="http://schemas.microsoft.com/office/drawing/2014/main" id="{0527FB0C-C6CF-F4B3-3BA7-A0CA1F73EC96}"/>
                    </a:ext>
                  </a:extLst>
                </p:cNvPr>
                <p:cNvPicPr/>
                <p:nvPr/>
              </p:nvPicPr>
              <p:blipFill>
                <a:blip r:embed="rId177"/>
                <a:stretch>
                  <a:fillRect/>
                </a:stretch>
              </p:blipFill>
              <p:spPr>
                <a:xfrm>
                  <a:off x="8731600" y="910858"/>
                  <a:ext cx="378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36" name="Ink 235">
                  <a:extLst>
                    <a:ext uri="{FF2B5EF4-FFF2-40B4-BE49-F238E27FC236}">
                      <a16:creationId xmlns:a16="http://schemas.microsoft.com/office/drawing/2014/main" id="{4601E1ED-8B29-9263-5099-922F59123E2F}"/>
                    </a:ext>
                  </a:extLst>
                </p14:cNvPr>
                <p14:cNvContentPartPr/>
                <p14:nvPr/>
              </p14:nvContentPartPr>
              <p14:xfrm>
                <a:off x="8656360" y="1133698"/>
                <a:ext cx="275400" cy="18360"/>
              </p14:xfrm>
            </p:contentPart>
          </mc:Choice>
          <mc:Fallback>
            <p:pic>
              <p:nvPicPr>
                <p:cNvPr id="236" name="Ink 235">
                  <a:extLst>
                    <a:ext uri="{FF2B5EF4-FFF2-40B4-BE49-F238E27FC236}">
                      <a16:creationId xmlns:a16="http://schemas.microsoft.com/office/drawing/2014/main" id="{4601E1ED-8B29-9263-5099-922F59123E2F}"/>
                    </a:ext>
                  </a:extLst>
                </p:cNvPr>
                <p:cNvPicPr/>
                <p:nvPr/>
              </p:nvPicPr>
              <p:blipFill>
                <a:blip r:embed="rId179"/>
                <a:stretch>
                  <a:fillRect/>
                </a:stretch>
              </p:blipFill>
              <p:spPr>
                <a:xfrm>
                  <a:off x="8647360" y="1125058"/>
                  <a:ext cx="293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307" name="Ink 306">
                  <a:extLst>
                    <a:ext uri="{FF2B5EF4-FFF2-40B4-BE49-F238E27FC236}">
                      <a16:creationId xmlns:a16="http://schemas.microsoft.com/office/drawing/2014/main" id="{094BF35C-7097-368A-0017-C7275FEE0C64}"/>
                    </a:ext>
                  </a:extLst>
                </p14:cNvPr>
                <p14:cNvContentPartPr/>
                <p14:nvPr/>
              </p14:nvContentPartPr>
              <p14:xfrm>
                <a:off x="3421240" y="253498"/>
                <a:ext cx="7663680" cy="5460480"/>
              </p14:xfrm>
            </p:contentPart>
          </mc:Choice>
          <mc:Fallback>
            <p:pic>
              <p:nvPicPr>
                <p:cNvPr id="307" name="Ink 306">
                  <a:extLst>
                    <a:ext uri="{FF2B5EF4-FFF2-40B4-BE49-F238E27FC236}">
                      <a16:creationId xmlns:a16="http://schemas.microsoft.com/office/drawing/2014/main" id="{094BF35C-7097-368A-0017-C7275FEE0C64}"/>
                    </a:ext>
                  </a:extLst>
                </p:cNvPr>
                <p:cNvPicPr/>
                <p:nvPr/>
              </p:nvPicPr>
              <p:blipFill>
                <a:blip r:embed="rId181"/>
                <a:stretch>
                  <a:fillRect/>
                </a:stretch>
              </p:blipFill>
              <p:spPr>
                <a:xfrm>
                  <a:off x="3412240" y="244858"/>
                  <a:ext cx="7681320" cy="5478120"/>
                </a:xfrm>
                <a:prstGeom prst="rect">
                  <a:avLst/>
                </a:prstGeom>
              </p:spPr>
            </p:pic>
          </mc:Fallback>
        </mc:AlternateContent>
      </p:grpSp>
      <p:grpSp>
        <p:nvGrpSpPr>
          <p:cNvPr id="321" name="Group 320">
            <a:extLst>
              <a:ext uri="{FF2B5EF4-FFF2-40B4-BE49-F238E27FC236}">
                <a16:creationId xmlns:a16="http://schemas.microsoft.com/office/drawing/2014/main" id="{A5253241-6993-CB58-4F2B-2CB97E6260EF}"/>
              </a:ext>
            </a:extLst>
          </p:cNvPr>
          <p:cNvGrpSpPr/>
          <p:nvPr/>
        </p:nvGrpSpPr>
        <p:grpSpPr>
          <a:xfrm>
            <a:off x="3481720" y="1976818"/>
            <a:ext cx="5774040" cy="3106080"/>
            <a:chOff x="3481720" y="1976818"/>
            <a:chExt cx="5774040" cy="3106080"/>
          </a:xfrm>
        </p:grpSpPr>
        <mc:AlternateContent xmlns:mc="http://schemas.openxmlformats.org/markup-compatibility/2006">
          <mc:Choice xmlns:p14="http://schemas.microsoft.com/office/powerpoint/2010/main" Requires="p14">
            <p:contentPart p14:bwMode="auto" r:id="rId182">
              <p14:nvContentPartPr>
                <p14:cNvPr id="314" name="Ink 313">
                  <a:extLst>
                    <a:ext uri="{FF2B5EF4-FFF2-40B4-BE49-F238E27FC236}">
                      <a16:creationId xmlns:a16="http://schemas.microsoft.com/office/drawing/2014/main" id="{A6F8288A-F503-C906-73F3-1F983FAE7697}"/>
                    </a:ext>
                  </a:extLst>
                </p14:cNvPr>
                <p14:cNvContentPartPr/>
                <p14:nvPr/>
              </p14:nvContentPartPr>
              <p14:xfrm>
                <a:off x="3607360" y="4150858"/>
                <a:ext cx="124560" cy="756360"/>
              </p14:xfrm>
            </p:contentPart>
          </mc:Choice>
          <mc:Fallback>
            <p:pic>
              <p:nvPicPr>
                <p:cNvPr id="314" name="Ink 313">
                  <a:extLst>
                    <a:ext uri="{FF2B5EF4-FFF2-40B4-BE49-F238E27FC236}">
                      <a16:creationId xmlns:a16="http://schemas.microsoft.com/office/drawing/2014/main" id="{A6F8288A-F503-C906-73F3-1F983FAE7697}"/>
                    </a:ext>
                  </a:extLst>
                </p:cNvPr>
                <p:cNvPicPr/>
                <p:nvPr/>
              </p:nvPicPr>
              <p:blipFill>
                <a:blip r:embed="rId183"/>
                <a:stretch>
                  <a:fillRect/>
                </a:stretch>
              </p:blipFill>
              <p:spPr>
                <a:xfrm>
                  <a:off x="3598360" y="4141858"/>
                  <a:ext cx="142200" cy="774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15" name="Ink 314">
                  <a:extLst>
                    <a:ext uri="{FF2B5EF4-FFF2-40B4-BE49-F238E27FC236}">
                      <a16:creationId xmlns:a16="http://schemas.microsoft.com/office/drawing/2014/main" id="{A066C922-9676-FF9A-C08B-57838B976F94}"/>
                    </a:ext>
                  </a:extLst>
                </p14:cNvPr>
                <p14:cNvContentPartPr/>
                <p14:nvPr/>
              </p14:nvContentPartPr>
              <p14:xfrm>
                <a:off x="3481720" y="4081378"/>
                <a:ext cx="2165040" cy="950400"/>
              </p14:xfrm>
            </p:contentPart>
          </mc:Choice>
          <mc:Fallback>
            <p:pic>
              <p:nvPicPr>
                <p:cNvPr id="315" name="Ink 314">
                  <a:extLst>
                    <a:ext uri="{FF2B5EF4-FFF2-40B4-BE49-F238E27FC236}">
                      <a16:creationId xmlns:a16="http://schemas.microsoft.com/office/drawing/2014/main" id="{A066C922-9676-FF9A-C08B-57838B976F94}"/>
                    </a:ext>
                  </a:extLst>
                </p:cNvPr>
                <p:cNvPicPr/>
                <p:nvPr/>
              </p:nvPicPr>
              <p:blipFill>
                <a:blip r:embed="rId185"/>
                <a:stretch>
                  <a:fillRect/>
                </a:stretch>
              </p:blipFill>
              <p:spPr>
                <a:xfrm>
                  <a:off x="3473080" y="4072738"/>
                  <a:ext cx="2182680" cy="968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316" name="Ink 315">
                  <a:extLst>
                    <a:ext uri="{FF2B5EF4-FFF2-40B4-BE49-F238E27FC236}">
                      <a16:creationId xmlns:a16="http://schemas.microsoft.com/office/drawing/2014/main" id="{254C2199-F0EC-17D9-08C3-7EF551FCB621}"/>
                    </a:ext>
                  </a:extLst>
                </p14:cNvPr>
                <p14:cNvContentPartPr/>
                <p14:nvPr/>
              </p14:nvContentPartPr>
              <p14:xfrm>
                <a:off x="5361280" y="1976818"/>
                <a:ext cx="971280" cy="2112480"/>
              </p14:xfrm>
            </p:contentPart>
          </mc:Choice>
          <mc:Fallback>
            <p:pic>
              <p:nvPicPr>
                <p:cNvPr id="316" name="Ink 315">
                  <a:extLst>
                    <a:ext uri="{FF2B5EF4-FFF2-40B4-BE49-F238E27FC236}">
                      <a16:creationId xmlns:a16="http://schemas.microsoft.com/office/drawing/2014/main" id="{254C2199-F0EC-17D9-08C3-7EF551FCB621}"/>
                    </a:ext>
                  </a:extLst>
                </p:cNvPr>
                <p:cNvPicPr/>
                <p:nvPr/>
              </p:nvPicPr>
              <p:blipFill>
                <a:blip r:embed="rId187"/>
                <a:stretch>
                  <a:fillRect/>
                </a:stretch>
              </p:blipFill>
              <p:spPr>
                <a:xfrm>
                  <a:off x="5352280" y="1968178"/>
                  <a:ext cx="988920" cy="21301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318" name="Ink 317">
                  <a:extLst>
                    <a:ext uri="{FF2B5EF4-FFF2-40B4-BE49-F238E27FC236}">
                      <a16:creationId xmlns:a16="http://schemas.microsoft.com/office/drawing/2014/main" id="{A9CA754B-FAEE-B1A5-F70A-5FEE96CAD40B}"/>
                    </a:ext>
                  </a:extLst>
                </p14:cNvPr>
                <p14:cNvContentPartPr/>
                <p14:nvPr/>
              </p14:nvContentPartPr>
              <p14:xfrm>
                <a:off x="6879760" y="4174618"/>
                <a:ext cx="102960" cy="855360"/>
              </p14:xfrm>
            </p:contentPart>
          </mc:Choice>
          <mc:Fallback>
            <p:pic>
              <p:nvPicPr>
                <p:cNvPr id="318" name="Ink 317">
                  <a:extLst>
                    <a:ext uri="{FF2B5EF4-FFF2-40B4-BE49-F238E27FC236}">
                      <a16:creationId xmlns:a16="http://schemas.microsoft.com/office/drawing/2014/main" id="{A9CA754B-FAEE-B1A5-F70A-5FEE96CAD40B}"/>
                    </a:ext>
                  </a:extLst>
                </p:cNvPr>
                <p:cNvPicPr/>
                <p:nvPr/>
              </p:nvPicPr>
              <p:blipFill>
                <a:blip r:embed="rId189"/>
                <a:stretch>
                  <a:fillRect/>
                </a:stretch>
              </p:blipFill>
              <p:spPr>
                <a:xfrm>
                  <a:off x="6870760" y="4165978"/>
                  <a:ext cx="120600" cy="873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319" name="Ink 318">
                  <a:extLst>
                    <a:ext uri="{FF2B5EF4-FFF2-40B4-BE49-F238E27FC236}">
                      <a16:creationId xmlns:a16="http://schemas.microsoft.com/office/drawing/2014/main" id="{B1F98F23-3F3C-72B0-9952-7D598E55F5F1}"/>
                    </a:ext>
                  </a:extLst>
                </p14:cNvPr>
                <p14:cNvContentPartPr/>
                <p14:nvPr/>
              </p14:nvContentPartPr>
              <p14:xfrm>
                <a:off x="7002160" y="4080298"/>
                <a:ext cx="2253600" cy="1002600"/>
              </p14:xfrm>
            </p:contentPart>
          </mc:Choice>
          <mc:Fallback>
            <p:pic>
              <p:nvPicPr>
                <p:cNvPr id="319" name="Ink 318">
                  <a:extLst>
                    <a:ext uri="{FF2B5EF4-FFF2-40B4-BE49-F238E27FC236}">
                      <a16:creationId xmlns:a16="http://schemas.microsoft.com/office/drawing/2014/main" id="{B1F98F23-3F3C-72B0-9952-7D598E55F5F1}"/>
                    </a:ext>
                  </a:extLst>
                </p:cNvPr>
                <p:cNvPicPr/>
                <p:nvPr/>
              </p:nvPicPr>
              <p:blipFill>
                <a:blip r:embed="rId191"/>
                <a:stretch>
                  <a:fillRect/>
                </a:stretch>
              </p:blipFill>
              <p:spPr>
                <a:xfrm>
                  <a:off x="6993520" y="4071298"/>
                  <a:ext cx="2271240" cy="10202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320" name="Ink 319">
                  <a:extLst>
                    <a:ext uri="{FF2B5EF4-FFF2-40B4-BE49-F238E27FC236}">
                      <a16:creationId xmlns:a16="http://schemas.microsoft.com/office/drawing/2014/main" id="{850ED286-13D5-67A6-C200-11DFA1FF7BE8}"/>
                    </a:ext>
                  </a:extLst>
                </p14:cNvPr>
                <p14:cNvContentPartPr/>
                <p14:nvPr/>
              </p14:nvContentPartPr>
              <p14:xfrm>
                <a:off x="5915680" y="1980778"/>
                <a:ext cx="1754280" cy="2090520"/>
              </p14:xfrm>
            </p:contentPart>
          </mc:Choice>
          <mc:Fallback>
            <p:pic>
              <p:nvPicPr>
                <p:cNvPr id="320" name="Ink 319">
                  <a:extLst>
                    <a:ext uri="{FF2B5EF4-FFF2-40B4-BE49-F238E27FC236}">
                      <a16:creationId xmlns:a16="http://schemas.microsoft.com/office/drawing/2014/main" id="{850ED286-13D5-67A6-C200-11DFA1FF7BE8}"/>
                    </a:ext>
                  </a:extLst>
                </p:cNvPr>
                <p:cNvPicPr/>
                <p:nvPr/>
              </p:nvPicPr>
              <p:blipFill>
                <a:blip r:embed="rId193"/>
                <a:stretch>
                  <a:fillRect/>
                </a:stretch>
              </p:blipFill>
              <p:spPr>
                <a:xfrm>
                  <a:off x="5907040" y="1971778"/>
                  <a:ext cx="1771920" cy="2108160"/>
                </a:xfrm>
                <a:prstGeom prst="rect">
                  <a:avLst/>
                </a:prstGeom>
              </p:spPr>
            </p:pic>
          </mc:Fallback>
        </mc:AlternateContent>
      </p:grpSp>
      <p:grpSp>
        <p:nvGrpSpPr>
          <p:cNvPr id="324" name="Group 323">
            <a:extLst>
              <a:ext uri="{FF2B5EF4-FFF2-40B4-BE49-F238E27FC236}">
                <a16:creationId xmlns:a16="http://schemas.microsoft.com/office/drawing/2014/main" id="{ADADF449-2692-4215-88B3-65AE94429A62}"/>
              </a:ext>
            </a:extLst>
          </p:cNvPr>
          <p:cNvGrpSpPr/>
          <p:nvPr/>
        </p:nvGrpSpPr>
        <p:grpSpPr>
          <a:xfrm>
            <a:off x="6048520" y="828418"/>
            <a:ext cx="184680" cy="203040"/>
            <a:chOff x="6048520" y="828418"/>
            <a:chExt cx="184680" cy="203040"/>
          </a:xfrm>
        </p:grpSpPr>
        <mc:AlternateContent xmlns:mc="http://schemas.openxmlformats.org/markup-compatibility/2006">
          <mc:Choice xmlns:p14="http://schemas.microsoft.com/office/powerpoint/2010/main" Requires="p14">
            <p:contentPart p14:bwMode="auto" r:id="rId194">
              <p14:nvContentPartPr>
                <p14:cNvPr id="322" name="Ink 321">
                  <a:extLst>
                    <a:ext uri="{FF2B5EF4-FFF2-40B4-BE49-F238E27FC236}">
                      <a16:creationId xmlns:a16="http://schemas.microsoft.com/office/drawing/2014/main" id="{1049FAA5-7834-04AB-F48F-7CE96F40F8A0}"/>
                    </a:ext>
                  </a:extLst>
                </p14:cNvPr>
                <p14:cNvContentPartPr/>
                <p14:nvPr/>
              </p14:nvContentPartPr>
              <p14:xfrm>
                <a:off x="6075520" y="844978"/>
                <a:ext cx="157680" cy="173880"/>
              </p14:xfrm>
            </p:contentPart>
          </mc:Choice>
          <mc:Fallback>
            <p:pic>
              <p:nvPicPr>
                <p:cNvPr id="322" name="Ink 321">
                  <a:extLst>
                    <a:ext uri="{FF2B5EF4-FFF2-40B4-BE49-F238E27FC236}">
                      <a16:creationId xmlns:a16="http://schemas.microsoft.com/office/drawing/2014/main" id="{1049FAA5-7834-04AB-F48F-7CE96F40F8A0}"/>
                    </a:ext>
                  </a:extLst>
                </p:cNvPr>
                <p:cNvPicPr/>
                <p:nvPr/>
              </p:nvPicPr>
              <p:blipFill>
                <a:blip r:embed="rId195"/>
                <a:stretch>
                  <a:fillRect/>
                </a:stretch>
              </p:blipFill>
              <p:spPr>
                <a:xfrm>
                  <a:off x="6066520" y="836338"/>
                  <a:ext cx="1753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323" name="Ink 322">
                  <a:extLst>
                    <a:ext uri="{FF2B5EF4-FFF2-40B4-BE49-F238E27FC236}">
                      <a16:creationId xmlns:a16="http://schemas.microsoft.com/office/drawing/2014/main" id="{1C0BCA04-31F2-B7FD-B1AC-53E8981D3DF1}"/>
                    </a:ext>
                  </a:extLst>
                </p14:cNvPr>
                <p14:cNvContentPartPr/>
                <p14:nvPr/>
              </p14:nvContentPartPr>
              <p14:xfrm>
                <a:off x="6048520" y="828418"/>
                <a:ext cx="181440" cy="203040"/>
              </p14:xfrm>
            </p:contentPart>
          </mc:Choice>
          <mc:Fallback>
            <p:pic>
              <p:nvPicPr>
                <p:cNvPr id="323" name="Ink 322">
                  <a:extLst>
                    <a:ext uri="{FF2B5EF4-FFF2-40B4-BE49-F238E27FC236}">
                      <a16:creationId xmlns:a16="http://schemas.microsoft.com/office/drawing/2014/main" id="{1C0BCA04-31F2-B7FD-B1AC-53E8981D3DF1}"/>
                    </a:ext>
                  </a:extLst>
                </p:cNvPr>
                <p:cNvPicPr/>
                <p:nvPr/>
              </p:nvPicPr>
              <p:blipFill>
                <a:blip r:embed="rId197"/>
                <a:stretch>
                  <a:fillRect/>
                </a:stretch>
              </p:blipFill>
              <p:spPr>
                <a:xfrm>
                  <a:off x="6039520" y="819778"/>
                  <a:ext cx="199080" cy="220680"/>
                </a:xfrm>
                <a:prstGeom prst="rect">
                  <a:avLst/>
                </a:prstGeom>
              </p:spPr>
            </p:pic>
          </mc:Fallback>
        </mc:AlternateContent>
      </p:grpSp>
      <p:grpSp>
        <p:nvGrpSpPr>
          <p:cNvPr id="327" name="Group 326">
            <a:extLst>
              <a:ext uri="{FF2B5EF4-FFF2-40B4-BE49-F238E27FC236}">
                <a16:creationId xmlns:a16="http://schemas.microsoft.com/office/drawing/2014/main" id="{F969F90D-9B8A-4A58-D082-BF779AA9E8F7}"/>
              </a:ext>
            </a:extLst>
          </p:cNvPr>
          <p:cNvGrpSpPr/>
          <p:nvPr/>
        </p:nvGrpSpPr>
        <p:grpSpPr>
          <a:xfrm>
            <a:off x="6099640" y="1280218"/>
            <a:ext cx="230040" cy="227520"/>
            <a:chOff x="6099640" y="1280218"/>
            <a:chExt cx="230040" cy="227520"/>
          </a:xfrm>
        </p:grpSpPr>
        <mc:AlternateContent xmlns:mc="http://schemas.openxmlformats.org/markup-compatibility/2006">
          <mc:Choice xmlns:p14="http://schemas.microsoft.com/office/powerpoint/2010/main" Requires="p14">
            <p:contentPart p14:bwMode="auto" r:id="rId198">
              <p14:nvContentPartPr>
                <p14:cNvPr id="325" name="Ink 324">
                  <a:extLst>
                    <a:ext uri="{FF2B5EF4-FFF2-40B4-BE49-F238E27FC236}">
                      <a16:creationId xmlns:a16="http://schemas.microsoft.com/office/drawing/2014/main" id="{850E50EB-AB6B-B2EF-38D8-980753531A44}"/>
                    </a:ext>
                  </a:extLst>
                </p14:cNvPr>
                <p14:cNvContentPartPr/>
                <p14:nvPr/>
              </p14:nvContentPartPr>
              <p14:xfrm>
                <a:off x="6181000" y="1305778"/>
                <a:ext cx="106560" cy="116280"/>
              </p14:xfrm>
            </p:contentPart>
          </mc:Choice>
          <mc:Fallback>
            <p:pic>
              <p:nvPicPr>
                <p:cNvPr id="325" name="Ink 324">
                  <a:extLst>
                    <a:ext uri="{FF2B5EF4-FFF2-40B4-BE49-F238E27FC236}">
                      <a16:creationId xmlns:a16="http://schemas.microsoft.com/office/drawing/2014/main" id="{850E50EB-AB6B-B2EF-38D8-980753531A44}"/>
                    </a:ext>
                  </a:extLst>
                </p:cNvPr>
                <p:cNvPicPr/>
                <p:nvPr/>
              </p:nvPicPr>
              <p:blipFill>
                <a:blip r:embed="rId199"/>
                <a:stretch>
                  <a:fillRect/>
                </a:stretch>
              </p:blipFill>
              <p:spPr>
                <a:xfrm>
                  <a:off x="6172360" y="1297138"/>
                  <a:ext cx="1242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326" name="Ink 325">
                  <a:extLst>
                    <a:ext uri="{FF2B5EF4-FFF2-40B4-BE49-F238E27FC236}">
                      <a16:creationId xmlns:a16="http://schemas.microsoft.com/office/drawing/2014/main" id="{FDD6857D-0DFF-4C2E-E15E-8D232CD5908A}"/>
                    </a:ext>
                  </a:extLst>
                </p14:cNvPr>
                <p14:cNvContentPartPr/>
                <p14:nvPr/>
              </p14:nvContentPartPr>
              <p14:xfrm>
                <a:off x="6099640" y="1280218"/>
                <a:ext cx="230040" cy="227520"/>
              </p14:xfrm>
            </p:contentPart>
          </mc:Choice>
          <mc:Fallback>
            <p:pic>
              <p:nvPicPr>
                <p:cNvPr id="326" name="Ink 325">
                  <a:extLst>
                    <a:ext uri="{FF2B5EF4-FFF2-40B4-BE49-F238E27FC236}">
                      <a16:creationId xmlns:a16="http://schemas.microsoft.com/office/drawing/2014/main" id="{FDD6857D-0DFF-4C2E-E15E-8D232CD5908A}"/>
                    </a:ext>
                  </a:extLst>
                </p:cNvPr>
                <p:cNvPicPr/>
                <p:nvPr/>
              </p:nvPicPr>
              <p:blipFill>
                <a:blip r:embed="rId201"/>
                <a:stretch>
                  <a:fillRect/>
                </a:stretch>
              </p:blipFill>
              <p:spPr>
                <a:xfrm>
                  <a:off x="6091000" y="1271218"/>
                  <a:ext cx="247680" cy="245160"/>
                </a:xfrm>
                <a:prstGeom prst="rect">
                  <a:avLst/>
                </a:prstGeom>
              </p:spPr>
            </p:pic>
          </mc:Fallback>
        </mc:AlternateContent>
      </p:grpSp>
      <p:grpSp>
        <p:nvGrpSpPr>
          <p:cNvPr id="331" name="Group 330">
            <a:extLst>
              <a:ext uri="{FF2B5EF4-FFF2-40B4-BE49-F238E27FC236}">
                <a16:creationId xmlns:a16="http://schemas.microsoft.com/office/drawing/2014/main" id="{6B2458E8-670D-A41E-79C9-B45FBF238944}"/>
              </a:ext>
            </a:extLst>
          </p:cNvPr>
          <p:cNvGrpSpPr/>
          <p:nvPr/>
        </p:nvGrpSpPr>
        <p:grpSpPr>
          <a:xfrm>
            <a:off x="5237080" y="846418"/>
            <a:ext cx="659160" cy="670320"/>
            <a:chOff x="5237080" y="846418"/>
            <a:chExt cx="659160" cy="670320"/>
          </a:xfrm>
        </p:grpSpPr>
        <mc:AlternateContent xmlns:mc="http://schemas.openxmlformats.org/markup-compatibility/2006">
          <mc:Choice xmlns:p14="http://schemas.microsoft.com/office/powerpoint/2010/main" Requires="p14">
            <p:contentPart p14:bwMode="auto" r:id="rId202">
              <p14:nvContentPartPr>
                <p14:cNvPr id="328" name="Ink 327">
                  <a:extLst>
                    <a:ext uri="{FF2B5EF4-FFF2-40B4-BE49-F238E27FC236}">
                      <a16:creationId xmlns:a16="http://schemas.microsoft.com/office/drawing/2014/main" id="{02891BCA-3308-22FA-5FAE-7B8551D5AFBE}"/>
                    </a:ext>
                  </a:extLst>
                </p14:cNvPr>
                <p14:cNvContentPartPr/>
                <p14:nvPr/>
              </p14:nvContentPartPr>
              <p14:xfrm>
                <a:off x="5717680" y="872698"/>
                <a:ext cx="160200" cy="168120"/>
              </p14:xfrm>
            </p:contentPart>
          </mc:Choice>
          <mc:Fallback>
            <p:pic>
              <p:nvPicPr>
                <p:cNvPr id="328" name="Ink 327">
                  <a:extLst>
                    <a:ext uri="{FF2B5EF4-FFF2-40B4-BE49-F238E27FC236}">
                      <a16:creationId xmlns:a16="http://schemas.microsoft.com/office/drawing/2014/main" id="{02891BCA-3308-22FA-5FAE-7B8551D5AFBE}"/>
                    </a:ext>
                  </a:extLst>
                </p:cNvPr>
                <p:cNvPicPr/>
                <p:nvPr/>
              </p:nvPicPr>
              <p:blipFill>
                <a:blip r:embed="rId203"/>
                <a:stretch>
                  <a:fillRect/>
                </a:stretch>
              </p:blipFill>
              <p:spPr>
                <a:xfrm>
                  <a:off x="5708680" y="863698"/>
                  <a:ext cx="1778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329" name="Ink 328">
                  <a:extLst>
                    <a:ext uri="{FF2B5EF4-FFF2-40B4-BE49-F238E27FC236}">
                      <a16:creationId xmlns:a16="http://schemas.microsoft.com/office/drawing/2014/main" id="{4D7F3403-B3A0-1DA3-E300-3012B25E6624}"/>
                    </a:ext>
                  </a:extLst>
                </p14:cNvPr>
                <p14:cNvContentPartPr/>
                <p14:nvPr/>
              </p14:nvContentPartPr>
              <p14:xfrm>
                <a:off x="5627680" y="846418"/>
                <a:ext cx="268560" cy="245520"/>
              </p14:xfrm>
            </p:contentPart>
          </mc:Choice>
          <mc:Fallback>
            <p:pic>
              <p:nvPicPr>
                <p:cNvPr id="329" name="Ink 328">
                  <a:extLst>
                    <a:ext uri="{FF2B5EF4-FFF2-40B4-BE49-F238E27FC236}">
                      <a16:creationId xmlns:a16="http://schemas.microsoft.com/office/drawing/2014/main" id="{4D7F3403-B3A0-1DA3-E300-3012B25E6624}"/>
                    </a:ext>
                  </a:extLst>
                </p:cNvPr>
                <p:cNvPicPr/>
                <p:nvPr/>
              </p:nvPicPr>
              <p:blipFill>
                <a:blip r:embed="rId205"/>
                <a:stretch>
                  <a:fillRect/>
                </a:stretch>
              </p:blipFill>
              <p:spPr>
                <a:xfrm>
                  <a:off x="5619040" y="837418"/>
                  <a:ext cx="2862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330" name="Ink 329">
                  <a:extLst>
                    <a:ext uri="{FF2B5EF4-FFF2-40B4-BE49-F238E27FC236}">
                      <a16:creationId xmlns:a16="http://schemas.microsoft.com/office/drawing/2014/main" id="{1E6F8551-4608-DB3F-49EB-AD46EFA22DE7}"/>
                    </a:ext>
                  </a:extLst>
                </p14:cNvPr>
                <p14:cNvContentPartPr/>
                <p14:nvPr/>
              </p14:nvContentPartPr>
              <p14:xfrm>
                <a:off x="5237080" y="1199218"/>
                <a:ext cx="246960" cy="317520"/>
              </p14:xfrm>
            </p:contentPart>
          </mc:Choice>
          <mc:Fallback>
            <p:pic>
              <p:nvPicPr>
                <p:cNvPr id="330" name="Ink 329">
                  <a:extLst>
                    <a:ext uri="{FF2B5EF4-FFF2-40B4-BE49-F238E27FC236}">
                      <a16:creationId xmlns:a16="http://schemas.microsoft.com/office/drawing/2014/main" id="{1E6F8551-4608-DB3F-49EB-AD46EFA22DE7}"/>
                    </a:ext>
                  </a:extLst>
                </p:cNvPr>
                <p:cNvPicPr/>
                <p:nvPr/>
              </p:nvPicPr>
              <p:blipFill>
                <a:blip r:embed="rId207"/>
                <a:stretch>
                  <a:fillRect/>
                </a:stretch>
              </p:blipFill>
              <p:spPr>
                <a:xfrm>
                  <a:off x="5228440" y="1190218"/>
                  <a:ext cx="264600" cy="335160"/>
                </a:xfrm>
                <a:prstGeom prst="rect">
                  <a:avLst/>
                </a:prstGeom>
              </p:spPr>
            </p:pic>
          </mc:Fallback>
        </mc:AlternateContent>
      </p:grpSp>
      <p:grpSp>
        <p:nvGrpSpPr>
          <p:cNvPr id="338" name="Group 337">
            <a:extLst>
              <a:ext uri="{FF2B5EF4-FFF2-40B4-BE49-F238E27FC236}">
                <a16:creationId xmlns:a16="http://schemas.microsoft.com/office/drawing/2014/main" id="{AAB4400A-536B-EC73-6603-E602D40B88DA}"/>
              </a:ext>
            </a:extLst>
          </p:cNvPr>
          <p:cNvGrpSpPr/>
          <p:nvPr/>
        </p:nvGrpSpPr>
        <p:grpSpPr>
          <a:xfrm>
            <a:off x="10414600" y="401818"/>
            <a:ext cx="947160" cy="471960"/>
            <a:chOff x="10414600" y="401818"/>
            <a:chExt cx="947160" cy="471960"/>
          </a:xfrm>
        </p:grpSpPr>
        <mc:AlternateContent xmlns:mc="http://schemas.openxmlformats.org/markup-compatibility/2006">
          <mc:Choice xmlns:p14="http://schemas.microsoft.com/office/powerpoint/2010/main" Requires="p14">
            <p:contentPart p14:bwMode="auto" r:id="rId208">
              <p14:nvContentPartPr>
                <p14:cNvPr id="332" name="Ink 331">
                  <a:extLst>
                    <a:ext uri="{FF2B5EF4-FFF2-40B4-BE49-F238E27FC236}">
                      <a16:creationId xmlns:a16="http://schemas.microsoft.com/office/drawing/2014/main" id="{7252D9BA-FF09-2F77-3B44-6CF5457F4C69}"/>
                    </a:ext>
                  </a:extLst>
                </p14:cNvPr>
                <p14:cNvContentPartPr/>
                <p14:nvPr/>
              </p14:nvContentPartPr>
              <p14:xfrm>
                <a:off x="10414600" y="435658"/>
                <a:ext cx="316440" cy="340920"/>
              </p14:xfrm>
            </p:contentPart>
          </mc:Choice>
          <mc:Fallback>
            <p:pic>
              <p:nvPicPr>
                <p:cNvPr id="332" name="Ink 331">
                  <a:extLst>
                    <a:ext uri="{FF2B5EF4-FFF2-40B4-BE49-F238E27FC236}">
                      <a16:creationId xmlns:a16="http://schemas.microsoft.com/office/drawing/2014/main" id="{7252D9BA-FF09-2F77-3B44-6CF5457F4C69}"/>
                    </a:ext>
                  </a:extLst>
                </p:cNvPr>
                <p:cNvPicPr/>
                <p:nvPr/>
              </p:nvPicPr>
              <p:blipFill>
                <a:blip r:embed="rId209"/>
                <a:stretch>
                  <a:fillRect/>
                </a:stretch>
              </p:blipFill>
              <p:spPr>
                <a:xfrm>
                  <a:off x="10405600" y="427018"/>
                  <a:ext cx="33408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33" name="Ink 332">
                  <a:extLst>
                    <a:ext uri="{FF2B5EF4-FFF2-40B4-BE49-F238E27FC236}">
                      <a16:creationId xmlns:a16="http://schemas.microsoft.com/office/drawing/2014/main" id="{399129C2-A446-5413-DD76-4B6E46BB82B2}"/>
                    </a:ext>
                  </a:extLst>
                </p14:cNvPr>
                <p14:cNvContentPartPr/>
                <p14:nvPr/>
              </p14:nvContentPartPr>
              <p14:xfrm>
                <a:off x="10624120" y="711778"/>
                <a:ext cx="160200" cy="162000"/>
              </p14:xfrm>
            </p:contentPart>
          </mc:Choice>
          <mc:Fallback>
            <p:pic>
              <p:nvPicPr>
                <p:cNvPr id="333" name="Ink 332">
                  <a:extLst>
                    <a:ext uri="{FF2B5EF4-FFF2-40B4-BE49-F238E27FC236}">
                      <a16:creationId xmlns:a16="http://schemas.microsoft.com/office/drawing/2014/main" id="{399129C2-A446-5413-DD76-4B6E46BB82B2}"/>
                    </a:ext>
                  </a:extLst>
                </p:cNvPr>
                <p:cNvPicPr/>
                <p:nvPr/>
              </p:nvPicPr>
              <p:blipFill>
                <a:blip r:embed="rId211"/>
                <a:stretch>
                  <a:fillRect/>
                </a:stretch>
              </p:blipFill>
              <p:spPr>
                <a:xfrm>
                  <a:off x="10615120" y="702778"/>
                  <a:ext cx="1778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336" name="Ink 335">
                  <a:extLst>
                    <a:ext uri="{FF2B5EF4-FFF2-40B4-BE49-F238E27FC236}">
                      <a16:creationId xmlns:a16="http://schemas.microsoft.com/office/drawing/2014/main" id="{EC9D891D-A9DF-4649-8E55-20371A271673}"/>
                    </a:ext>
                  </a:extLst>
                </p14:cNvPr>
                <p14:cNvContentPartPr/>
                <p14:nvPr/>
              </p14:nvContentPartPr>
              <p14:xfrm>
                <a:off x="10904920" y="435658"/>
                <a:ext cx="104400" cy="347040"/>
              </p14:xfrm>
            </p:contentPart>
          </mc:Choice>
          <mc:Fallback>
            <p:pic>
              <p:nvPicPr>
                <p:cNvPr id="336" name="Ink 335">
                  <a:extLst>
                    <a:ext uri="{FF2B5EF4-FFF2-40B4-BE49-F238E27FC236}">
                      <a16:creationId xmlns:a16="http://schemas.microsoft.com/office/drawing/2014/main" id="{EC9D891D-A9DF-4649-8E55-20371A271673}"/>
                    </a:ext>
                  </a:extLst>
                </p:cNvPr>
                <p:cNvPicPr/>
                <p:nvPr/>
              </p:nvPicPr>
              <p:blipFill>
                <a:blip r:embed="rId213"/>
                <a:stretch>
                  <a:fillRect/>
                </a:stretch>
              </p:blipFill>
              <p:spPr>
                <a:xfrm>
                  <a:off x="10896280" y="427018"/>
                  <a:ext cx="12204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337" name="Ink 336">
                  <a:extLst>
                    <a:ext uri="{FF2B5EF4-FFF2-40B4-BE49-F238E27FC236}">
                      <a16:creationId xmlns:a16="http://schemas.microsoft.com/office/drawing/2014/main" id="{8CA4B4EE-5E78-07A5-8A11-C6E5C1A1CCD0}"/>
                    </a:ext>
                  </a:extLst>
                </p14:cNvPr>
                <p14:cNvContentPartPr/>
                <p14:nvPr/>
              </p14:nvContentPartPr>
              <p14:xfrm>
                <a:off x="10953520" y="401818"/>
                <a:ext cx="408240" cy="416520"/>
              </p14:xfrm>
            </p:contentPart>
          </mc:Choice>
          <mc:Fallback>
            <p:pic>
              <p:nvPicPr>
                <p:cNvPr id="337" name="Ink 336">
                  <a:extLst>
                    <a:ext uri="{FF2B5EF4-FFF2-40B4-BE49-F238E27FC236}">
                      <a16:creationId xmlns:a16="http://schemas.microsoft.com/office/drawing/2014/main" id="{8CA4B4EE-5E78-07A5-8A11-C6E5C1A1CCD0}"/>
                    </a:ext>
                  </a:extLst>
                </p:cNvPr>
                <p:cNvPicPr/>
                <p:nvPr/>
              </p:nvPicPr>
              <p:blipFill>
                <a:blip r:embed="rId215"/>
                <a:stretch>
                  <a:fillRect/>
                </a:stretch>
              </p:blipFill>
              <p:spPr>
                <a:xfrm>
                  <a:off x="10944520" y="393178"/>
                  <a:ext cx="425880" cy="434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6">
            <p14:nvContentPartPr>
              <p14:cNvPr id="339" name="Ink 338">
                <a:extLst>
                  <a:ext uri="{FF2B5EF4-FFF2-40B4-BE49-F238E27FC236}">
                    <a16:creationId xmlns:a16="http://schemas.microsoft.com/office/drawing/2014/main" id="{4F994672-A955-6BD8-D8EA-6DD386C46D81}"/>
                  </a:ext>
                </a:extLst>
              </p14:cNvPr>
              <p14:cNvContentPartPr/>
              <p14:nvPr/>
            </p14:nvContentPartPr>
            <p14:xfrm>
              <a:off x="10574080" y="1053058"/>
              <a:ext cx="954360" cy="160920"/>
            </p14:xfrm>
          </p:contentPart>
        </mc:Choice>
        <mc:Fallback>
          <p:pic>
            <p:nvPicPr>
              <p:cNvPr id="339" name="Ink 338">
                <a:extLst>
                  <a:ext uri="{FF2B5EF4-FFF2-40B4-BE49-F238E27FC236}">
                    <a16:creationId xmlns:a16="http://schemas.microsoft.com/office/drawing/2014/main" id="{4F994672-A955-6BD8-D8EA-6DD386C46D81}"/>
                  </a:ext>
                </a:extLst>
              </p:cNvPr>
              <p:cNvPicPr/>
              <p:nvPr/>
            </p:nvPicPr>
            <p:blipFill>
              <a:blip r:embed="rId217"/>
              <a:stretch>
                <a:fillRect/>
              </a:stretch>
            </p:blipFill>
            <p:spPr>
              <a:xfrm>
                <a:off x="10565440" y="1044058"/>
                <a:ext cx="972000" cy="178560"/>
              </a:xfrm>
              <a:prstGeom prst="rect">
                <a:avLst/>
              </a:prstGeom>
            </p:spPr>
          </p:pic>
        </mc:Fallback>
      </mc:AlternateContent>
    </p:spTree>
    <p:extLst>
      <p:ext uri="{BB962C8B-B14F-4D97-AF65-F5344CB8AC3E}">
        <p14:creationId xmlns:p14="http://schemas.microsoft.com/office/powerpoint/2010/main" val="2491833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QR algorithm</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14" name="Rectangle 13">
            <a:extLst>
              <a:ext uri="{FF2B5EF4-FFF2-40B4-BE49-F238E27FC236}">
                <a16:creationId xmlns:a16="http://schemas.microsoft.com/office/drawing/2014/main" id="{40CDFF4D-FB61-CC9B-0489-FB35C0931365}"/>
              </a:ext>
            </a:extLst>
          </p:cNvPr>
          <p:cNvSpPr/>
          <p:nvPr/>
        </p:nvSpPr>
        <p:spPr>
          <a:xfrm>
            <a:off x="1009650" y="65723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440" name="Picture 439">
            <a:extLst>
              <a:ext uri="{FF2B5EF4-FFF2-40B4-BE49-F238E27FC236}">
                <a16:creationId xmlns:a16="http://schemas.microsoft.com/office/drawing/2014/main" id="{625BA6EC-0AF6-F2D1-5C7F-3AE9CD1DC0C4}"/>
              </a:ext>
            </a:extLst>
          </p:cNvPr>
          <p:cNvPicPr>
            <a:picLocks noChangeAspect="1"/>
          </p:cNvPicPr>
          <p:nvPr/>
        </p:nvPicPr>
        <p:blipFill>
          <a:blip r:embed="rId3"/>
          <a:stretch>
            <a:fillRect/>
          </a:stretch>
        </p:blipFill>
        <p:spPr>
          <a:xfrm>
            <a:off x="2058819" y="766800"/>
            <a:ext cx="8343221" cy="4725325"/>
          </a:xfrm>
          <a:prstGeom prst="rect">
            <a:avLst/>
          </a:prstGeom>
        </p:spPr>
      </p:pic>
      <p:sp>
        <p:nvSpPr>
          <p:cNvPr id="441" name="TextBox 440">
            <a:extLst>
              <a:ext uri="{FF2B5EF4-FFF2-40B4-BE49-F238E27FC236}">
                <a16:creationId xmlns:a16="http://schemas.microsoft.com/office/drawing/2014/main" id="{29D0DBB7-A40F-C7D1-4699-69B0A3927519}"/>
              </a:ext>
            </a:extLst>
          </p:cNvPr>
          <p:cNvSpPr txBox="1"/>
          <p:nvPr/>
        </p:nvSpPr>
        <p:spPr>
          <a:xfrm>
            <a:off x="1009650" y="5865195"/>
            <a:ext cx="10348161" cy="307777"/>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2000" dirty="0">
                <a:solidFill>
                  <a:schemeClr val="tx1"/>
                </a:solidFill>
                <a:latin typeface="+mj-lt"/>
              </a:rPr>
              <a:t>The QR decomposition is based on a Gram-Schmidt orthogonalization process</a:t>
            </a:r>
          </a:p>
        </p:txBody>
      </p:sp>
    </p:spTree>
    <p:extLst>
      <p:ext uri="{BB962C8B-B14F-4D97-AF65-F5344CB8AC3E}">
        <p14:creationId xmlns:p14="http://schemas.microsoft.com/office/powerpoint/2010/main" val="3725393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E008-DE7F-3C6B-ABCD-CFD9C6E5CD42}"/>
              </a:ext>
            </a:extLst>
          </p:cNvPr>
          <p:cNvSpPr>
            <a:spLocks noGrp="1"/>
          </p:cNvSpPr>
          <p:nvPr>
            <p:ph type="title"/>
          </p:nvPr>
        </p:nvSpPr>
        <p:spPr/>
        <p:txBody>
          <a:bodyPr/>
          <a:lstStyle/>
          <a:p>
            <a:r>
              <a:rPr lang="en-US" dirty="0"/>
              <a:t>Example (hands on)</a:t>
            </a:r>
          </a:p>
        </p:txBody>
      </p:sp>
      <p:sp>
        <p:nvSpPr>
          <p:cNvPr id="3" name="Footer Placeholder 2">
            <a:extLst>
              <a:ext uri="{FF2B5EF4-FFF2-40B4-BE49-F238E27FC236}">
                <a16:creationId xmlns:a16="http://schemas.microsoft.com/office/drawing/2014/main" id="{D9D6514E-2737-8B86-8F4A-DA574D08F0C4}"/>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8AC82579-0DB9-64A9-66AE-B4CC5E2D8C48}"/>
              </a:ext>
            </a:extLst>
          </p:cNvPr>
          <p:cNvSpPr>
            <a:spLocks noGrp="1"/>
          </p:cNvSpPr>
          <p:nvPr>
            <p:ph type="sldNum" sz="quarter" idx="11"/>
          </p:nvPr>
        </p:nvSpPr>
        <p:spPr/>
        <p:txBody>
          <a:bodyPr/>
          <a:lstStyle/>
          <a:p>
            <a:r>
              <a:rPr lang="en-US"/>
              <a:t>Page </a:t>
            </a:r>
            <a:fld id="{15EBE321-CBB1-4E91-BD14-37C8D44326FB}" type="slidenum">
              <a:rPr lang="en-US" smtClean="0"/>
              <a:pPr/>
              <a:t>35</a:t>
            </a:fld>
            <a:endParaRPr lang="en-US"/>
          </a:p>
        </p:txBody>
      </p:sp>
      <p:sp>
        <p:nvSpPr>
          <p:cNvPr id="10" name="Rectangle 9">
            <a:extLst>
              <a:ext uri="{FF2B5EF4-FFF2-40B4-BE49-F238E27FC236}">
                <a16:creationId xmlns:a16="http://schemas.microsoft.com/office/drawing/2014/main" id="{1811371F-E318-328A-2080-42A59A8EA5C8}"/>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grpSp>
        <p:nvGrpSpPr>
          <p:cNvPr id="11" name="Group 10">
            <a:extLst>
              <a:ext uri="{FF2B5EF4-FFF2-40B4-BE49-F238E27FC236}">
                <a16:creationId xmlns:a16="http://schemas.microsoft.com/office/drawing/2014/main" id="{DA456306-4C01-B0F1-5CF5-5FB501B15695}"/>
              </a:ext>
            </a:extLst>
          </p:cNvPr>
          <p:cNvGrpSpPr/>
          <p:nvPr/>
        </p:nvGrpSpPr>
        <p:grpSpPr>
          <a:xfrm>
            <a:off x="1738535" y="1442785"/>
            <a:ext cx="589680" cy="443160"/>
            <a:chOff x="1738535" y="1442785"/>
            <a:chExt cx="589680" cy="44316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80EAE46-C459-D170-1DC0-411B28779F67}"/>
                    </a:ext>
                  </a:extLst>
                </p14:cNvPr>
                <p14:cNvContentPartPr/>
                <p14:nvPr/>
              </p14:nvContentPartPr>
              <p14:xfrm>
                <a:off x="1742135" y="1442785"/>
                <a:ext cx="185400" cy="443160"/>
              </p14:xfrm>
            </p:contentPart>
          </mc:Choice>
          <mc:Fallback xmlns="">
            <p:pic>
              <p:nvPicPr>
                <p:cNvPr id="5" name="Ink 4">
                  <a:extLst>
                    <a:ext uri="{FF2B5EF4-FFF2-40B4-BE49-F238E27FC236}">
                      <a16:creationId xmlns:a16="http://schemas.microsoft.com/office/drawing/2014/main" id="{B80EAE46-C459-D170-1DC0-411B28779F67}"/>
                    </a:ext>
                  </a:extLst>
                </p:cNvPr>
                <p:cNvPicPr/>
                <p:nvPr/>
              </p:nvPicPr>
              <p:blipFill>
                <a:blip r:embed="rId3"/>
                <a:stretch>
                  <a:fillRect/>
                </a:stretch>
              </p:blipFill>
              <p:spPr>
                <a:xfrm>
                  <a:off x="1733495" y="1433785"/>
                  <a:ext cx="2030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AF9C2D5-C73E-3372-AEA6-A830F8DAF90F}"/>
                    </a:ext>
                  </a:extLst>
                </p14:cNvPr>
                <p14:cNvContentPartPr/>
                <p14:nvPr/>
              </p14:nvContentPartPr>
              <p14:xfrm>
                <a:off x="1738535" y="1722505"/>
                <a:ext cx="202320" cy="40680"/>
              </p14:xfrm>
            </p:contentPart>
          </mc:Choice>
          <mc:Fallback xmlns="">
            <p:pic>
              <p:nvPicPr>
                <p:cNvPr id="6" name="Ink 5">
                  <a:extLst>
                    <a:ext uri="{FF2B5EF4-FFF2-40B4-BE49-F238E27FC236}">
                      <a16:creationId xmlns:a16="http://schemas.microsoft.com/office/drawing/2014/main" id="{EAF9C2D5-C73E-3372-AEA6-A830F8DAF90F}"/>
                    </a:ext>
                  </a:extLst>
                </p:cNvPr>
                <p:cNvPicPr/>
                <p:nvPr/>
              </p:nvPicPr>
              <p:blipFill>
                <a:blip r:embed="rId5"/>
                <a:stretch>
                  <a:fillRect/>
                </a:stretch>
              </p:blipFill>
              <p:spPr>
                <a:xfrm>
                  <a:off x="1729895" y="1713865"/>
                  <a:ext cx="2199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46929B34-D072-B2AB-76F5-4A7E27DBD31E}"/>
                    </a:ext>
                  </a:extLst>
                </p14:cNvPr>
                <p14:cNvContentPartPr/>
                <p14:nvPr/>
              </p14:nvContentPartPr>
              <p14:xfrm>
                <a:off x="2121935" y="1809265"/>
                <a:ext cx="206280" cy="52560"/>
              </p14:xfrm>
            </p:contentPart>
          </mc:Choice>
          <mc:Fallback xmlns="">
            <p:pic>
              <p:nvPicPr>
                <p:cNvPr id="8" name="Ink 7">
                  <a:extLst>
                    <a:ext uri="{FF2B5EF4-FFF2-40B4-BE49-F238E27FC236}">
                      <a16:creationId xmlns:a16="http://schemas.microsoft.com/office/drawing/2014/main" id="{46929B34-D072-B2AB-76F5-4A7E27DBD31E}"/>
                    </a:ext>
                  </a:extLst>
                </p:cNvPr>
                <p:cNvPicPr/>
                <p:nvPr/>
              </p:nvPicPr>
              <p:blipFill>
                <a:blip r:embed="rId7"/>
                <a:stretch>
                  <a:fillRect/>
                </a:stretch>
              </p:blipFill>
              <p:spPr>
                <a:xfrm>
                  <a:off x="2113295" y="1800265"/>
                  <a:ext cx="223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677F78C-7277-3640-8A2F-88FF099BA6A5}"/>
                    </a:ext>
                  </a:extLst>
                </p14:cNvPr>
                <p14:cNvContentPartPr/>
                <p14:nvPr/>
              </p14:nvContentPartPr>
              <p14:xfrm>
                <a:off x="2109335" y="1710625"/>
                <a:ext cx="191160" cy="72720"/>
              </p14:xfrm>
            </p:contentPart>
          </mc:Choice>
          <mc:Fallback xmlns="">
            <p:pic>
              <p:nvPicPr>
                <p:cNvPr id="9" name="Ink 8">
                  <a:extLst>
                    <a:ext uri="{FF2B5EF4-FFF2-40B4-BE49-F238E27FC236}">
                      <a16:creationId xmlns:a16="http://schemas.microsoft.com/office/drawing/2014/main" id="{9677F78C-7277-3640-8A2F-88FF099BA6A5}"/>
                    </a:ext>
                  </a:extLst>
                </p:cNvPr>
                <p:cNvPicPr/>
                <p:nvPr/>
              </p:nvPicPr>
              <p:blipFill>
                <a:blip r:embed="rId9"/>
                <a:stretch>
                  <a:fillRect/>
                </a:stretch>
              </p:blipFill>
              <p:spPr>
                <a:xfrm>
                  <a:off x="2100695" y="1701625"/>
                  <a:ext cx="208800" cy="90360"/>
                </a:xfrm>
                <a:prstGeom prst="rect">
                  <a:avLst/>
                </a:prstGeom>
              </p:spPr>
            </p:pic>
          </mc:Fallback>
        </mc:AlternateContent>
      </p:grpSp>
      <p:grpSp>
        <p:nvGrpSpPr>
          <p:cNvPr id="14" name="Group 13">
            <a:extLst>
              <a:ext uri="{FF2B5EF4-FFF2-40B4-BE49-F238E27FC236}">
                <a16:creationId xmlns:a16="http://schemas.microsoft.com/office/drawing/2014/main" id="{AAB62FC1-8D42-7820-19F7-BBE3167C84B2}"/>
              </a:ext>
            </a:extLst>
          </p:cNvPr>
          <p:cNvGrpSpPr/>
          <p:nvPr/>
        </p:nvGrpSpPr>
        <p:grpSpPr>
          <a:xfrm>
            <a:off x="2781815" y="1146145"/>
            <a:ext cx="552240" cy="1134000"/>
            <a:chOff x="2781815" y="1146145"/>
            <a:chExt cx="552240" cy="113400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279CF18-4B29-79C1-DE56-ECA5C0FE05FB}"/>
                    </a:ext>
                  </a:extLst>
                </p14:cNvPr>
                <p14:cNvContentPartPr/>
                <p14:nvPr/>
              </p14:nvContentPartPr>
              <p14:xfrm>
                <a:off x="2781815" y="1146145"/>
                <a:ext cx="168120" cy="1134000"/>
              </p14:xfrm>
            </p:contentPart>
          </mc:Choice>
          <mc:Fallback xmlns="">
            <p:pic>
              <p:nvPicPr>
                <p:cNvPr id="12" name="Ink 11">
                  <a:extLst>
                    <a:ext uri="{FF2B5EF4-FFF2-40B4-BE49-F238E27FC236}">
                      <a16:creationId xmlns:a16="http://schemas.microsoft.com/office/drawing/2014/main" id="{3279CF18-4B29-79C1-DE56-ECA5C0FE05FB}"/>
                    </a:ext>
                  </a:extLst>
                </p:cNvPr>
                <p:cNvPicPr/>
                <p:nvPr/>
              </p:nvPicPr>
              <p:blipFill>
                <a:blip r:embed="rId11"/>
                <a:stretch>
                  <a:fillRect/>
                </a:stretch>
              </p:blipFill>
              <p:spPr>
                <a:xfrm>
                  <a:off x="2772815" y="1137145"/>
                  <a:ext cx="185760" cy="115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DA41D793-7867-2DE8-F511-D3C81BF75EB8}"/>
                    </a:ext>
                  </a:extLst>
                </p14:cNvPr>
                <p14:cNvContentPartPr/>
                <p14:nvPr/>
              </p14:nvContentPartPr>
              <p14:xfrm>
                <a:off x="3079535" y="1205185"/>
                <a:ext cx="254520" cy="253080"/>
              </p14:xfrm>
            </p:contentPart>
          </mc:Choice>
          <mc:Fallback xmlns="">
            <p:pic>
              <p:nvPicPr>
                <p:cNvPr id="13" name="Ink 12">
                  <a:extLst>
                    <a:ext uri="{FF2B5EF4-FFF2-40B4-BE49-F238E27FC236}">
                      <a16:creationId xmlns:a16="http://schemas.microsoft.com/office/drawing/2014/main" id="{DA41D793-7867-2DE8-F511-D3C81BF75EB8}"/>
                    </a:ext>
                  </a:extLst>
                </p:cNvPr>
                <p:cNvPicPr/>
                <p:nvPr/>
              </p:nvPicPr>
              <p:blipFill>
                <a:blip r:embed="rId13"/>
                <a:stretch>
                  <a:fillRect/>
                </a:stretch>
              </p:blipFill>
              <p:spPr>
                <a:xfrm>
                  <a:off x="3070895" y="1196545"/>
                  <a:ext cx="272160" cy="27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DC938954-4499-0E4E-0D1F-6E0B7DAEA339}"/>
                  </a:ext>
                </a:extLst>
              </p14:cNvPr>
              <p14:cNvContentPartPr/>
              <p14:nvPr/>
            </p14:nvContentPartPr>
            <p14:xfrm>
              <a:off x="3127055" y="1817905"/>
              <a:ext cx="190080" cy="295560"/>
            </p14:xfrm>
          </p:contentPart>
        </mc:Choice>
        <mc:Fallback xmlns="">
          <p:pic>
            <p:nvPicPr>
              <p:cNvPr id="16" name="Ink 15">
                <a:extLst>
                  <a:ext uri="{FF2B5EF4-FFF2-40B4-BE49-F238E27FC236}">
                    <a16:creationId xmlns:a16="http://schemas.microsoft.com/office/drawing/2014/main" id="{DC938954-4499-0E4E-0D1F-6E0B7DAEA339}"/>
                  </a:ext>
                </a:extLst>
              </p:cNvPr>
              <p:cNvPicPr/>
              <p:nvPr/>
            </p:nvPicPr>
            <p:blipFill>
              <a:blip r:embed="rId15"/>
              <a:stretch>
                <a:fillRect/>
              </a:stretch>
            </p:blipFill>
            <p:spPr>
              <a:xfrm>
                <a:off x="3118415" y="1808905"/>
                <a:ext cx="207720" cy="313200"/>
              </a:xfrm>
              <a:prstGeom prst="rect">
                <a:avLst/>
              </a:prstGeom>
            </p:spPr>
          </p:pic>
        </mc:Fallback>
      </mc:AlternateContent>
      <p:grpSp>
        <p:nvGrpSpPr>
          <p:cNvPr id="20" name="Group 19">
            <a:extLst>
              <a:ext uri="{FF2B5EF4-FFF2-40B4-BE49-F238E27FC236}">
                <a16:creationId xmlns:a16="http://schemas.microsoft.com/office/drawing/2014/main" id="{5CFAAEE5-1286-C783-1C4E-9CBCBC13D96A}"/>
              </a:ext>
            </a:extLst>
          </p:cNvPr>
          <p:cNvGrpSpPr/>
          <p:nvPr/>
        </p:nvGrpSpPr>
        <p:grpSpPr>
          <a:xfrm>
            <a:off x="3726095" y="1068385"/>
            <a:ext cx="758520" cy="1361520"/>
            <a:chOff x="3726095" y="1068385"/>
            <a:chExt cx="758520" cy="1361520"/>
          </a:xfrm>
        </p:grpSpPr>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7108A843-28AC-A4F1-0FFE-97D846F74F9A}"/>
                    </a:ext>
                  </a:extLst>
                </p14:cNvPr>
                <p14:cNvContentPartPr/>
                <p14:nvPr/>
              </p14:nvContentPartPr>
              <p14:xfrm>
                <a:off x="3935615" y="1197985"/>
                <a:ext cx="81000" cy="290880"/>
              </p14:xfrm>
            </p:contentPart>
          </mc:Choice>
          <mc:Fallback xmlns="">
            <p:pic>
              <p:nvPicPr>
                <p:cNvPr id="15" name="Ink 14">
                  <a:extLst>
                    <a:ext uri="{FF2B5EF4-FFF2-40B4-BE49-F238E27FC236}">
                      <a16:creationId xmlns:a16="http://schemas.microsoft.com/office/drawing/2014/main" id="{7108A843-28AC-A4F1-0FFE-97D846F74F9A}"/>
                    </a:ext>
                  </a:extLst>
                </p:cNvPr>
                <p:cNvPicPr/>
                <p:nvPr/>
              </p:nvPicPr>
              <p:blipFill>
                <a:blip r:embed="rId17"/>
                <a:stretch>
                  <a:fillRect/>
                </a:stretch>
              </p:blipFill>
              <p:spPr>
                <a:xfrm>
                  <a:off x="3926615" y="1189345"/>
                  <a:ext cx="98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65946547-15FF-7D18-7562-B52B5F97440F}"/>
                    </a:ext>
                  </a:extLst>
                </p14:cNvPr>
                <p14:cNvContentPartPr/>
                <p14:nvPr/>
              </p14:nvContentPartPr>
              <p14:xfrm>
                <a:off x="3726095" y="1923745"/>
                <a:ext cx="193680" cy="21240"/>
              </p14:xfrm>
            </p:contentPart>
          </mc:Choice>
          <mc:Fallback xmlns="">
            <p:pic>
              <p:nvPicPr>
                <p:cNvPr id="17" name="Ink 16">
                  <a:extLst>
                    <a:ext uri="{FF2B5EF4-FFF2-40B4-BE49-F238E27FC236}">
                      <a16:creationId xmlns:a16="http://schemas.microsoft.com/office/drawing/2014/main" id="{65946547-15FF-7D18-7562-B52B5F97440F}"/>
                    </a:ext>
                  </a:extLst>
                </p:cNvPr>
                <p:cNvPicPr/>
                <p:nvPr/>
              </p:nvPicPr>
              <p:blipFill>
                <a:blip r:embed="rId19"/>
                <a:stretch>
                  <a:fillRect/>
                </a:stretch>
              </p:blipFill>
              <p:spPr>
                <a:xfrm>
                  <a:off x="3717455" y="1915105"/>
                  <a:ext cx="211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46E6167D-0263-4714-BABC-F208B02CE372}"/>
                    </a:ext>
                  </a:extLst>
                </p14:cNvPr>
                <p14:cNvContentPartPr/>
                <p14:nvPr/>
              </p14:nvContentPartPr>
              <p14:xfrm>
                <a:off x="4006175" y="1856065"/>
                <a:ext cx="128160" cy="292680"/>
              </p14:xfrm>
            </p:contentPart>
          </mc:Choice>
          <mc:Fallback xmlns="">
            <p:pic>
              <p:nvPicPr>
                <p:cNvPr id="18" name="Ink 17">
                  <a:extLst>
                    <a:ext uri="{FF2B5EF4-FFF2-40B4-BE49-F238E27FC236}">
                      <a16:creationId xmlns:a16="http://schemas.microsoft.com/office/drawing/2014/main" id="{46E6167D-0263-4714-BABC-F208B02CE372}"/>
                    </a:ext>
                  </a:extLst>
                </p:cNvPr>
                <p:cNvPicPr/>
                <p:nvPr/>
              </p:nvPicPr>
              <p:blipFill>
                <a:blip r:embed="rId21"/>
                <a:stretch>
                  <a:fillRect/>
                </a:stretch>
              </p:blipFill>
              <p:spPr>
                <a:xfrm>
                  <a:off x="3997175" y="1847065"/>
                  <a:ext cx="1458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F35C67AE-8E30-A11F-3BF8-1D6777E604D5}"/>
                    </a:ext>
                  </a:extLst>
                </p14:cNvPr>
                <p14:cNvContentPartPr/>
                <p14:nvPr/>
              </p14:nvContentPartPr>
              <p14:xfrm>
                <a:off x="4255295" y="1068385"/>
                <a:ext cx="229320" cy="1361520"/>
              </p14:xfrm>
            </p:contentPart>
          </mc:Choice>
          <mc:Fallback xmlns="">
            <p:pic>
              <p:nvPicPr>
                <p:cNvPr id="19" name="Ink 18">
                  <a:extLst>
                    <a:ext uri="{FF2B5EF4-FFF2-40B4-BE49-F238E27FC236}">
                      <a16:creationId xmlns:a16="http://schemas.microsoft.com/office/drawing/2014/main" id="{F35C67AE-8E30-A11F-3BF8-1D6777E604D5}"/>
                    </a:ext>
                  </a:extLst>
                </p:cNvPr>
                <p:cNvPicPr/>
                <p:nvPr/>
              </p:nvPicPr>
              <p:blipFill>
                <a:blip r:embed="rId23"/>
                <a:stretch>
                  <a:fillRect/>
                </a:stretch>
              </p:blipFill>
              <p:spPr>
                <a:xfrm>
                  <a:off x="4246295" y="1059385"/>
                  <a:ext cx="246960" cy="1379160"/>
                </a:xfrm>
                <a:prstGeom prst="rect">
                  <a:avLst/>
                </a:prstGeom>
              </p:spPr>
            </p:pic>
          </mc:Fallback>
        </mc:AlternateContent>
      </p:grpSp>
      <p:grpSp>
        <p:nvGrpSpPr>
          <p:cNvPr id="23" name="Group 22">
            <a:extLst>
              <a:ext uri="{FF2B5EF4-FFF2-40B4-BE49-F238E27FC236}">
                <a16:creationId xmlns:a16="http://schemas.microsoft.com/office/drawing/2014/main" id="{56633416-CEDB-8F20-E8CF-6C68E57E17BB}"/>
              </a:ext>
            </a:extLst>
          </p:cNvPr>
          <p:cNvGrpSpPr/>
          <p:nvPr/>
        </p:nvGrpSpPr>
        <p:grpSpPr>
          <a:xfrm>
            <a:off x="6173109" y="1501105"/>
            <a:ext cx="379800" cy="415440"/>
            <a:chOff x="6173109" y="1501105"/>
            <a:chExt cx="379800" cy="415440"/>
          </a:xfrm>
        </p:grpSpPr>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F4F4B791-06B1-5D49-9691-513E4F75A820}"/>
                    </a:ext>
                  </a:extLst>
                </p14:cNvPr>
                <p14:cNvContentPartPr/>
                <p14:nvPr/>
              </p14:nvContentPartPr>
              <p14:xfrm>
                <a:off x="6173109" y="1501105"/>
                <a:ext cx="284400" cy="351000"/>
              </p14:xfrm>
            </p:contentPart>
          </mc:Choice>
          <mc:Fallback xmlns="">
            <p:pic>
              <p:nvPicPr>
                <p:cNvPr id="21" name="Ink 20">
                  <a:extLst>
                    <a:ext uri="{FF2B5EF4-FFF2-40B4-BE49-F238E27FC236}">
                      <a16:creationId xmlns:a16="http://schemas.microsoft.com/office/drawing/2014/main" id="{F4F4B791-06B1-5D49-9691-513E4F75A820}"/>
                    </a:ext>
                  </a:extLst>
                </p:cNvPr>
                <p:cNvPicPr/>
                <p:nvPr/>
              </p:nvPicPr>
              <p:blipFill>
                <a:blip r:embed="rId25"/>
                <a:stretch>
                  <a:fillRect/>
                </a:stretch>
              </p:blipFill>
              <p:spPr>
                <a:xfrm>
                  <a:off x="6164469" y="1492105"/>
                  <a:ext cx="3020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807C754C-17B6-3C60-EAD2-B0411CDA12CA}"/>
                    </a:ext>
                  </a:extLst>
                </p14:cNvPr>
                <p14:cNvContentPartPr/>
                <p14:nvPr/>
              </p14:nvContentPartPr>
              <p14:xfrm>
                <a:off x="6424749" y="1801345"/>
                <a:ext cx="128160" cy="115200"/>
              </p14:xfrm>
            </p:contentPart>
          </mc:Choice>
          <mc:Fallback xmlns="">
            <p:pic>
              <p:nvPicPr>
                <p:cNvPr id="22" name="Ink 21">
                  <a:extLst>
                    <a:ext uri="{FF2B5EF4-FFF2-40B4-BE49-F238E27FC236}">
                      <a16:creationId xmlns:a16="http://schemas.microsoft.com/office/drawing/2014/main" id="{807C754C-17B6-3C60-EAD2-B0411CDA12CA}"/>
                    </a:ext>
                  </a:extLst>
                </p:cNvPr>
                <p:cNvPicPr/>
                <p:nvPr/>
              </p:nvPicPr>
              <p:blipFill>
                <a:blip r:embed="rId27"/>
                <a:stretch>
                  <a:fillRect/>
                </a:stretch>
              </p:blipFill>
              <p:spPr>
                <a:xfrm>
                  <a:off x="6416109" y="1792705"/>
                  <a:ext cx="145800" cy="132840"/>
                </a:xfrm>
                <a:prstGeom prst="rect">
                  <a:avLst/>
                </a:prstGeom>
              </p:spPr>
            </p:pic>
          </mc:Fallback>
        </mc:AlternateContent>
      </p:grpSp>
      <p:grpSp>
        <p:nvGrpSpPr>
          <p:cNvPr id="26" name="Group 25">
            <a:extLst>
              <a:ext uri="{FF2B5EF4-FFF2-40B4-BE49-F238E27FC236}">
                <a16:creationId xmlns:a16="http://schemas.microsoft.com/office/drawing/2014/main" id="{A8E90D24-8A76-48A6-3BB5-D7E0C9F49BA4}"/>
              </a:ext>
            </a:extLst>
          </p:cNvPr>
          <p:cNvGrpSpPr/>
          <p:nvPr/>
        </p:nvGrpSpPr>
        <p:grpSpPr>
          <a:xfrm>
            <a:off x="6805269" y="1731505"/>
            <a:ext cx="228960" cy="124920"/>
            <a:chOff x="6805269" y="1731505"/>
            <a:chExt cx="228960" cy="124920"/>
          </a:xfrm>
        </p:grpSpPr>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787C6C36-0BAB-3328-DACD-4D28EDE96E71}"/>
                    </a:ext>
                  </a:extLst>
                </p14:cNvPr>
                <p14:cNvContentPartPr/>
                <p14:nvPr/>
              </p14:nvContentPartPr>
              <p14:xfrm>
                <a:off x="6821109" y="1836265"/>
                <a:ext cx="163080" cy="20160"/>
              </p14:xfrm>
            </p:contentPart>
          </mc:Choice>
          <mc:Fallback xmlns="">
            <p:pic>
              <p:nvPicPr>
                <p:cNvPr id="24" name="Ink 23">
                  <a:extLst>
                    <a:ext uri="{FF2B5EF4-FFF2-40B4-BE49-F238E27FC236}">
                      <a16:creationId xmlns:a16="http://schemas.microsoft.com/office/drawing/2014/main" id="{787C6C36-0BAB-3328-DACD-4D28EDE96E71}"/>
                    </a:ext>
                  </a:extLst>
                </p:cNvPr>
                <p:cNvPicPr/>
                <p:nvPr/>
              </p:nvPicPr>
              <p:blipFill>
                <a:blip r:embed="rId29"/>
                <a:stretch>
                  <a:fillRect/>
                </a:stretch>
              </p:blipFill>
              <p:spPr>
                <a:xfrm>
                  <a:off x="6812469" y="1827625"/>
                  <a:ext cx="180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B81DBE64-B966-8BE9-EAB6-05D3E7FB437E}"/>
                    </a:ext>
                  </a:extLst>
                </p14:cNvPr>
                <p14:cNvContentPartPr/>
                <p14:nvPr/>
              </p14:nvContentPartPr>
              <p14:xfrm>
                <a:off x="6805269" y="1731505"/>
                <a:ext cx="228960" cy="32040"/>
              </p14:xfrm>
            </p:contentPart>
          </mc:Choice>
          <mc:Fallback xmlns="">
            <p:pic>
              <p:nvPicPr>
                <p:cNvPr id="25" name="Ink 24">
                  <a:extLst>
                    <a:ext uri="{FF2B5EF4-FFF2-40B4-BE49-F238E27FC236}">
                      <a16:creationId xmlns:a16="http://schemas.microsoft.com/office/drawing/2014/main" id="{B81DBE64-B966-8BE9-EAB6-05D3E7FB437E}"/>
                    </a:ext>
                  </a:extLst>
                </p:cNvPr>
                <p:cNvPicPr/>
                <p:nvPr/>
              </p:nvPicPr>
              <p:blipFill>
                <a:blip r:embed="rId31"/>
                <a:stretch>
                  <a:fillRect/>
                </a:stretch>
              </p:blipFill>
              <p:spPr>
                <a:xfrm>
                  <a:off x="6796629" y="1722505"/>
                  <a:ext cx="24660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1C1594A3-157C-1B8B-183A-88E561F65B75}"/>
                  </a:ext>
                </a:extLst>
              </p14:cNvPr>
              <p14:cNvContentPartPr/>
              <p14:nvPr/>
            </p14:nvContentPartPr>
            <p14:xfrm>
              <a:off x="7521309" y="1119865"/>
              <a:ext cx="202320" cy="1693440"/>
            </p14:xfrm>
          </p:contentPart>
        </mc:Choice>
        <mc:Fallback xmlns="">
          <p:pic>
            <p:nvPicPr>
              <p:cNvPr id="27" name="Ink 26">
                <a:extLst>
                  <a:ext uri="{FF2B5EF4-FFF2-40B4-BE49-F238E27FC236}">
                    <a16:creationId xmlns:a16="http://schemas.microsoft.com/office/drawing/2014/main" id="{1C1594A3-157C-1B8B-183A-88E561F65B75}"/>
                  </a:ext>
                </a:extLst>
              </p:cNvPr>
              <p:cNvPicPr/>
              <p:nvPr/>
            </p:nvPicPr>
            <p:blipFill>
              <a:blip r:embed="rId33"/>
              <a:stretch>
                <a:fillRect/>
              </a:stretch>
            </p:blipFill>
            <p:spPr>
              <a:xfrm>
                <a:off x="7512669" y="1110865"/>
                <a:ext cx="219960" cy="1711080"/>
              </a:xfrm>
              <a:prstGeom prst="rect">
                <a:avLst/>
              </a:prstGeom>
            </p:spPr>
          </p:pic>
        </mc:Fallback>
      </mc:AlternateContent>
      <p:grpSp>
        <p:nvGrpSpPr>
          <p:cNvPr id="30" name="Group 29">
            <a:extLst>
              <a:ext uri="{FF2B5EF4-FFF2-40B4-BE49-F238E27FC236}">
                <a16:creationId xmlns:a16="http://schemas.microsoft.com/office/drawing/2014/main" id="{3EB59474-608F-BBC7-7FA8-53169E7397BD}"/>
              </a:ext>
            </a:extLst>
          </p:cNvPr>
          <p:cNvGrpSpPr/>
          <p:nvPr/>
        </p:nvGrpSpPr>
        <p:grpSpPr>
          <a:xfrm>
            <a:off x="7923789" y="1262785"/>
            <a:ext cx="530280" cy="324360"/>
            <a:chOff x="7923789" y="1262785"/>
            <a:chExt cx="530280" cy="324360"/>
          </a:xfrm>
        </p:grpSpPr>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9E4F0052-22E7-979A-DF24-31E35442F789}"/>
                    </a:ext>
                  </a:extLst>
                </p14:cNvPr>
                <p14:cNvContentPartPr/>
                <p14:nvPr/>
              </p14:nvContentPartPr>
              <p14:xfrm>
                <a:off x="7983549" y="1262785"/>
                <a:ext cx="152280" cy="182160"/>
              </p14:xfrm>
            </p:contentPart>
          </mc:Choice>
          <mc:Fallback xmlns="">
            <p:pic>
              <p:nvPicPr>
                <p:cNvPr id="28" name="Ink 27">
                  <a:extLst>
                    <a:ext uri="{FF2B5EF4-FFF2-40B4-BE49-F238E27FC236}">
                      <a16:creationId xmlns:a16="http://schemas.microsoft.com/office/drawing/2014/main" id="{9E4F0052-22E7-979A-DF24-31E35442F789}"/>
                    </a:ext>
                  </a:extLst>
                </p:cNvPr>
                <p:cNvPicPr/>
                <p:nvPr/>
              </p:nvPicPr>
              <p:blipFill>
                <a:blip r:embed="rId35"/>
                <a:stretch>
                  <a:fillRect/>
                </a:stretch>
              </p:blipFill>
              <p:spPr>
                <a:xfrm>
                  <a:off x="7974549" y="1254145"/>
                  <a:ext cx="1699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2BFF8137-2F26-E844-7E0A-2BE53C2F8138}"/>
                    </a:ext>
                  </a:extLst>
                </p14:cNvPr>
                <p14:cNvContentPartPr/>
                <p14:nvPr/>
              </p14:nvContentPartPr>
              <p14:xfrm>
                <a:off x="7923789" y="1520185"/>
                <a:ext cx="530280" cy="66960"/>
              </p14:xfrm>
            </p:contentPart>
          </mc:Choice>
          <mc:Fallback xmlns="">
            <p:pic>
              <p:nvPicPr>
                <p:cNvPr id="29" name="Ink 28">
                  <a:extLst>
                    <a:ext uri="{FF2B5EF4-FFF2-40B4-BE49-F238E27FC236}">
                      <a16:creationId xmlns:a16="http://schemas.microsoft.com/office/drawing/2014/main" id="{2BFF8137-2F26-E844-7E0A-2BE53C2F8138}"/>
                    </a:ext>
                  </a:extLst>
                </p:cNvPr>
                <p:cNvPicPr/>
                <p:nvPr/>
              </p:nvPicPr>
              <p:blipFill>
                <a:blip r:embed="rId37"/>
                <a:stretch>
                  <a:fillRect/>
                </a:stretch>
              </p:blipFill>
              <p:spPr>
                <a:xfrm>
                  <a:off x="7915149" y="1511185"/>
                  <a:ext cx="547920" cy="84600"/>
                </a:xfrm>
                <a:prstGeom prst="rect">
                  <a:avLst/>
                </a:prstGeom>
              </p:spPr>
            </p:pic>
          </mc:Fallback>
        </mc:AlternateContent>
      </p:grpSp>
      <p:grpSp>
        <p:nvGrpSpPr>
          <p:cNvPr id="38" name="Group 37">
            <a:extLst>
              <a:ext uri="{FF2B5EF4-FFF2-40B4-BE49-F238E27FC236}">
                <a16:creationId xmlns:a16="http://schemas.microsoft.com/office/drawing/2014/main" id="{4C041155-43E2-9518-0B7F-11EF35337F1D}"/>
              </a:ext>
            </a:extLst>
          </p:cNvPr>
          <p:cNvGrpSpPr/>
          <p:nvPr/>
        </p:nvGrpSpPr>
        <p:grpSpPr>
          <a:xfrm>
            <a:off x="8034669" y="1626385"/>
            <a:ext cx="293400" cy="338400"/>
            <a:chOff x="8034669" y="1626385"/>
            <a:chExt cx="293400" cy="338400"/>
          </a:xfrm>
        </p:grpSpPr>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BC39409C-EE05-926A-B0CC-87582C0CF48F}"/>
                    </a:ext>
                  </a:extLst>
                </p14:cNvPr>
                <p14:cNvContentPartPr/>
                <p14:nvPr/>
              </p14:nvContentPartPr>
              <p14:xfrm>
                <a:off x="8034669" y="1626385"/>
                <a:ext cx="293400" cy="287280"/>
              </p14:xfrm>
            </p:contentPart>
          </mc:Choice>
          <mc:Fallback xmlns="">
            <p:pic>
              <p:nvPicPr>
                <p:cNvPr id="31" name="Ink 30">
                  <a:extLst>
                    <a:ext uri="{FF2B5EF4-FFF2-40B4-BE49-F238E27FC236}">
                      <a16:creationId xmlns:a16="http://schemas.microsoft.com/office/drawing/2014/main" id="{BC39409C-EE05-926A-B0CC-87582C0CF48F}"/>
                    </a:ext>
                  </a:extLst>
                </p:cNvPr>
                <p:cNvPicPr/>
                <p:nvPr/>
              </p:nvPicPr>
              <p:blipFill>
                <a:blip r:embed="rId39"/>
                <a:stretch>
                  <a:fillRect/>
                </a:stretch>
              </p:blipFill>
              <p:spPr>
                <a:xfrm>
                  <a:off x="8025669" y="1617385"/>
                  <a:ext cx="3110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E7A4CA6C-0953-375A-0126-85BC0429FBA1}"/>
                    </a:ext>
                  </a:extLst>
                </p14:cNvPr>
                <p14:cNvContentPartPr/>
                <p14:nvPr/>
              </p14:nvContentPartPr>
              <p14:xfrm>
                <a:off x="8191269" y="1756345"/>
                <a:ext cx="128160" cy="208440"/>
              </p14:xfrm>
            </p:contentPart>
          </mc:Choice>
          <mc:Fallback xmlns="">
            <p:pic>
              <p:nvPicPr>
                <p:cNvPr id="32" name="Ink 31">
                  <a:extLst>
                    <a:ext uri="{FF2B5EF4-FFF2-40B4-BE49-F238E27FC236}">
                      <a16:creationId xmlns:a16="http://schemas.microsoft.com/office/drawing/2014/main" id="{E7A4CA6C-0953-375A-0126-85BC0429FBA1}"/>
                    </a:ext>
                  </a:extLst>
                </p:cNvPr>
                <p:cNvPicPr/>
                <p:nvPr/>
              </p:nvPicPr>
              <p:blipFill>
                <a:blip r:embed="rId41"/>
                <a:stretch>
                  <a:fillRect/>
                </a:stretch>
              </p:blipFill>
              <p:spPr>
                <a:xfrm>
                  <a:off x="8182629" y="1747705"/>
                  <a:ext cx="145800" cy="226080"/>
                </a:xfrm>
                <a:prstGeom prst="rect">
                  <a:avLst/>
                </a:prstGeom>
              </p:spPr>
            </p:pic>
          </mc:Fallback>
        </mc:AlternateContent>
      </p:grpSp>
      <p:grpSp>
        <p:nvGrpSpPr>
          <p:cNvPr id="37" name="Group 36">
            <a:extLst>
              <a:ext uri="{FF2B5EF4-FFF2-40B4-BE49-F238E27FC236}">
                <a16:creationId xmlns:a16="http://schemas.microsoft.com/office/drawing/2014/main" id="{38340CF1-658A-47A2-6485-7739D44246E2}"/>
              </a:ext>
            </a:extLst>
          </p:cNvPr>
          <p:cNvGrpSpPr/>
          <p:nvPr/>
        </p:nvGrpSpPr>
        <p:grpSpPr>
          <a:xfrm>
            <a:off x="7948269" y="2255665"/>
            <a:ext cx="543960" cy="725760"/>
            <a:chOff x="7948269" y="2255665"/>
            <a:chExt cx="543960" cy="725760"/>
          </a:xfrm>
        </p:grpSpPr>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83DFB4D4-043E-E543-0782-F2422179E6E5}"/>
                    </a:ext>
                  </a:extLst>
                </p14:cNvPr>
                <p14:cNvContentPartPr/>
                <p14:nvPr/>
              </p14:nvContentPartPr>
              <p14:xfrm>
                <a:off x="8013789" y="2255665"/>
                <a:ext cx="154800" cy="191520"/>
              </p14:xfrm>
            </p:contentPart>
          </mc:Choice>
          <mc:Fallback xmlns="">
            <p:pic>
              <p:nvPicPr>
                <p:cNvPr id="33" name="Ink 32">
                  <a:extLst>
                    <a:ext uri="{FF2B5EF4-FFF2-40B4-BE49-F238E27FC236}">
                      <a16:creationId xmlns:a16="http://schemas.microsoft.com/office/drawing/2014/main" id="{83DFB4D4-043E-E543-0782-F2422179E6E5}"/>
                    </a:ext>
                  </a:extLst>
                </p:cNvPr>
                <p:cNvPicPr/>
                <p:nvPr/>
              </p:nvPicPr>
              <p:blipFill>
                <a:blip r:embed="rId43"/>
                <a:stretch>
                  <a:fillRect/>
                </a:stretch>
              </p:blipFill>
              <p:spPr>
                <a:xfrm>
                  <a:off x="8005149" y="2246665"/>
                  <a:ext cx="172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912271FB-86EF-7CB7-62A2-5528C80F6C3E}"/>
                    </a:ext>
                  </a:extLst>
                </p14:cNvPr>
                <p14:cNvContentPartPr/>
                <p14:nvPr/>
              </p14:nvContentPartPr>
              <p14:xfrm>
                <a:off x="7948269" y="2483545"/>
                <a:ext cx="543960" cy="60120"/>
              </p14:xfrm>
            </p:contentPart>
          </mc:Choice>
          <mc:Fallback xmlns="">
            <p:pic>
              <p:nvPicPr>
                <p:cNvPr id="34" name="Ink 33">
                  <a:extLst>
                    <a:ext uri="{FF2B5EF4-FFF2-40B4-BE49-F238E27FC236}">
                      <a16:creationId xmlns:a16="http://schemas.microsoft.com/office/drawing/2014/main" id="{912271FB-86EF-7CB7-62A2-5528C80F6C3E}"/>
                    </a:ext>
                  </a:extLst>
                </p:cNvPr>
                <p:cNvPicPr/>
                <p:nvPr/>
              </p:nvPicPr>
              <p:blipFill>
                <a:blip r:embed="rId45"/>
                <a:stretch>
                  <a:fillRect/>
                </a:stretch>
              </p:blipFill>
              <p:spPr>
                <a:xfrm>
                  <a:off x="7939269" y="2474545"/>
                  <a:ext cx="561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B330BC7A-1D39-D318-F000-8C970CE7EF73}"/>
                    </a:ext>
                  </a:extLst>
                </p14:cNvPr>
                <p14:cNvContentPartPr/>
                <p14:nvPr/>
              </p14:nvContentPartPr>
              <p14:xfrm>
                <a:off x="8029629" y="2647705"/>
                <a:ext cx="381240" cy="306000"/>
              </p14:xfrm>
            </p:contentPart>
          </mc:Choice>
          <mc:Fallback xmlns="">
            <p:pic>
              <p:nvPicPr>
                <p:cNvPr id="35" name="Ink 34">
                  <a:extLst>
                    <a:ext uri="{FF2B5EF4-FFF2-40B4-BE49-F238E27FC236}">
                      <a16:creationId xmlns:a16="http://schemas.microsoft.com/office/drawing/2014/main" id="{B330BC7A-1D39-D318-F000-8C970CE7EF73}"/>
                    </a:ext>
                  </a:extLst>
                </p:cNvPr>
                <p:cNvPicPr/>
                <p:nvPr/>
              </p:nvPicPr>
              <p:blipFill>
                <a:blip r:embed="rId47"/>
                <a:stretch>
                  <a:fillRect/>
                </a:stretch>
              </p:blipFill>
              <p:spPr>
                <a:xfrm>
                  <a:off x="8020989" y="2639065"/>
                  <a:ext cx="39888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181E39DF-104C-B46A-7882-1F1E15C94D07}"/>
                    </a:ext>
                  </a:extLst>
                </p14:cNvPr>
                <p14:cNvContentPartPr/>
                <p14:nvPr/>
              </p14:nvContentPartPr>
              <p14:xfrm>
                <a:off x="8226549" y="2793505"/>
                <a:ext cx="174240" cy="187920"/>
              </p14:xfrm>
            </p:contentPart>
          </mc:Choice>
          <mc:Fallback xmlns="">
            <p:pic>
              <p:nvPicPr>
                <p:cNvPr id="36" name="Ink 35">
                  <a:extLst>
                    <a:ext uri="{FF2B5EF4-FFF2-40B4-BE49-F238E27FC236}">
                      <a16:creationId xmlns:a16="http://schemas.microsoft.com/office/drawing/2014/main" id="{181E39DF-104C-B46A-7882-1F1E15C94D07}"/>
                    </a:ext>
                  </a:extLst>
                </p:cNvPr>
                <p:cNvPicPr/>
                <p:nvPr/>
              </p:nvPicPr>
              <p:blipFill>
                <a:blip r:embed="rId49"/>
                <a:stretch>
                  <a:fillRect/>
                </a:stretch>
              </p:blipFill>
              <p:spPr>
                <a:xfrm>
                  <a:off x="8217909" y="2784505"/>
                  <a:ext cx="191880" cy="205560"/>
                </a:xfrm>
                <a:prstGeom prst="rect">
                  <a:avLst/>
                </a:prstGeom>
              </p:spPr>
            </p:pic>
          </mc:Fallback>
        </mc:AlternateContent>
      </p:grpSp>
      <p:grpSp>
        <p:nvGrpSpPr>
          <p:cNvPr id="51" name="Group 50">
            <a:extLst>
              <a:ext uri="{FF2B5EF4-FFF2-40B4-BE49-F238E27FC236}">
                <a16:creationId xmlns:a16="http://schemas.microsoft.com/office/drawing/2014/main" id="{6146A86B-26C0-CD88-2E73-6B7F20F91742}"/>
              </a:ext>
            </a:extLst>
          </p:cNvPr>
          <p:cNvGrpSpPr/>
          <p:nvPr/>
        </p:nvGrpSpPr>
        <p:grpSpPr>
          <a:xfrm>
            <a:off x="9018189" y="1146145"/>
            <a:ext cx="926280" cy="1956600"/>
            <a:chOff x="9018189" y="1146145"/>
            <a:chExt cx="926280" cy="1956600"/>
          </a:xfrm>
        </p:grpSpPr>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8625CA56-5960-7CF0-D04E-D103E5A643C1}"/>
                    </a:ext>
                  </a:extLst>
                </p14:cNvPr>
                <p14:cNvContentPartPr/>
                <p14:nvPr/>
              </p14:nvContentPartPr>
              <p14:xfrm>
                <a:off x="9134829" y="1226785"/>
                <a:ext cx="186480" cy="182160"/>
              </p14:xfrm>
            </p:contentPart>
          </mc:Choice>
          <mc:Fallback xmlns="">
            <p:pic>
              <p:nvPicPr>
                <p:cNvPr id="39" name="Ink 38">
                  <a:extLst>
                    <a:ext uri="{FF2B5EF4-FFF2-40B4-BE49-F238E27FC236}">
                      <a16:creationId xmlns:a16="http://schemas.microsoft.com/office/drawing/2014/main" id="{8625CA56-5960-7CF0-D04E-D103E5A643C1}"/>
                    </a:ext>
                  </a:extLst>
                </p:cNvPr>
                <p:cNvPicPr/>
                <p:nvPr/>
              </p:nvPicPr>
              <p:blipFill>
                <a:blip r:embed="rId51"/>
                <a:stretch>
                  <a:fillRect/>
                </a:stretch>
              </p:blipFill>
              <p:spPr>
                <a:xfrm>
                  <a:off x="9125829" y="1218145"/>
                  <a:ext cx="2041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Ink 39">
                  <a:extLst>
                    <a:ext uri="{FF2B5EF4-FFF2-40B4-BE49-F238E27FC236}">
                      <a16:creationId xmlns:a16="http://schemas.microsoft.com/office/drawing/2014/main" id="{78B47C51-372A-7FFB-CBC9-895FE4F45B99}"/>
                    </a:ext>
                  </a:extLst>
                </p14:cNvPr>
                <p14:cNvContentPartPr/>
                <p14:nvPr/>
              </p14:nvContentPartPr>
              <p14:xfrm>
                <a:off x="9162909" y="1538545"/>
                <a:ext cx="360360" cy="5040"/>
              </p14:xfrm>
            </p:contentPart>
          </mc:Choice>
          <mc:Fallback xmlns="">
            <p:pic>
              <p:nvPicPr>
                <p:cNvPr id="40" name="Ink 39">
                  <a:extLst>
                    <a:ext uri="{FF2B5EF4-FFF2-40B4-BE49-F238E27FC236}">
                      <a16:creationId xmlns:a16="http://schemas.microsoft.com/office/drawing/2014/main" id="{78B47C51-372A-7FFB-CBC9-895FE4F45B99}"/>
                    </a:ext>
                  </a:extLst>
                </p:cNvPr>
                <p:cNvPicPr/>
                <p:nvPr/>
              </p:nvPicPr>
              <p:blipFill>
                <a:blip r:embed="rId53"/>
                <a:stretch>
                  <a:fillRect/>
                </a:stretch>
              </p:blipFill>
              <p:spPr>
                <a:xfrm>
                  <a:off x="9153909" y="1529905"/>
                  <a:ext cx="378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Ink 40">
                  <a:extLst>
                    <a:ext uri="{FF2B5EF4-FFF2-40B4-BE49-F238E27FC236}">
                      <a16:creationId xmlns:a16="http://schemas.microsoft.com/office/drawing/2014/main" id="{E5EDC258-2573-96C8-5172-4F858E35D49C}"/>
                    </a:ext>
                  </a:extLst>
                </p14:cNvPr>
                <p14:cNvContentPartPr/>
                <p14:nvPr/>
              </p14:nvContentPartPr>
              <p14:xfrm>
                <a:off x="9151749" y="1721425"/>
                <a:ext cx="375480" cy="278280"/>
              </p14:xfrm>
            </p:contentPart>
          </mc:Choice>
          <mc:Fallback xmlns="">
            <p:pic>
              <p:nvPicPr>
                <p:cNvPr id="41" name="Ink 40">
                  <a:extLst>
                    <a:ext uri="{FF2B5EF4-FFF2-40B4-BE49-F238E27FC236}">
                      <a16:creationId xmlns:a16="http://schemas.microsoft.com/office/drawing/2014/main" id="{E5EDC258-2573-96C8-5172-4F858E35D49C}"/>
                    </a:ext>
                  </a:extLst>
                </p:cNvPr>
                <p:cNvPicPr/>
                <p:nvPr/>
              </p:nvPicPr>
              <p:blipFill>
                <a:blip r:embed="rId55"/>
                <a:stretch>
                  <a:fillRect/>
                </a:stretch>
              </p:blipFill>
              <p:spPr>
                <a:xfrm>
                  <a:off x="9143109" y="1712785"/>
                  <a:ext cx="3931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Ink 41">
                  <a:extLst>
                    <a:ext uri="{FF2B5EF4-FFF2-40B4-BE49-F238E27FC236}">
                      <a16:creationId xmlns:a16="http://schemas.microsoft.com/office/drawing/2014/main" id="{F9416D4A-6A91-9C1D-2E4C-05D49622CC75}"/>
                    </a:ext>
                  </a:extLst>
                </p14:cNvPr>
                <p14:cNvContentPartPr/>
                <p14:nvPr/>
              </p14:nvContentPartPr>
              <p14:xfrm>
                <a:off x="9359829" y="1863265"/>
                <a:ext cx="171720" cy="169920"/>
              </p14:xfrm>
            </p:contentPart>
          </mc:Choice>
          <mc:Fallback xmlns="">
            <p:pic>
              <p:nvPicPr>
                <p:cNvPr id="42" name="Ink 41">
                  <a:extLst>
                    <a:ext uri="{FF2B5EF4-FFF2-40B4-BE49-F238E27FC236}">
                      <a16:creationId xmlns:a16="http://schemas.microsoft.com/office/drawing/2014/main" id="{F9416D4A-6A91-9C1D-2E4C-05D49622CC75}"/>
                    </a:ext>
                  </a:extLst>
                </p:cNvPr>
                <p:cNvPicPr/>
                <p:nvPr/>
              </p:nvPicPr>
              <p:blipFill>
                <a:blip r:embed="rId57"/>
                <a:stretch>
                  <a:fillRect/>
                </a:stretch>
              </p:blipFill>
              <p:spPr>
                <a:xfrm>
                  <a:off x="9350829" y="1854625"/>
                  <a:ext cx="189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B9C2FD85-A3D9-4094-DEE8-098AD7C21E9C}"/>
                    </a:ext>
                  </a:extLst>
                </p14:cNvPr>
                <p14:cNvContentPartPr/>
                <p14:nvPr/>
              </p14:nvContentPartPr>
              <p14:xfrm>
                <a:off x="9018189" y="2580385"/>
                <a:ext cx="160920" cy="47520"/>
              </p14:xfrm>
            </p:contentPart>
          </mc:Choice>
          <mc:Fallback xmlns="">
            <p:pic>
              <p:nvPicPr>
                <p:cNvPr id="45" name="Ink 44">
                  <a:extLst>
                    <a:ext uri="{FF2B5EF4-FFF2-40B4-BE49-F238E27FC236}">
                      <a16:creationId xmlns:a16="http://schemas.microsoft.com/office/drawing/2014/main" id="{B9C2FD85-A3D9-4094-DEE8-098AD7C21E9C}"/>
                    </a:ext>
                  </a:extLst>
                </p:cNvPr>
                <p:cNvPicPr/>
                <p:nvPr/>
              </p:nvPicPr>
              <p:blipFill>
                <a:blip r:embed="rId59"/>
                <a:stretch>
                  <a:fillRect/>
                </a:stretch>
              </p:blipFill>
              <p:spPr>
                <a:xfrm>
                  <a:off x="9009189" y="2571745"/>
                  <a:ext cx="1785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Ink 45">
                  <a:extLst>
                    <a:ext uri="{FF2B5EF4-FFF2-40B4-BE49-F238E27FC236}">
                      <a16:creationId xmlns:a16="http://schemas.microsoft.com/office/drawing/2014/main" id="{5664B8A6-25A1-5391-7906-EFE4D11C7FFF}"/>
                    </a:ext>
                  </a:extLst>
                </p14:cNvPr>
                <p14:cNvContentPartPr/>
                <p14:nvPr/>
              </p14:nvContentPartPr>
              <p14:xfrm>
                <a:off x="9318429" y="2469865"/>
                <a:ext cx="57600" cy="175320"/>
              </p14:xfrm>
            </p:contentPart>
          </mc:Choice>
          <mc:Fallback xmlns="">
            <p:pic>
              <p:nvPicPr>
                <p:cNvPr id="46" name="Ink 45">
                  <a:extLst>
                    <a:ext uri="{FF2B5EF4-FFF2-40B4-BE49-F238E27FC236}">
                      <a16:creationId xmlns:a16="http://schemas.microsoft.com/office/drawing/2014/main" id="{5664B8A6-25A1-5391-7906-EFE4D11C7FFF}"/>
                    </a:ext>
                  </a:extLst>
                </p:cNvPr>
                <p:cNvPicPr/>
                <p:nvPr/>
              </p:nvPicPr>
              <p:blipFill>
                <a:blip r:embed="rId61"/>
                <a:stretch>
                  <a:fillRect/>
                </a:stretch>
              </p:blipFill>
              <p:spPr>
                <a:xfrm>
                  <a:off x="9309429" y="2461225"/>
                  <a:ext cx="75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FA579375-4170-70F6-4F86-026073FC1245}"/>
                    </a:ext>
                  </a:extLst>
                </p14:cNvPr>
                <p14:cNvContentPartPr/>
                <p14:nvPr/>
              </p14:nvContentPartPr>
              <p14:xfrm>
                <a:off x="9149229" y="2682265"/>
                <a:ext cx="482040" cy="75960"/>
              </p14:xfrm>
            </p:contentPart>
          </mc:Choice>
          <mc:Fallback xmlns="">
            <p:pic>
              <p:nvPicPr>
                <p:cNvPr id="47" name="Ink 46">
                  <a:extLst>
                    <a:ext uri="{FF2B5EF4-FFF2-40B4-BE49-F238E27FC236}">
                      <a16:creationId xmlns:a16="http://schemas.microsoft.com/office/drawing/2014/main" id="{FA579375-4170-70F6-4F86-026073FC1245}"/>
                    </a:ext>
                  </a:extLst>
                </p:cNvPr>
                <p:cNvPicPr/>
                <p:nvPr/>
              </p:nvPicPr>
              <p:blipFill>
                <a:blip r:embed="rId63"/>
                <a:stretch>
                  <a:fillRect/>
                </a:stretch>
              </p:blipFill>
              <p:spPr>
                <a:xfrm>
                  <a:off x="9140589" y="2673265"/>
                  <a:ext cx="4996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E55510D2-B703-0D5B-7F75-4DE0D33F9BCD}"/>
                    </a:ext>
                  </a:extLst>
                </p14:cNvPr>
                <p14:cNvContentPartPr/>
                <p14:nvPr/>
              </p14:nvContentPartPr>
              <p14:xfrm>
                <a:off x="9261189" y="2807905"/>
                <a:ext cx="358920" cy="280440"/>
              </p14:xfrm>
            </p:contentPart>
          </mc:Choice>
          <mc:Fallback xmlns="">
            <p:pic>
              <p:nvPicPr>
                <p:cNvPr id="48" name="Ink 47">
                  <a:extLst>
                    <a:ext uri="{FF2B5EF4-FFF2-40B4-BE49-F238E27FC236}">
                      <a16:creationId xmlns:a16="http://schemas.microsoft.com/office/drawing/2014/main" id="{E55510D2-B703-0D5B-7F75-4DE0D33F9BCD}"/>
                    </a:ext>
                  </a:extLst>
                </p:cNvPr>
                <p:cNvPicPr/>
                <p:nvPr/>
              </p:nvPicPr>
              <p:blipFill>
                <a:blip r:embed="rId65"/>
                <a:stretch>
                  <a:fillRect/>
                </a:stretch>
              </p:blipFill>
              <p:spPr>
                <a:xfrm>
                  <a:off x="9252549" y="2799265"/>
                  <a:ext cx="3765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D57FBF07-28F3-86BC-B11C-43CF40374558}"/>
                    </a:ext>
                  </a:extLst>
                </p14:cNvPr>
                <p14:cNvContentPartPr/>
                <p14:nvPr/>
              </p14:nvContentPartPr>
              <p14:xfrm>
                <a:off x="9493389" y="2929585"/>
                <a:ext cx="164520" cy="173160"/>
              </p14:xfrm>
            </p:contentPart>
          </mc:Choice>
          <mc:Fallback xmlns="">
            <p:pic>
              <p:nvPicPr>
                <p:cNvPr id="49" name="Ink 48">
                  <a:extLst>
                    <a:ext uri="{FF2B5EF4-FFF2-40B4-BE49-F238E27FC236}">
                      <a16:creationId xmlns:a16="http://schemas.microsoft.com/office/drawing/2014/main" id="{D57FBF07-28F3-86BC-B11C-43CF40374558}"/>
                    </a:ext>
                  </a:extLst>
                </p:cNvPr>
                <p:cNvPicPr/>
                <p:nvPr/>
              </p:nvPicPr>
              <p:blipFill>
                <a:blip r:embed="rId67"/>
                <a:stretch>
                  <a:fillRect/>
                </a:stretch>
              </p:blipFill>
              <p:spPr>
                <a:xfrm>
                  <a:off x="9484749" y="2920945"/>
                  <a:ext cx="182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0A10F15D-535B-66A2-1DE3-AF33DE2FA197}"/>
                    </a:ext>
                  </a:extLst>
                </p14:cNvPr>
                <p14:cNvContentPartPr/>
                <p14:nvPr/>
              </p14:nvContentPartPr>
              <p14:xfrm>
                <a:off x="9669789" y="1146145"/>
                <a:ext cx="274680" cy="1911960"/>
              </p14:xfrm>
            </p:contentPart>
          </mc:Choice>
          <mc:Fallback xmlns="">
            <p:pic>
              <p:nvPicPr>
                <p:cNvPr id="50" name="Ink 49">
                  <a:extLst>
                    <a:ext uri="{FF2B5EF4-FFF2-40B4-BE49-F238E27FC236}">
                      <a16:creationId xmlns:a16="http://schemas.microsoft.com/office/drawing/2014/main" id="{0A10F15D-535B-66A2-1DE3-AF33DE2FA197}"/>
                    </a:ext>
                  </a:extLst>
                </p:cNvPr>
                <p:cNvPicPr/>
                <p:nvPr/>
              </p:nvPicPr>
              <p:blipFill>
                <a:blip r:embed="rId69"/>
                <a:stretch>
                  <a:fillRect/>
                </a:stretch>
              </p:blipFill>
              <p:spPr>
                <a:xfrm>
                  <a:off x="9660789" y="1137145"/>
                  <a:ext cx="292320" cy="1929600"/>
                </a:xfrm>
                <a:prstGeom prst="rect">
                  <a:avLst/>
                </a:prstGeom>
              </p:spPr>
            </p:pic>
          </mc:Fallback>
        </mc:AlternateContent>
      </p:grpSp>
      <p:grpSp>
        <p:nvGrpSpPr>
          <p:cNvPr id="56" name="Group 55">
            <a:extLst>
              <a:ext uri="{FF2B5EF4-FFF2-40B4-BE49-F238E27FC236}">
                <a16:creationId xmlns:a16="http://schemas.microsoft.com/office/drawing/2014/main" id="{BB174313-F23A-0F34-CAA5-AFE004A5D366}"/>
              </a:ext>
            </a:extLst>
          </p:cNvPr>
          <p:cNvGrpSpPr/>
          <p:nvPr/>
        </p:nvGrpSpPr>
        <p:grpSpPr>
          <a:xfrm>
            <a:off x="6430869" y="4406305"/>
            <a:ext cx="666720" cy="490680"/>
            <a:chOff x="6430869" y="4406305"/>
            <a:chExt cx="666720" cy="490680"/>
          </a:xfrm>
        </p:grpSpPr>
        <mc:AlternateContent xmlns:mc="http://schemas.openxmlformats.org/markup-compatibility/2006" xmlns:p14="http://schemas.microsoft.com/office/powerpoint/2010/main">
          <mc:Choice Requires="p14">
            <p:contentPart p14:bwMode="auto" r:id="rId70">
              <p14:nvContentPartPr>
                <p14:cNvPr id="52" name="Ink 51">
                  <a:extLst>
                    <a:ext uri="{FF2B5EF4-FFF2-40B4-BE49-F238E27FC236}">
                      <a16:creationId xmlns:a16="http://schemas.microsoft.com/office/drawing/2014/main" id="{BB08118D-2DB9-3C97-6E6D-256F829F9062}"/>
                    </a:ext>
                  </a:extLst>
                </p14:cNvPr>
                <p14:cNvContentPartPr/>
                <p14:nvPr/>
              </p14:nvContentPartPr>
              <p14:xfrm>
                <a:off x="6430869" y="4452385"/>
                <a:ext cx="91440" cy="384120"/>
              </p14:xfrm>
            </p:contentPart>
          </mc:Choice>
          <mc:Fallback xmlns="">
            <p:pic>
              <p:nvPicPr>
                <p:cNvPr id="52" name="Ink 51">
                  <a:extLst>
                    <a:ext uri="{FF2B5EF4-FFF2-40B4-BE49-F238E27FC236}">
                      <a16:creationId xmlns:a16="http://schemas.microsoft.com/office/drawing/2014/main" id="{BB08118D-2DB9-3C97-6E6D-256F829F9062}"/>
                    </a:ext>
                  </a:extLst>
                </p:cNvPr>
                <p:cNvPicPr/>
                <p:nvPr/>
              </p:nvPicPr>
              <p:blipFill>
                <a:blip r:embed="rId71"/>
                <a:stretch>
                  <a:fillRect/>
                </a:stretch>
              </p:blipFill>
              <p:spPr>
                <a:xfrm>
                  <a:off x="6422229" y="4443745"/>
                  <a:ext cx="1090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136EB70C-731B-6A1B-33C3-C83FDD173416}"/>
                    </a:ext>
                  </a:extLst>
                </p14:cNvPr>
                <p14:cNvContentPartPr/>
                <p14:nvPr/>
              </p14:nvContentPartPr>
              <p14:xfrm>
                <a:off x="6510069" y="4406305"/>
                <a:ext cx="277560" cy="468720"/>
              </p14:xfrm>
            </p:contentPart>
          </mc:Choice>
          <mc:Fallback xmlns="">
            <p:pic>
              <p:nvPicPr>
                <p:cNvPr id="53" name="Ink 52">
                  <a:extLst>
                    <a:ext uri="{FF2B5EF4-FFF2-40B4-BE49-F238E27FC236}">
                      <a16:creationId xmlns:a16="http://schemas.microsoft.com/office/drawing/2014/main" id="{136EB70C-731B-6A1B-33C3-C83FDD173416}"/>
                    </a:ext>
                  </a:extLst>
                </p:cNvPr>
                <p:cNvPicPr/>
                <p:nvPr/>
              </p:nvPicPr>
              <p:blipFill>
                <a:blip r:embed="rId73"/>
                <a:stretch>
                  <a:fillRect/>
                </a:stretch>
              </p:blipFill>
              <p:spPr>
                <a:xfrm>
                  <a:off x="6501069" y="4397665"/>
                  <a:ext cx="2952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908E3481-87CC-0C8B-4142-E406564AF410}"/>
                    </a:ext>
                  </a:extLst>
                </p14:cNvPr>
                <p14:cNvContentPartPr/>
                <p14:nvPr/>
              </p14:nvContentPartPr>
              <p14:xfrm>
                <a:off x="6938109" y="4870705"/>
                <a:ext cx="159480" cy="26280"/>
              </p14:xfrm>
            </p:contentPart>
          </mc:Choice>
          <mc:Fallback xmlns="">
            <p:pic>
              <p:nvPicPr>
                <p:cNvPr id="54" name="Ink 53">
                  <a:extLst>
                    <a:ext uri="{FF2B5EF4-FFF2-40B4-BE49-F238E27FC236}">
                      <a16:creationId xmlns:a16="http://schemas.microsoft.com/office/drawing/2014/main" id="{908E3481-87CC-0C8B-4142-E406564AF410}"/>
                    </a:ext>
                  </a:extLst>
                </p:cNvPr>
                <p:cNvPicPr/>
                <p:nvPr/>
              </p:nvPicPr>
              <p:blipFill>
                <a:blip r:embed="rId75"/>
                <a:stretch>
                  <a:fillRect/>
                </a:stretch>
              </p:blipFill>
              <p:spPr>
                <a:xfrm>
                  <a:off x="6929109" y="4862065"/>
                  <a:ext cx="177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F5D600E2-0F4F-7764-DA02-AD8EC00587E3}"/>
                    </a:ext>
                  </a:extLst>
                </p14:cNvPr>
                <p14:cNvContentPartPr/>
                <p14:nvPr/>
              </p14:nvContentPartPr>
              <p14:xfrm>
                <a:off x="6893109" y="4753345"/>
                <a:ext cx="202320" cy="48600"/>
              </p14:xfrm>
            </p:contentPart>
          </mc:Choice>
          <mc:Fallback xmlns="">
            <p:pic>
              <p:nvPicPr>
                <p:cNvPr id="55" name="Ink 54">
                  <a:extLst>
                    <a:ext uri="{FF2B5EF4-FFF2-40B4-BE49-F238E27FC236}">
                      <a16:creationId xmlns:a16="http://schemas.microsoft.com/office/drawing/2014/main" id="{F5D600E2-0F4F-7764-DA02-AD8EC00587E3}"/>
                    </a:ext>
                  </a:extLst>
                </p:cNvPr>
                <p:cNvPicPr/>
                <p:nvPr/>
              </p:nvPicPr>
              <p:blipFill>
                <a:blip r:embed="rId77"/>
                <a:stretch>
                  <a:fillRect/>
                </a:stretch>
              </p:blipFill>
              <p:spPr>
                <a:xfrm>
                  <a:off x="6884109" y="4744345"/>
                  <a:ext cx="219960" cy="66240"/>
                </a:xfrm>
                <a:prstGeom prst="rect">
                  <a:avLst/>
                </a:prstGeom>
              </p:spPr>
            </p:pic>
          </mc:Fallback>
        </mc:AlternateContent>
      </p:grpSp>
      <p:grpSp>
        <p:nvGrpSpPr>
          <p:cNvPr id="60" name="Group 59">
            <a:extLst>
              <a:ext uri="{FF2B5EF4-FFF2-40B4-BE49-F238E27FC236}">
                <a16:creationId xmlns:a16="http://schemas.microsoft.com/office/drawing/2014/main" id="{8E4DF49C-6F7A-8419-B2C2-D194849FFF44}"/>
              </a:ext>
            </a:extLst>
          </p:cNvPr>
          <p:cNvGrpSpPr/>
          <p:nvPr/>
        </p:nvGrpSpPr>
        <p:grpSpPr>
          <a:xfrm>
            <a:off x="7727229" y="4085905"/>
            <a:ext cx="948240" cy="1531800"/>
            <a:chOff x="7727229" y="4085905"/>
            <a:chExt cx="948240" cy="1531800"/>
          </a:xfrm>
        </p:grpSpPr>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3A9E36A8-EA8C-0EA7-F52D-6A7B99A34038}"/>
                    </a:ext>
                  </a:extLst>
                </p14:cNvPr>
                <p14:cNvContentPartPr/>
                <p14:nvPr/>
              </p14:nvContentPartPr>
              <p14:xfrm>
                <a:off x="7727229" y="4085905"/>
                <a:ext cx="234720" cy="1531800"/>
              </p14:xfrm>
            </p:contentPart>
          </mc:Choice>
          <mc:Fallback xmlns="">
            <p:pic>
              <p:nvPicPr>
                <p:cNvPr id="57" name="Ink 56">
                  <a:extLst>
                    <a:ext uri="{FF2B5EF4-FFF2-40B4-BE49-F238E27FC236}">
                      <a16:creationId xmlns:a16="http://schemas.microsoft.com/office/drawing/2014/main" id="{3A9E36A8-EA8C-0EA7-F52D-6A7B99A34038}"/>
                    </a:ext>
                  </a:extLst>
                </p:cNvPr>
                <p:cNvPicPr/>
                <p:nvPr/>
              </p:nvPicPr>
              <p:blipFill>
                <a:blip r:embed="rId79"/>
                <a:stretch>
                  <a:fillRect/>
                </a:stretch>
              </p:blipFill>
              <p:spPr>
                <a:xfrm>
                  <a:off x="7718229" y="4077265"/>
                  <a:ext cx="252360" cy="1549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 name="Ink 57">
                  <a:extLst>
                    <a:ext uri="{FF2B5EF4-FFF2-40B4-BE49-F238E27FC236}">
                      <a16:creationId xmlns:a16="http://schemas.microsoft.com/office/drawing/2014/main" id="{D8A63EF9-883A-E8FD-4D3E-5DC610205ED0}"/>
                    </a:ext>
                  </a:extLst>
                </p14:cNvPr>
                <p14:cNvContentPartPr/>
                <p14:nvPr/>
              </p14:nvContentPartPr>
              <p14:xfrm>
                <a:off x="8108829" y="4222345"/>
                <a:ext cx="504360" cy="347400"/>
              </p14:xfrm>
            </p:contentPart>
          </mc:Choice>
          <mc:Fallback xmlns="">
            <p:pic>
              <p:nvPicPr>
                <p:cNvPr id="58" name="Ink 57">
                  <a:extLst>
                    <a:ext uri="{FF2B5EF4-FFF2-40B4-BE49-F238E27FC236}">
                      <a16:creationId xmlns:a16="http://schemas.microsoft.com/office/drawing/2014/main" id="{D8A63EF9-883A-E8FD-4D3E-5DC610205ED0}"/>
                    </a:ext>
                  </a:extLst>
                </p:cNvPr>
                <p:cNvPicPr/>
                <p:nvPr/>
              </p:nvPicPr>
              <p:blipFill>
                <a:blip r:embed="rId81"/>
                <a:stretch>
                  <a:fillRect/>
                </a:stretch>
              </p:blipFill>
              <p:spPr>
                <a:xfrm>
                  <a:off x="8099829" y="4213705"/>
                  <a:ext cx="52200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8207907A-C311-33B1-B8B8-A4DFDE3778ED}"/>
                    </a:ext>
                  </a:extLst>
                </p14:cNvPr>
                <p14:cNvContentPartPr/>
                <p14:nvPr/>
              </p14:nvContentPartPr>
              <p14:xfrm>
                <a:off x="8413749" y="4414225"/>
                <a:ext cx="261720" cy="239400"/>
              </p14:xfrm>
            </p:contentPart>
          </mc:Choice>
          <mc:Fallback xmlns="">
            <p:pic>
              <p:nvPicPr>
                <p:cNvPr id="59" name="Ink 58">
                  <a:extLst>
                    <a:ext uri="{FF2B5EF4-FFF2-40B4-BE49-F238E27FC236}">
                      <a16:creationId xmlns:a16="http://schemas.microsoft.com/office/drawing/2014/main" id="{8207907A-C311-33B1-B8B8-A4DFDE3778ED}"/>
                    </a:ext>
                  </a:extLst>
                </p:cNvPr>
                <p:cNvPicPr/>
                <p:nvPr/>
              </p:nvPicPr>
              <p:blipFill>
                <a:blip r:embed="rId83"/>
                <a:stretch>
                  <a:fillRect/>
                </a:stretch>
              </p:blipFill>
              <p:spPr>
                <a:xfrm>
                  <a:off x="8405109" y="4405225"/>
                  <a:ext cx="279360" cy="25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C4B33D7F-C2B6-FD65-C62E-5428E5E9A470}"/>
                  </a:ext>
                </a:extLst>
              </p14:cNvPr>
              <p14:cNvContentPartPr/>
              <p14:nvPr/>
            </p14:nvContentPartPr>
            <p14:xfrm>
              <a:off x="8259309" y="5135305"/>
              <a:ext cx="236160" cy="245520"/>
            </p14:xfrm>
          </p:contentPart>
        </mc:Choice>
        <mc:Fallback xmlns="">
          <p:pic>
            <p:nvPicPr>
              <p:cNvPr id="64" name="Ink 63">
                <a:extLst>
                  <a:ext uri="{FF2B5EF4-FFF2-40B4-BE49-F238E27FC236}">
                    <a16:creationId xmlns:a16="http://schemas.microsoft.com/office/drawing/2014/main" id="{C4B33D7F-C2B6-FD65-C62E-5428E5E9A470}"/>
                  </a:ext>
                </a:extLst>
              </p:cNvPr>
              <p:cNvPicPr/>
              <p:nvPr/>
            </p:nvPicPr>
            <p:blipFill>
              <a:blip r:embed="rId85"/>
              <a:stretch>
                <a:fillRect/>
              </a:stretch>
            </p:blipFill>
            <p:spPr>
              <a:xfrm>
                <a:off x="8250669" y="5126305"/>
                <a:ext cx="253800" cy="263160"/>
              </a:xfrm>
              <a:prstGeom prst="rect">
                <a:avLst/>
              </a:prstGeom>
            </p:spPr>
          </p:pic>
        </mc:Fallback>
      </mc:AlternateContent>
      <p:grpSp>
        <p:nvGrpSpPr>
          <p:cNvPr id="69" name="Group 68">
            <a:extLst>
              <a:ext uri="{FF2B5EF4-FFF2-40B4-BE49-F238E27FC236}">
                <a16:creationId xmlns:a16="http://schemas.microsoft.com/office/drawing/2014/main" id="{F08692A9-A7C8-EF52-6DD6-A320E3939EF2}"/>
              </a:ext>
            </a:extLst>
          </p:cNvPr>
          <p:cNvGrpSpPr/>
          <p:nvPr/>
        </p:nvGrpSpPr>
        <p:grpSpPr>
          <a:xfrm>
            <a:off x="9263709" y="3880345"/>
            <a:ext cx="1139040" cy="2193840"/>
            <a:chOff x="9263709" y="3880345"/>
            <a:chExt cx="1139040" cy="2193840"/>
          </a:xfrm>
        </p:grpSpPr>
        <mc:AlternateContent xmlns:mc="http://schemas.openxmlformats.org/markup-compatibility/2006" xmlns:p14="http://schemas.microsoft.com/office/powerpoint/2010/main">
          <mc:Choice Requires="p14">
            <p:contentPart p14:bwMode="auto" r:id="rId86">
              <p14:nvContentPartPr>
                <p14:cNvPr id="61" name="Ink 60">
                  <a:extLst>
                    <a:ext uri="{FF2B5EF4-FFF2-40B4-BE49-F238E27FC236}">
                      <a16:creationId xmlns:a16="http://schemas.microsoft.com/office/drawing/2014/main" id="{20983A2C-0DA1-1782-BF76-22D2F5EACB59}"/>
                    </a:ext>
                  </a:extLst>
                </p14:cNvPr>
                <p14:cNvContentPartPr/>
                <p14:nvPr/>
              </p14:nvContentPartPr>
              <p14:xfrm>
                <a:off x="9330669" y="4233865"/>
                <a:ext cx="480600" cy="398520"/>
              </p14:xfrm>
            </p:contentPart>
          </mc:Choice>
          <mc:Fallback xmlns="">
            <p:pic>
              <p:nvPicPr>
                <p:cNvPr id="61" name="Ink 60">
                  <a:extLst>
                    <a:ext uri="{FF2B5EF4-FFF2-40B4-BE49-F238E27FC236}">
                      <a16:creationId xmlns:a16="http://schemas.microsoft.com/office/drawing/2014/main" id="{20983A2C-0DA1-1782-BF76-22D2F5EACB59}"/>
                    </a:ext>
                  </a:extLst>
                </p:cNvPr>
                <p:cNvPicPr/>
                <p:nvPr/>
              </p:nvPicPr>
              <p:blipFill>
                <a:blip r:embed="rId87"/>
                <a:stretch>
                  <a:fillRect/>
                </a:stretch>
              </p:blipFill>
              <p:spPr>
                <a:xfrm>
                  <a:off x="9321669" y="4224865"/>
                  <a:ext cx="49824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Ink 61">
                  <a:extLst>
                    <a:ext uri="{FF2B5EF4-FFF2-40B4-BE49-F238E27FC236}">
                      <a16:creationId xmlns:a16="http://schemas.microsoft.com/office/drawing/2014/main" id="{C4D2BA08-F2E6-E9DF-9525-E2FD028C8D82}"/>
                    </a:ext>
                  </a:extLst>
                </p14:cNvPr>
                <p14:cNvContentPartPr/>
                <p14:nvPr/>
              </p14:nvContentPartPr>
              <p14:xfrm>
                <a:off x="9579789" y="4493425"/>
                <a:ext cx="259200" cy="245160"/>
              </p14:xfrm>
            </p:contentPart>
          </mc:Choice>
          <mc:Fallback xmlns="">
            <p:pic>
              <p:nvPicPr>
                <p:cNvPr id="62" name="Ink 61">
                  <a:extLst>
                    <a:ext uri="{FF2B5EF4-FFF2-40B4-BE49-F238E27FC236}">
                      <a16:creationId xmlns:a16="http://schemas.microsoft.com/office/drawing/2014/main" id="{C4D2BA08-F2E6-E9DF-9525-E2FD028C8D82}"/>
                    </a:ext>
                  </a:extLst>
                </p:cNvPr>
                <p:cNvPicPr/>
                <p:nvPr/>
              </p:nvPicPr>
              <p:blipFill>
                <a:blip r:embed="rId89"/>
                <a:stretch>
                  <a:fillRect/>
                </a:stretch>
              </p:blipFill>
              <p:spPr>
                <a:xfrm>
                  <a:off x="9570789" y="4484425"/>
                  <a:ext cx="2768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Ink 64">
                  <a:extLst>
                    <a:ext uri="{FF2B5EF4-FFF2-40B4-BE49-F238E27FC236}">
                      <a16:creationId xmlns:a16="http://schemas.microsoft.com/office/drawing/2014/main" id="{664FD1F7-9C8F-0EBF-26ED-E3E8C4BD90E9}"/>
                    </a:ext>
                  </a:extLst>
                </p14:cNvPr>
                <p14:cNvContentPartPr/>
                <p14:nvPr/>
              </p14:nvContentPartPr>
              <p14:xfrm>
                <a:off x="9263709" y="5171305"/>
                <a:ext cx="286200" cy="294480"/>
              </p14:xfrm>
            </p:contentPart>
          </mc:Choice>
          <mc:Fallback xmlns="">
            <p:pic>
              <p:nvPicPr>
                <p:cNvPr id="65" name="Ink 64">
                  <a:extLst>
                    <a:ext uri="{FF2B5EF4-FFF2-40B4-BE49-F238E27FC236}">
                      <a16:creationId xmlns:a16="http://schemas.microsoft.com/office/drawing/2014/main" id="{664FD1F7-9C8F-0EBF-26ED-E3E8C4BD90E9}"/>
                    </a:ext>
                  </a:extLst>
                </p:cNvPr>
                <p:cNvPicPr/>
                <p:nvPr/>
              </p:nvPicPr>
              <p:blipFill>
                <a:blip r:embed="rId91"/>
                <a:stretch>
                  <a:fillRect/>
                </a:stretch>
              </p:blipFill>
              <p:spPr>
                <a:xfrm>
                  <a:off x="9254709" y="5162305"/>
                  <a:ext cx="3038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Ink 65">
                  <a:extLst>
                    <a:ext uri="{FF2B5EF4-FFF2-40B4-BE49-F238E27FC236}">
                      <a16:creationId xmlns:a16="http://schemas.microsoft.com/office/drawing/2014/main" id="{9F567874-8782-891B-3DA5-2A4FB9A27C0F}"/>
                    </a:ext>
                  </a:extLst>
                </p14:cNvPr>
                <p14:cNvContentPartPr/>
                <p14:nvPr/>
              </p14:nvContentPartPr>
              <p14:xfrm>
                <a:off x="9579069" y="5034505"/>
                <a:ext cx="566280" cy="484920"/>
              </p14:xfrm>
            </p:contentPart>
          </mc:Choice>
          <mc:Fallback xmlns="">
            <p:pic>
              <p:nvPicPr>
                <p:cNvPr id="66" name="Ink 65">
                  <a:extLst>
                    <a:ext uri="{FF2B5EF4-FFF2-40B4-BE49-F238E27FC236}">
                      <a16:creationId xmlns:a16="http://schemas.microsoft.com/office/drawing/2014/main" id="{9F567874-8782-891B-3DA5-2A4FB9A27C0F}"/>
                    </a:ext>
                  </a:extLst>
                </p:cNvPr>
                <p:cNvPicPr/>
                <p:nvPr/>
              </p:nvPicPr>
              <p:blipFill>
                <a:blip r:embed="rId93"/>
                <a:stretch>
                  <a:fillRect/>
                </a:stretch>
              </p:blipFill>
              <p:spPr>
                <a:xfrm>
                  <a:off x="9570069" y="5025865"/>
                  <a:ext cx="58392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7" name="Ink 66">
                  <a:extLst>
                    <a:ext uri="{FF2B5EF4-FFF2-40B4-BE49-F238E27FC236}">
                      <a16:creationId xmlns:a16="http://schemas.microsoft.com/office/drawing/2014/main" id="{2E792F7E-83B2-EFAB-FBF4-428EB800502D}"/>
                    </a:ext>
                  </a:extLst>
                </p14:cNvPr>
                <p14:cNvContentPartPr/>
                <p14:nvPr/>
              </p14:nvContentPartPr>
              <p14:xfrm>
                <a:off x="9865269" y="5277145"/>
                <a:ext cx="181440" cy="225000"/>
              </p14:xfrm>
            </p:contentPart>
          </mc:Choice>
          <mc:Fallback xmlns="">
            <p:pic>
              <p:nvPicPr>
                <p:cNvPr id="67" name="Ink 66">
                  <a:extLst>
                    <a:ext uri="{FF2B5EF4-FFF2-40B4-BE49-F238E27FC236}">
                      <a16:creationId xmlns:a16="http://schemas.microsoft.com/office/drawing/2014/main" id="{2E792F7E-83B2-EFAB-FBF4-428EB800502D}"/>
                    </a:ext>
                  </a:extLst>
                </p:cNvPr>
                <p:cNvPicPr/>
                <p:nvPr/>
              </p:nvPicPr>
              <p:blipFill>
                <a:blip r:embed="rId95"/>
                <a:stretch>
                  <a:fillRect/>
                </a:stretch>
              </p:blipFill>
              <p:spPr>
                <a:xfrm>
                  <a:off x="9856629" y="5268145"/>
                  <a:ext cx="199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ED1A4485-0073-EA4E-1A4A-A2193CBC68EF}"/>
                    </a:ext>
                  </a:extLst>
                </p14:cNvPr>
                <p14:cNvContentPartPr/>
                <p14:nvPr/>
              </p14:nvContentPartPr>
              <p14:xfrm>
                <a:off x="10060029" y="3880345"/>
                <a:ext cx="342720" cy="2193840"/>
              </p14:xfrm>
            </p:contentPart>
          </mc:Choice>
          <mc:Fallback xmlns="">
            <p:pic>
              <p:nvPicPr>
                <p:cNvPr id="68" name="Ink 67">
                  <a:extLst>
                    <a:ext uri="{FF2B5EF4-FFF2-40B4-BE49-F238E27FC236}">
                      <a16:creationId xmlns:a16="http://schemas.microsoft.com/office/drawing/2014/main" id="{ED1A4485-0073-EA4E-1A4A-A2193CBC68EF}"/>
                    </a:ext>
                  </a:extLst>
                </p:cNvPr>
                <p:cNvPicPr/>
                <p:nvPr/>
              </p:nvPicPr>
              <p:blipFill>
                <a:blip r:embed="rId97"/>
                <a:stretch>
                  <a:fillRect/>
                </a:stretch>
              </p:blipFill>
              <p:spPr>
                <a:xfrm>
                  <a:off x="10051029" y="3871345"/>
                  <a:ext cx="360360" cy="2211480"/>
                </a:xfrm>
                <a:prstGeom prst="rect">
                  <a:avLst/>
                </a:prstGeom>
              </p:spPr>
            </p:pic>
          </mc:Fallback>
        </mc:AlternateContent>
      </p:grpSp>
      <p:grpSp>
        <p:nvGrpSpPr>
          <p:cNvPr id="70" name="Group 69">
            <a:extLst>
              <a:ext uri="{FF2B5EF4-FFF2-40B4-BE49-F238E27FC236}">
                <a16:creationId xmlns:a16="http://schemas.microsoft.com/office/drawing/2014/main" id="{38A01C44-2214-742B-D473-72156B63C7FD}"/>
              </a:ext>
            </a:extLst>
          </p:cNvPr>
          <p:cNvGrpSpPr/>
          <p:nvPr/>
        </p:nvGrpSpPr>
        <p:grpSpPr>
          <a:xfrm>
            <a:off x="3200920" y="2272018"/>
            <a:ext cx="10440" cy="18360"/>
            <a:chOff x="3200920" y="2272018"/>
            <a:chExt cx="10440" cy="18360"/>
          </a:xfrm>
        </p:grpSpPr>
        <mc:AlternateContent xmlns:mc="http://schemas.openxmlformats.org/markup-compatibility/2006">
          <mc:Choice xmlns:p14="http://schemas.microsoft.com/office/powerpoint/2010/main" Requires="p14">
            <p:contentPart p14:bwMode="auto" r:id="rId98">
              <p14:nvContentPartPr>
                <p14:cNvPr id="7" name="Ink 6">
                  <a:extLst>
                    <a:ext uri="{FF2B5EF4-FFF2-40B4-BE49-F238E27FC236}">
                      <a16:creationId xmlns:a16="http://schemas.microsoft.com/office/drawing/2014/main" id="{F3677AA3-C293-A93D-EDF7-8B120D3BE007}"/>
                    </a:ext>
                  </a:extLst>
                </p14:cNvPr>
                <p14:cNvContentPartPr/>
                <p14:nvPr/>
              </p14:nvContentPartPr>
              <p14:xfrm>
                <a:off x="3200920" y="2272018"/>
                <a:ext cx="10440" cy="18360"/>
              </p14:xfrm>
            </p:contentPart>
          </mc:Choice>
          <mc:Fallback>
            <p:pic>
              <p:nvPicPr>
                <p:cNvPr id="7" name="Ink 6">
                  <a:extLst>
                    <a:ext uri="{FF2B5EF4-FFF2-40B4-BE49-F238E27FC236}">
                      <a16:creationId xmlns:a16="http://schemas.microsoft.com/office/drawing/2014/main" id="{F3677AA3-C293-A93D-EDF7-8B120D3BE007}"/>
                    </a:ext>
                  </a:extLst>
                </p:cNvPr>
                <p:cNvPicPr/>
                <p:nvPr/>
              </p:nvPicPr>
              <p:blipFill>
                <a:blip r:embed="rId99"/>
                <a:stretch>
                  <a:fillRect/>
                </a:stretch>
              </p:blipFill>
              <p:spPr>
                <a:xfrm>
                  <a:off x="3192280" y="2263378"/>
                  <a:ext cx="280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3" name="Ink 42">
                  <a:extLst>
                    <a:ext uri="{FF2B5EF4-FFF2-40B4-BE49-F238E27FC236}">
                      <a16:creationId xmlns:a16="http://schemas.microsoft.com/office/drawing/2014/main" id="{1F6DF37A-B01A-2A32-918D-1258DFDCEC5C}"/>
                    </a:ext>
                  </a:extLst>
                </p14:cNvPr>
                <p14:cNvContentPartPr/>
                <p14:nvPr/>
              </p14:nvContentPartPr>
              <p14:xfrm>
                <a:off x="3200920" y="2287498"/>
                <a:ext cx="360" cy="360"/>
              </p14:xfrm>
            </p:contentPart>
          </mc:Choice>
          <mc:Fallback>
            <p:pic>
              <p:nvPicPr>
                <p:cNvPr id="43" name="Ink 42">
                  <a:extLst>
                    <a:ext uri="{FF2B5EF4-FFF2-40B4-BE49-F238E27FC236}">
                      <a16:creationId xmlns:a16="http://schemas.microsoft.com/office/drawing/2014/main" id="{1F6DF37A-B01A-2A32-918D-1258DFDCEC5C}"/>
                    </a:ext>
                  </a:extLst>
                </p:cNvPr>
                <p:cNvPicPr/>
                <p:nvPr/>
              </p:nvPicPr>
              <p:blipFill>
                <a:blip r:embed="rId101"/>
                <a:stretch>
                  <a:fillRect/>
                </a:stretch>
              </p:blipFill>
              <p:spPr>
                <a:xfrm>
                  <a:off x="3192280" y="2278498"/>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
            <p14:nvContentPartPr>
              <p14:cNvPr id="71" name="Ink 70">
                <a:extLst>
                  <a:ext uri="{FF2B5EF4-FFF2-40B4-BE49-F238E27FC236}">
                    <a16:creationId xmlns:a16="http://schemas.microsoft.com/office/drawing/2014/main" id="{A05EE5F6-426B-5495-4331-80A30A7740EB}"/>
                  </a:ext>
                </a:extLst>
              </p14:cNvPr>
              <p14:cNvContentPartPr/>
              <p14:nvPr/>
            </p14:nvContentPartPr>
            <p14:xfrm>
              <a:off x="8386360" y="667858"/>
              <a:ext cx="304920" cy="412200"/>
            </p14:xfrm>
          </p:contentPart>
        </mc:Choice>
        <mc:Fallback>
          <p:pic>
            <p:nvPicPr>
              <p:cNvPr id="71" name="Ink 70">
                <a:extLst>
                  <a:ext uri="{FF2B5EF4-FFF2-40B4-BE49-F238E27FC236}">
                    <a16:creationId xmlns:a16="http://schemas.microsoft.com/office/drawing/2014/main" id="{A05EE5F6-426B-5495-4331-80A30A7740EB}"/>
                  </a:ext>
                </a:extLst>
              </p:cNvPr>
              <p:cNvPicPr/>
              <p:nvPr/>
            </p:nvPicPr>
            <p:blipFill>
              <a:blip r:embed="rId103"/>
              <a:stretch>
                <a:fillRect/>
              </a:stretch>
            </p:blipFill>
            <p:spPr>
              <a:xfrm>
                <a:off x="8377360" y="658858"/>
                <a:ext cx="32256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2" name="Ink 71">
                <a:extLst>
                  <a:ext uri="{FF2B5EF4-FFF2-40B4-BE49-F238E27FC236}">
                    <a16:creationId xmlns:a16="http://schemas.microsoft.com/office/drawing/2014/main" id="{F709532F-F2EE-0026-399A-9BA5057DB0C0}"/>
                  </a:ext>
                </a:extLst>
              </p14:cNvPr>
              <p14:cNvContentPartPr/>
              <p14:nvPr/>
            </p14:nvContentPartPr>
            <p14:xfrm>
              <a:off x="7648000" y="991138"/>
              <a:ext cx="1112760" cy="1132200"/>
            </p14:xfrm>
          </p:contentPart>
        </mc:Choice>
        <mc:Fallback>
          <p:pic>
            <p:nvPicPr>
              <p:cNvPr id="72" name="Ink 71">
                <a:extLst>
                  <a:ext uri="{FF2B5EF4-FFF2-40B4-BE49-F238E27FC236}">
                    <a16:creationId xmlns:a16="http://schemas.microsoft.com/office/drawing/2014/main" id="{F709532F-F2EE-0026-399A-9BA5057DB0C0}"/>
                  </a:ext>
                </a:extLst>
              </p:cNvPr>
              <p:cNvPicPr/>
              <p:nvPr/>
            </p:nvPicPr>
            <p:blipFill>
              <a:blip r:embed="rId105"/>
              <a:stretch>
                <a:fillRect/>
              </a:stretch>
            </p:blipFill>
            <p:spPr>
              <a:xfrm>
                <a:off x="7639360" y="982498"/>
                <a:ext cx="1130400" cy="1149840"/>
              </a:xfrm>
              <a:prstGeom prst="rect">
                <a:avLst/>
              </a:prstGeom>
            </p:spPr>
          </p:pic>
        </mc:Fallback>
      </mc:AlternateContent>
      <p:grpSp>
        <p:nvGrpSpPr>
          <p:cNvPr id="110" name="Group 109">
            <a:extLst>
              <a:ext uri="{FF2B5EF4-FFF2-40B4-BE49-F238E27FC236}">
                <a16:creationId xmlns:a16="http://schemas.microsoft.com/office/drawing/2014/main" id="{EDE650C6-A0DC-FCD4-E1E9-04A0A9B638E9}"/>
              </a:ext>
            </a:extLst>
          </p:cNvPr>
          <p:cNvGrpSpPr/>
          <p:nvPr/>
        </p:nvGrpSpPr>
        <p:grpSpPr>
          <a:xfrm>
            <a:off x="8402000" y="3592167"/>
            <a:ext cx="781920" cy="545760"/>
            <a:chOff x="8402000" y="3592167"/>
            <a:chExt cx="781920" cy="545760"/>
          </a:xfrm>
        </p:grpSpPr>
        <mc:AlternateContent xmlns:mc="http://schemas.openxmlformats.org/markup-compatibility/2006">
          <mc:Choice xmlns:p14="http://schemas.microsoft.com/office/powerpoint/2010/main" Requires="p14">
            <p:contentPart p14:bwMode="auto" r:id="rId106">
              <p14:nvContentPartPr>
                <p14:cNvPr id="98" name="Ink 97">
                  <a:extLst>
                    <a:ext uri="{FF2B5EF4-FFF2-40B4-BE49-F238E27FC236}">
                      <a16:creationId xmlns:a16="http://schemas.microsoft.com/office/drawing/2014/main" id="{3E8A6FB0-FEC2-CCA1-E039-84FCB75DDED8}"/>
                    </a:ext>
                  </a:extLst>
                </p14:cNvPr>
                <p14:cNvContentPartPr/>
                <p14:nvPr/>
              </p14:nvContentPartPr>
              <p14:xfrm>
                <a:off x="8402000" y="3942087"/>
                <a:ext cx="111960" cy="195840"/>
              </p14:xfrm>
            </p:contentPart>
          </mc:Choice>
          <mc:Fallback>
            <p:pic>
              <p:nvPicPr>
                <p:cNvPr id="98" name="Ink 97">
                  <a:extLst>
                    <a:ext uri="{FF2B5EF4-FFF2-40B4-BE49-F238E27FC236}">
                      <a16:creationId xmlns:a16="http://schemas.microsoft.com/office/drawing/2014/main" id="{3E8A6FB0-FEC2-CCA1-E039-84FCB75DDED8}"/>
                    </a:ext>
                  </a:extLst>
                </p:cNvPr>
                <p:cNvPicPr/>
                <p:nvPr/>
              </p:nvPicPr>
              <p:blipFill>
                <a:blip r:embed="rId107"/>
                <a:stretch>
                  <a:fillRect/>
                </a:stretch>
              </p:blipFill>
              <p:spPr>
                <a:xfrm>
                  <a:off x="8393000" y="3933447"/>
                  <a:ext cx="1296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9" name="Ink 98">
                  <a:extLst>
                    <a:ext uri="{FF2B5EF4-FFF2-40B4-BE49-F238E27FC236}">
                      <a16:creationId xmlns:a16="http://schemas.microsoft.com/office/drawing/2014/main" id="{4B7F58E6-1FF4-FF8A-2E4A-22FA75A37699}"/>
                    </a:ext>
                  </a:extLst>
                </p14:cNvPr>
                <p14:cNvContentPartPr/>
                <p14:nvPr/>
              </p14:nvContentPartPr>
              <p14:xfrm>
                <a:off x="8571920" y="3811767"/>
                <a:ext cx="86040" cy="54720"/>
              </p14:xfrm>
            </p:contentPart>
          </mc:Choice>
          <mc:Fallback>
            <p:pic>
              <p:nvPicPr>
                <p:cNvPr id="99" name="Ink 98">
                  <a:extLst>
                    <a:ext uri="{FF2B5EF4-FFF2-40B4-BE49-F238E27FC236}">
                      <a16:creationId xmlns:a16="http://schemas.microsoft.com/office/drawing/2014/main" id="{4B7F58E6-1FF4-FF8A-2E4A-22FA75A37699}"/>
                    </a:ext>
                  </a:extLst>
                </p:cNvPr>
                <p:cNvPicPr/>
                <p:nvPr/>
              </p:nvPicPr>
              <p:blipFill>
                <a:blip r:embed="rId109"/>
                <a:stretch>
                  <a:fillRect/>
                </a:stretch>
              </p:blipFill>
              <p:spPr>
                <a:xfrm>
                  <a:off x="8563280" y="3802767"/>
                  <a:ext cx="1036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0" name="Ink 99">
                  <a:extLst>
                    <a:ext uri="{FF2B5EF4-FFF2-40B4-BE49-F238E27FC236}">
                      <a16:creationId xmlns:a16="http://schemas.microsoft.com/office/drawing/2014/main" id="{B5DF861C-A2CB-3117-45C0-5DA3B09FAB55}"/>
                    </a:ext>
                  </a:extLst>
                </p14:cNvPr>
                <p14:cNvContentPartPr/>
                <p14:nvPr/>
              </p14:nvContentPartPr>
              <p14:xfrm>
                <a:off x="8762360" y="3592167"/>
                <a:ext cx="115920" cy="140760"/>
              </p14:xfrm>
            </p:contentPart>
          </mc:Choice>
          <mc:Fallback>
            <p:pic>
              <p:nvPicPr>
                <p:cNvPr id="100" name="Ink 99">
                  <a:extLst>
                    <a:ext uri="{FF2B5EF4-FFF2-40B4-BE49-F238E27FC236}">
                      <a16:creationId xmlns:a16="http://schemas.microsoft.com/office/drawing/2014/main" id="{B5DF861C-A2CB-3117-45C0-5DA3B09FAB55}"/>
                    </a:ext>
                  </a:extLst>
                </p:cNvPr>
                <p:cNvPicPr/>
                <p:nvPr/>
              </p:nvPicPr>
              <p:blipFill>
                <a:blip r:embed="rId111"/>
                <a:stretch>
                  <a:fillRect/>
                </a:stretch>
              </p:blipFill>
              <p:spPr>
                <a:xfrm>
                  <a:off x="8753720" y="3583167"/>
                  <a:ext cx="1335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1" name="Ink 100">
                  <a:extLst>
                    <a:ext uri="{FF2B5EF4-FFF2-40B4-BE49-F238E27FC236}">
                      <a16:creationId xmlns:a16="http://schemas.microsoft.com/office/drawing/2014/main" id="{50BDD134-0F99-5ACF-A305-4DD6A7011B5E}"/>
                    </a:ext>
                  </a:extLst>
                </p14:cNvPr>
                <p14:cNvContentPartPr/>
                <p14:nvPr/>
              </p14:nvContentPartPr>
              <p14:xfrm>
                <a:off x="8873600" y="3707367"/>
                <a:ext cx="37800" cy="75600"/>
              </p14:xfrm>
            </p:contentPart>
          </mc:Choice>
          <mc:Fallback>
            <p:pic>
              <p:nvPicPr>
                <p:cNvPr id="101" name="Ink 100">
                  <a:extLst>
                    <a:ext uri="{FF2B5EF4-FFF2-40B4-BE49-F238E27FC236}">
                      <a16:creationId xmlns:a16="http://schemas.microsoft.com/office/drawing/2014/main" id="{50BDD134-0F99-5ACF-A305-4DD6A7011B5E}"/>
                    </a:ext>
                  </a:extLst>
                </p:cNvPr>
                <p:cNvPicPr/>
                <p:nvPr/>
              </p:nvPicPr>
              <p:blipFill>
                <a:blip r:embed="rId113"/>
                <a:stretch>
                  <a:fillRect/>
                </a:stretch>
              </p:blipFill>
              <p:spPr>
                <a:xfrm>
                  <a:off x="8864960" y="3698367"/>
                  <a:ext cx="554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2" name="Ink 101">
                  <a:extLst>
                    <a:ext uri="{FF2B5EF4-FFF2-40B4-BE49-F238E27FC236}">
                      <a16:creationId xmlns:a16="http://schemas.microsoft.com/office/drawing/2014/main" id="{C8C597C1-3EA9-FDE2-C798-D366D9238F6D}"/>
                    </a:ext>
                  </a:extLst>
                </p14:cNvPr>
                <p14:cNvContentPartPr/>
                <p14:nvPr/>
              </p14:nvContentPartPr>
              <p14:xfrm>
                <a:off x="8961440" y="3649407"/>
                <a:ext cx="97560" cy="114840"/>
              </p14:xfrm>
            </p:contentPart>
          </mc:Choice>
          <mc:Fallback>
            <p:pic>
              <p:nvPicPr>
                <p:cNvPr id="102" name="Ink 101">
                  <a:extLst>
                    <a:ext uri="{FF2B5EF4-FFF2-40B4-BE49-F238E27FC236}">
                      <a16:creationId xmlns:a16="http://schemas.microsoft.com/office/drawing/2014/main" id="{C8C597C1-3EA9-FDE2-C798-D366D9238F6D}"/>
                    </a:ext>
                  </a:extLst>
                </p:cNvPr>
                <p:cNvPicPr/>
                <p:nvPr/>
              </p:nvPicPr>
              <p:blipFill>
                <a:blip r:embed="rId115"/>
                <a:stretch>
                  <a:fillRect/>
                </a:stretch>
              </p:blipFill>
              <p:spPr>
                <a:xfrm>
                  <a:off x="8952440" y="3640767"/>
                  <a:ext cx="1152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3" name="Ink 102">
                  <a:extLst>
                    <a:ext uri="{FF2B5EF4-FFF2-40B4-BE49-F238E27FC236}">
                      <a16:creationId xmlns:a16="http://schemas.microsoft.com/office/drawing/2014/main" id="{8A3B5256-9FC7-DDBE-4E8B-70DDA1504C59}"/>
                    </a:ext>
                  </a:extLst>
                </p14:cNvPr>
                <p14:cNvContentPartPr/>
                <p14:nvPr/>
              </p14:nvContentPartPr>
              <p14:xfrm>
                <a:off x="9122720" y="3640047"/>
                <a:ext cx="61200" cy="152280"/>
              </p14:xfrm>
            </p:contentPart>
          </mc:Choice>
          <mc:Fallback>
            <p:pic>
              <p:nvPicPr>
                <p:cNvPr id="103" name="Ink 102">
                  <a:extLst>
                    <a:ext uri="{FF2B5EF4-FFF2-40B4-BE49-F238E27FC236}">
                      <a16:creationId xmlns:a16="http://schemas.microsoft.com/office/drawing/2014/main" id="{8A3B5256-9FC7-DDBE-4E8B-70DDA1504C59}"/>
                    </a:ext>
                  </a:extLst>
                </p:cNvPr>
                <p:cNvPicPr/>
                <p:nvPr/>
              </p:nvPicPr>
              <p:blipFill>
                <a:blip r:embed="rId117"/>
                <a:stretch>
                  <a:fillRect/>
                </a:stretch>
              </p:blipFill>
              <p:spPr>
                <a:xfrm>
                  <a:off x="9114080" y="3631047"/>
                  <a:ext cx="78840" cy="169920"/>
                </a:xfrm>
                <a:prstGeom prst="rect">
                  <a:avLst/>
                </a:prstGeom>
              </p:spPr>
            </p:pic>
          </mc:Fallback>
        </mc:AlternateContent>
      </p:grpSp>
      <p:grpSp>
        <p:nvGrpSpPr>
          <p:cNvPr id="118" name="Group 117">
            <a:extLst>
              <a:ext uri="{FF2B5EF4-FFF2-40B4-BE49-F238E27FC236}">
                <a16:creationId xmlns:a16="http://schemas.microsoft.com/office/drawing/2014/main" id="{4A6CB223-21C1-8F05-9B32-262B1604086D}"/>
              </a:ext>
            </a:extLst>
          </p:cNvPr>
          <p:cNvGrpSpPr/>
          <p:nvPr/>
        </p:nvGrpSpPr>
        <p:grpSpPr>
          <a:xfrm>
            <a:off x="9518360" y="3548607"/>
            <a:ext cx="1195920" cy="555480"/>
            <a:chOff x="9518360" y="3548607"/>
            <a:chExt cx="1195920" cy="555480"/>
          </a:xfrm>
        </p:grpSpPr>
        <mc:AlternateContent xmlns:mc="http://schemas.openxmlformats.org/markup-compatibility/2006">
          <mc:Choice xmlns:p14="http://schemas.microsoft.com/office/powerpoint/2010/main" Requires="p14">
            <p:contentPart p14:bwMode="auto" r:id="rId118">
              <p14:nvContentPartPr>
                <p14:cNvPr id="104" name="Ink 103">
                  <a:extLst>
                    <a:ext uri="{FF2B5EF4-FFF2-40B4-BE49-F238E27FC236}">
                      <a16:creationId xmlns:a16="http://schemas.microsoft.com/office/drawing/2014/main" id="{C9FCED9B-CCF2-EE29-BAFC-A4757B09B31D}"/>
                    </a:ext>
                  </a:extLst>
                </p14:cNvPr>
                <p14:cNvContentPartPr/>
                <p14:nvPr/>
              </p14:nvContentPartPr>
              <p14:xfrm>
                <a:off x="9518360" y="3799887"/>
                <a:ext cx="383040" cy="304200"/>
              </p14:xfrm>
            </p:contentPart>
          </mc:Choice>
          <mc:Fallback>
            <p:pic>
              <p:nvPicPr>
                <p:cNvPr id="104" name="Ink 103">
                  <a:extLst>
                    <a:ext uri="{FF2B5EF4-FFF2-40B4-BE49-F238E27FC236}">
                      <a16:creationId xmlns:a16="http://schemas.microsoft.com/office/drawing/2014/main" id="{C9FCED9B-CCF2-EE29-BAFC-A4757B09B31D}"/>
                    </a:ext>
                  </a:extLst>
                </p:cNvPr>
                <p:cNvPicPr/>
                <p:nvPr/>
              </p:nvPicPr>
              <p:blipFill>
                <a:blip r:embed="rId119"/>
                <a:stretch>
                  <a:fillRect/>
                </a:stretch>
              </p:blipFill>
              <p:spPr>
                <a:xfrm>
                  <a:off x="9509720" y="3790887"/>
                  <a:ext cx="40068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5" name="Ink 104">
                  <a:extLst>
                    <a:ext uri="{FF2B5EF4-FFF2-40B4-BE49-F238E27FC236}">
                      <a16:creationId xmlns:a16="http://schemas.microsoft.com/office/drawing/2014/main" id="{D28AFD5F-147F-7708-E613-24D8B4354A6E}"/>
                    </a:ext>
                  </a:extLst>
                </p14:cNvPr>
                <p14:cNvContentPartPr/>
                <p14:nvPr/>
              </p14:nvContentPartPr>
              <p14:xfrm>
                <a:off x="9948560" y="3790167"/>
                <a:ext cx="38880" cy="102240"/>
              </p14:xfrm>
            </p:contentPart>
          </mc:Choice>
          <mc:Fallback>
            <p:pic>
              <p:nvPicPr>
                <p:cNvPr id="105" name="Ink 104">
                  <a:extLst>
                    <a:ext uri="{FF2B5EF4-FFF2-40B4-BE49-F238E27FC236}">
                      <a16:creationId xmlns:a16="http://schemas.microsoft.com/office/drawing/2014/main" id="{D28AFD5F-147F-7708-E613-24D8B4354A6E}"/>
                    </a:ext>
                  </a:extLst>
                </p:cNvPr>
                <p:cNvPicPr/>
                <p:nvPr/>
              </p:nvPicPr>
              <p:blipFill>
                <a:blip r:embed="rId121"/>
                <a:stretch>
                  <a:fillRect/>
                </a:stretch>
              </p:blipFill>
              <p:spPr>
                <a:xfrm>
                  <a:off x="9939560" y="3781167"/>
                  <a:ext cx="565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6" name="Ink 105">
                  <a:extLst>
                    <a:ext uri="{FF2B5EF4-FFF2-40B4-BE49-F238E27FC236}">
                      <a16:creationId xmlns:a16="http://schemas.microsoft.com/office/drawing/2014/main" id="{ABF2E44D-331B-1008-04DD-157FAF3DEAD3}"/>
                    </a:ext>
                  </a:extLst>
                </p14:cNvPr>
                <p14:cNvContentPartPr/>
                <p14:nvPr/>
              </p14:nvContentPartPr>
              <p14:xfrm>
                <a:off x="10151600" y="3548607"/>
                <a:ext cx="82800" cy="159120"/>
              </p14:xfrm>
            </p:contentPart>
          </mc:Choice>
          <mc:Fallback>
            <p:pic>
              <p:nvPicPr>
                <p:cNvPr id="106" name="Ink 105">
                  <a:extLst>
                    <a:ext uri="{FF2B5EF4-FFF2-40B4-BE49-F238E27FC236}">
                      <a16:creationId xmlns:a16="http://schemas.microsoft.com/office/drawing/2014/main" id="{ABF2E44D-331B-1008-04DD-157FAF3DEAD3}"/>
                    </a:ext>
                  </a:extLst>
                </p:cNvPr>
                <p:cNvPicPr/>
                <p:nvPr/>
              </p:nvPicPr>
              <p:blipFill>
                <a:blip r:embed="rId123"/>
                <a:stretch>
                  <a:fillRect/>
                </a:stretch>
              </p:blipFill>
              <p:spPr>
                <a:xfrm>
                  <a:off x="10142600" y="3539607"/>
                  <a:ext cx="1004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7" name="Ink 106">
                  <a:extLst>
                    <a:ext uri="{FF2B5EF4-FFF2-40B4-BE49-F238E27FC236}">
                      <a16:creationId xmlns:a16="http://schemas.microsoft.com/office/drawing/2014/main" id="{B3FE7CB2-DB3B-32DB-164B-A553720FE771}"/>
                    </a:ext>
                  </a:extLst>
                </p14:cNvPr>
                <p14:cNvContentPartPr/>
                <p14:nvPr/>
              </p14:nvContentPartPr>
              <p14:xfrm>
                <a:off x="10215680" y="3674607"/>
                <a:ext cx="28080" cy="71640"/>
              </p14:xfrm>
            </p:contentPart>
          </mc:Choice>
          <mc:Fallback>
            <p:pic>
              <p:nvPicPr>
                <p:cNvPr id="107" name="Ink 106">
                  <a:extLst>
                    <a:ext uri="{FF2B5EF4-FFF2-40B4-BE49-F238E27FC236}">
                      <a16:creationId xmlns:a16="http://schemas.microsoft.com/office/drawing/2014/main" id="{B3FE7CB2-DB3B-32DB-164B-A553720FE771}"/>
                    </a:ext>
                  </a:extLst>
                </p:cNvPr>
                <p:cNvPicPr/>
                <p:nvPr/>
              </p:nvPicPr>
              <p:blipFill>
                <a:blip r:embed="rId125"/>
                <a:stretch>
                  <a:fillRect/>
                </a:stretch>
              </p:blipFill>
              <p:spPr>
                <a:xfrm>
                  <a:off x="10207040" y="3665607"/>
                  <a:ext cx="457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8" name="Ink 107">
                  <a:extLst>
                    <a:ext uri="{FF2B5EF4-FFF2-40B4-BE49-F238E27FC236}">
                      <a16:creationId xmlns:a16="http://schemas.microsoft.com/office/drawing/2014/main" id="{92351D6E-675A-8B60-FDEB-CA95CD322851}"/>
                    </a:ext>
                  </a:extLst>
                </p14:cNvPr>
                <p14:cNvContentPartPr/>
                <p14:nvPr/>
              </p14:nvContentPartPr>
              <p14:xfrm>
                <a:off x="10336280" y="3573447"/>
                <a:ext cx="102600" cy="181440"/>
              </p14:xfrm>
            </p:contentPart>
          </mc:Choice>
          <mc:Fallback>
            <p:pic>
              <p:nvPicPr>
                <p:cNvPr id="108" name="Ink 107">
                  <a:extLst>
                    <a:ext uri="{FF2B5EF4-FFF2-40B4-BE49-F238E27FC236}">
                      <a16:creationId xmlns:a16="http://schemas.microsoft.com/office/drawing/2014/main" id="{92351D6E-675A-8B60-FDEB-CA95CD322851}"/>
                    </a:ext>
                  </a:extLst>
                </p:cNvPr>
                <p:cNvPicPr/>
                <p:nvPr/>
              </p:nvPicPr>
              <p:blipFill>
                <a:blip r:embed="rId127"/>
                <a:stretch>
                  <a:fillRect/>
                </a:stretch>
              </p:blipFill>
              <p:spPr>
                <a:xfrm>
                  <a:off x="10327640" y="3564807"/>
                  <a:ext cx="1202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1" name="Ink 110">
                  <a:extLst>
                    <a:ext uri="{FF2B5EF4-FFF2-40B4-BE49-F238E27FC236}">
                      <a16:creationId xmlns:a16="http://schemas.microsoft.com/office/drawing/2014/main" id="{35DEE481-BD1B-2DAC-B0AB-8FD427B2CF61}"/>
                    </a:ext>
                  </a:extLst>
                </p14:cNvPr>
                <p14:cNvContentPartPr/>
                <p14:nvPr/>
              </p14:nvContentPartPr>
              <p14:xfrm>
                <a:off x="10623200" y="3564087"/>
                <a:ext cx="91080" cy="180360"/>
              </p14:xfrm>
            </p:contentPart>
          </mc:Choice>
          <mc:Fallback>
            <p:pic>
              <p:nvPicPr>
                <p:cNvPr id="111" name="Ink 110">
                  <a:extLst>
                    <a:ext uri="{FF2B5EF4-FFF2-40B4-BE49-F238E27FC236}">
                      <a16:creationId xmlns:a16="http://schemas.microsoft.com/office/drawing/2014/main" id="{35DEE481-BD1B-2DAC-B0AB-8FD427B2CF61}"/>
                    </a:ext>
                  </a:extLst>
                </p:cNvPr>
                <p:cNvPicPr/>
                <p:nvPr/>
              </p:nvPicPr>
              <p:blipFill>
                <a:blip r:embed="rId129"/>
                <a:stretch>
                  <a:fillRect/>
                </a:stretch>
              </p:blipFill>
              <p:spPr>
                <a:xfrm>
                  <a:off x="10614200" y="3555087"/>
                  <a:ext cx="108720" cy="198000"/>
                </a:xfrm>
                <a:prstGeom prst="rect">
                  <a:avLst/>
                </a:prstGeom>
              </p:spPr>
            </p:pic>
          </mc:Fallback>
        </mc:AlternateContent>
      </p:grpSp>
      <p:grpSp>
        <p:nvGrpSpPr>
          <p:cNvPr id="117" name="Group 116">
            <a:extLst>
              <a:ext uri="{FF2B5EF4-FFF2-40B4-BE49-F238E27FC236}">
                <a16:creationId xmlns:a16="http://schemas.microsoft.com/office/drawing/2014/main" id="{36CF8523-9D8C-9BC8-0E75-72D265D201AA}"/>
              </a:ext>
            </a:extLst>
          </p:cNvPr>
          <p:cNvGrpSpPr/>
          <p:nvPr/>
        </p:nvGrpSpPr>
        <p:grpSpPr>
          <a:xfrm>
            <a:off x="9204080" y="5711127"/>
            <a:ext cx="620640" cy="363240"/>
            <a:chOff x="9204080" y="5711127"/>
            <a:chExt cx="620640" cy="363240"/>
          </a:xfrm>
        </p:grpSpPr>
        <mc:AlternateContent xmlns:mc="http://schemas.openxmlformats.org/markup-compatibility/2006">
          <mc:Choice xmlns:p14="http://schemas.microsoft.com/office/powerpoint/2010/main" Requires="p14">
            <p:contentPart p14:bwMode="auto" r:id="rId130">
              <p14:nvContentPartPr>
                <p14:cNvPr id="112" name="Ink 111">
                  <a:extLst>
                    <a:ext uri="{FF2B5EF4-FFF2-40B4-BE49-F238E27FC236}">
                      <a16:creationId xmlns:a16="http://schemas.microsoft.com/office/drawing/2014/main" id="{23305331-D716-ACE8-4A6D-9093EA75C787}"/>
                    </a:ext>
                  </a:extLst>
                </p14:cNvPr>
                <p14:cNvContentPartPr/>
                <p14:nvPr/>
              </p14:nvContentPartPr>
              <p14:xfrm>
                <a:off x="9363560" y="5711127"/>
                <a:ext cx="118080" cy="86040"/>
              </p14:xfrm>
            </p:contentPart>
          </mc:Choice>
          <mc:Fallback>
            <p:pic>
              <p:nvPicPr>
                <p:cNvPr id="112" name="Ink 111">
                  <a:extLst>
                    <a:ext uri="{FF2B5EF4-FFF2-40B4-BE49-F238E27FC236}">
                      <a16:creationId xmlns:a16="http://schemas.microsoft.com/office/drawing/2014/main" id="{23305331-D716-ACE8-4A6D-9093EA75C787}"/>
                    </a:ext>
                  </a:extLst>
                </p:cNvPr>
                <p:cNvPicPr/>
                <p:nvPr/>
              </p:nvPicPr>
              <p:blipFill>
                <a:blip r:embed="rId131"/>
                <a:stretch>
                  <a:fillRect/>
                </a:stretch>
              </p:blipFill>
              <p:spPr>
                <a:xfrm>
                  <a:off x="9354560" y="5702127"/>
                  <a:ext cx="1357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3" name="Ink 112">
                  <a:extLst>
                    <a:ext uri="{FF2B5EF4-FFF2-40B4-BE49-F238E27FC236}">
                      <a16:creationId xmlns:a16="http://schemas.microsoft.com/office/drawing/2014/main" id="{36B31CA6-04AD-41AF-994C-4B2D9C52A233}"/>
                    </a:ext>
                  </a:extLst>
                </p14:cNvPr>
                <p14:cNvContentPartPr/>
                <p14:nvPr/>
              </p14:nvContentPartPr>
              <p14:xfrm>
                <a:off x="9204080" y="5887887"/>
                <a:ext cx="75240" cy="147960"/>
              </p14:xfrm>
            </p:contentPart>
          </mc:Choice>
          <mc:Fallback>
            <p:pic>
              <p:nvPicPr>
                <p:cNvPr id="113" name="Ink 112">
                  <a:extLst>
                    <a:ext uri="{FF2B5EF4-FFF2-40B4-BE49-F238E27FC236}">
                      <a16:creationId xmlns:a16="http://schemas.microsoft.com/office/drawing/2014/main" id="{36B31CA6-04AD-41AF-994C-4B2D9C52A233}"/>
                    </a:ext>
                  </a:extLst>
                </p:cNvPr>
                <p:cNvPicPr/>
                <p:nvPr/>
              </p:nvPicPr>
              <p:blipFill>
                <a:blip r:embed="rId133"/>
                <a:stretch>
                  <a:fillRect/>
                </a:stretch>
              </p:blipFill>
              <p:spPr>
                <a:xfrm>
                  <a:off x="9195440" y="5878887"/>
                  <a:ext cx="928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4" name="Ink 113">
                  <a:extLst>
                    <a:ext uri="{FF2B5EF4-FFF2-40B4-BE49-F238E27FC236}">
                      <a16:creationId xmlns:a16="http://schemas.microsoft.com/office/drawing/2014/main" id="{4EEF2013-B6C2-3749-53FA-04DCC072ED49}"/>
                    </a:ext>
                  </a:extLst>
                </p14:cNvPr>
                <p14:cNvContentPartPr/>
                <p14:nvPr/>
              </p14:nvContentPartPr>
              <p14:xfrm>
                <a:off x="9348440" y="6000927"/>
                <a:ext cx="5760" cy="73440"/>
              </p14:xfrm>
            </p:contentPart>
          </mc:Choice>
          <mc:Fallback>
            <p:pic>
              <p:nvPicPr>
                <p:cNvPr id="114" name="Ink 113">
                  <a:extLst>
                    <a:ext uri="{FF2B5EF4-FFF2-40B4-BE49-F238E27FC236}">
                      <a16:creationId xmlns:a16="http://schemas.microsoft.com/office/drawing/2014/main" id="{4EEF2013-B6C2-3749-53FA-04DCC072ED49}"/>
                    </a:ext>
                  </a:extLst>
                </p:cNvPr>
                <p:cNvPicPr/>
                <p:nvPr/>
              </p:nvPicPr>
              <p:blipFill>
                <a:blip r:embed="rId135"/>
                <a:stretch>
                  <a:fillRect/>
                </a:stretch>
              </p:blipFill>
              <p:spPr>
                <a:xfrm>
                  <a:off x="9339800" y="5991927"/>
                  <a:ext cx="234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5" name="Ink 114">
                  <a:extLst>
                    <a:ext uri="{FF2B5EF4-FFF2-40B4-BE49-F238E27FC236}">
                      <a16:creationId xmlns:a16="http://schemas.microsoft.com/office/drawing/2014/main" id="{08C868B3-BDA5-80A0-B484-367510D6EB32}"/>
                    </a:ext>
                  </a:extLst>
                </p14:cNvPr>
                <p14:cNvContentPartPr/>
                <p14:nvPr/>
              </p14:nvContentPartPr>
              <p14:xfrm>
                <a:off x="9486320" y="5834247"/>
                <a:ext cx="88200" cy="195480"/>
              </p14:xfrm>
            </p:contentPart>
          </mc:Choice>
          <mc:Fallback>
            <p:pic>
              <p:nvPicPr>
                <p:cNvPr id="115" name="Ink 114">
                  <a:extLst>
                    <a:ext uri="{FF2B5EF4-FFF2-40B4-BE49-F238E27FC236}">
                      <a16:creationId xmlns:a16="http://schemas.microsoft.com/office/drawing/2014/main" id="{08C868B3-BDA5-80A0-B484-367510D6EB32}"/>
                    </a:ext>
                  </a:extLst>
                </p:cNvPr>
                <p:cNvPicPr/>
                <p:nvPr/>
              </p:nvPicPr>
              <p:blipFill>
                <a:blip r:embed="rId137"/>
                <a:stretch>
                  <a:fillRect/>
                </a:stretch>
              </p:blipFill>
              <p:spPr>
                <a:xfrm>
                  <a:off x="9477680" y="5825607"/>
                  <a:ext cx="1058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6" name="Ink 115">
                  <a:extLst>
                    <a:ext uri="{FF2B5EF4-FFF2-40B4-BE49-F238E27FC236}">
                      <a16:creationId xmlns:a16="http://schemas.microsoft.com/office/drawing/2014/main" id="{C3899F0F-C783-E87E-815C-8A2F16458309}"/>
                    </a:ext>
                  </a:extLst>
                </p14:cNvPr>
                <p14:cNvContentPartPr/>
                <p14:nvPr/>
              </p14:nvContentPartPr>
              <p14:xfrm>
                <a:off x="9642560" y="5823807"/>
                <a:ext cx="182160" cy="197640"/>
              </p14:xfrm>
            </p:contentPart>
          </mc:Choice>
          <mc:Fallback>
            <p:pic>
              <p:nvPicPr>
                <p:cNvPr id="116" name="Ink 115">
                  <a:extLst>
                    <a:ext uri="{FF2B5EF4-FFF2-40B4-BE49-F238E27FC236}">
                      <a16:creationId xmlns:a16="http://schemas.microsoft.com/office/drawing/2014/main" id="{C3899F0F-C783-E87E-815C-8A2F16458309}"/>
                    </a:ext>
                  </a:extLst>
                </p:cNvPr>
                <p:cNvPicPr/>
                <p:nvPr/>
              </p:nvPicPr>
              <p:blipFill>
                <a:blip r:embed="rId139"/>
                <a:stretch>
                  <a:fillRect/>
                </a:stretch>
              </p:blipFill>
              <p:spPr>
                <a:xfrm>
                  <a:off x="9633560" y="5814807"/>
                  <a:ext cx="199800" cy="21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0">
            <p14:nvContentPartPr>
              <p14:cNvPr id="144" name="Ink 143">
                <a:extLst>
                  <a:ext uri="{FF2B5EF4-FFF2-40B4-BE49-F238E27FC236}">
                    <a16:creationId xmlns:a16="http://schemas.microsoft.com/office/drawing/2014/main" id="{ECF9DE18-AC25-1159-3AEC-C20083113CAA}"/>
                  </a:ext>
                </a:extLst>
              </p14:cNvPr>
              <p14:cNvContentPartPr/>
              <p14:nvPr/>
            </p14:nvContentPartPr>
            <p14:xfrm>
              <a:off x="8196865" y="1291432"/>
              <a:ext cx="372600" cy="1566360"/>
            </p14:xfrm>
          </p:contentPart>
        </mc:Choice>
        <mc:Fallback>
          <p:pic>
            <p:nvPicPr>
              <p:cNvPr id="144" name="Ink 143">
                <a:extLst>
                  <a:ext uri="{FF2B5EF4-FFF2-40B4-BE49-F238E27FC236}">
                    <a16:creationId xmlns:a16="http://schemas.microsoft.com/office/drawing/2014/main" id="{ECF9DE18-AC25-1159-3AEC-C20083113CAA}"/>
                  </a:ext>
                </a:extLst>
              </p:cNvPr>
              <p:cNvPicPr/>
              <p:nvPr/>
            </p:nvPicPr>
            <p:blipFill>
              <a:blip r:embed="rId141"/>
              <a:stretch>
                <a:fillRect/>
              </a:stretch>
            </p:blipFill>
            <p:spPr>
              <a:xfrm>
                <a:off x="8188225" y="1282432"/>
                <a:ext cx="390240" cy="1584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55" name="Ink 154">
                <a:extLst>
                  <a:ext uri="{FF2B5EF4-FFF2-40B4-BE49-F238E27FC236}">
                    <a16:creationId xmlns:a16="http://schemas.microsoft.com/office/drawing/2014/main" id="{D624DC57-4288-B780-FDC9-854F19F5432F}"/>
                  </a:ext>
                </a:extLst>
              </p14:cNvPr>
              <p14:cNvContentPartPr/>
              <p14:nvPr/>
            </p14:nvContentPartPr>
            <p14:xfrm>
              <a:off x="423025" y="2734672"/>
              <a:ext cx="141480" cy="205920"/>
            </p14:xfrm>
          </p:contentPart>
        </mc:Choice>
        <mc:Fallback>
          <p:pic>
            <p:nvPicPr>
              <p:cNvPr id="155" name="Ink 154">
                <a:extLst>
                  <a:ext uri="{FF2B5EF4-FFF2-40B4-BE49-F238E27FC236}">
                    <a16:creationId xmlns:a16="http://schemas.microsoft.com/office/drawing/2014/main" id="{D624DC57-4288-B780-FDC9-854F19F5432F}"/>
                  </a:ext>
                </a:extLst>
              </p:cNvPr>
              <p:cNvPicPr/>
              <p:nvPr/>
            </p:nvPicPr>
            <p:blipFill>
              <a:blip r:embed="rId143"/>
              <a:stretch>
                <a:fillRect/>
              </a:stretch>
            </p:blipFill>
            <p:spPr>
              <a:xfrm>
                <a:off x="414025" y="2726032"/>
                <a:ext cx="1591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56" name="Ink 155">
                <a:extLst>
                  <a:ext uri="{FF2B5EF4-FFF2-40B4-BE49-F238E27FC236}">
                    <a16:creationId xmlns:a16="http://schemas.microsoft.com/office/drawing/2014/main" id="{FF3FB54A-AF35-CB11-049A-2C5F64DB0840}"/>
                  </a:ext>
                </a:extLst>
              </p14:cNvPr>
              <p14:cNvContentPartPr/>
              <p14:nvPr/>
            </p14:nvContentPartPr>
            <p14:xfrm>
              <a:off x="628225" y="2497432"/>
              <a:ext cx="24120" cy="41400"/>
            </p14:xfrm>
          </p:contentPart>
        </mc:Choice>
        <mc:Fallback>
          <p:pic>
            <p:nvPicPr>
              <p:cNvPr id="156" name="Ink 155">
                <a:extLst>
                  <a:ext uri="{FF2B5EF4-FFF2-40B4-BE49-F238E27FC236}">
                    <a16:creationId xmlns:a16="http://schemas.microsoft.com/office/drawing/2014/main" id="{FF3FB54A-AF35-CB11-049A-2C5F64DB0840}"/>
                  </a:ext>
                </a:extLst>
              </p:cNvPr>
              <p:cNvPicPr/>
              <p:nvPr/>
            </p:nvPicPr>
            <p:blipFill>
              <a:blip r:embed="rId145"/>
              <a:stretch>
                <a:fillRect/>
              </a:stretch>
            </p:blipFill>
            <p:spPr>
              <a:xfrm>
                <a:off x="619225" y="2488792"/>
                <a:ext cx="417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57" name="Ink 156">
                <a:extLst>
                  <a:ext uri="{FF2B5EF4-FFF2-40B4-BE49-F238E27FC236}">
                    <a16:creationId xmlns:a16="http://schemas.microsoft.com/office/drawing/2014/main" id="{75B388DB-4FC6-CDF5-7C44-A070AAD32A2D}"/>
                  </a:ext>
                </a:extLst>
              </p14:cNvPr>
              <p14:cNvContentPartPr/>
              <p14:nvPr/>
            </p14:nvContentPartPr>
            <p14:xfrm>
              <a:off x="699865" y="2830792"/>
              <a:ext cx="163800" cy="45360"/>
            </p14:xfrm>
          </p:contentPart>
        </mc:Choice>
        <mc:Fallback>
          <p:pic>
            <p:nvPicPr>
              <p:cNvPr id="157" name="Ink 156">
                <a:extLst>
                  <a:ext uri="{FF2B5EF4-FFF2-40B4-BE49-F238E27FC236}">
                    <a16:creationId xmlns:a16="http://schemas.microsoft.com/office/drawing/2014/main" id="{75B388DB-4FC6-CDF5-7C44-A070AAD32A2D}"/>
                  </a:ext>
                </a:extLst>
              </p:cNvPr>
              <p:cNvPicPr/>
              <p:nvPr/>
            </p:nvPicPr>
            <p:blipFill>
              <a:blip r:embed="rId147"/>
              <a:stretch>
                <a:fillRect/>
              </a:stretch>
            </p:blipFill>
            <p:spPr>
              <a:xfrm>
                <a:off x="690865" y="2822152"/>
                <a:ext cx="1814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58" name="Ink 157">
                <a:extLst>
                  <a:ext uri="{FF2B5EF4-FFF2-40B4-BE49-F238E27FC236}">
                    <a16:creationId xmlns:a16="http://schemas.microsoft.com/office/drawing/2014/main" id="{85445F1C-7A94-DEEA-82BB-AA9CC77A3833}"/>
                  </a:ext>
                </a:extLst>
              </p14:cNvPr>
              <p14:cNvContentPartPr/>
              <p14:nvPr/>
            </p14:nvContentPartPr>
            <p14:xfrm>
              <a:off x="705625" y="2938432"/>
              <a:ext cx="191520" cy="45000"/>
            </p14:xfrm>
          </p:contentPart>
        </mc:Choice>
        <mc:Fallback>
          <p:pic>
            <p:nvPicPr>
              <p:cNvPr id="158" name="Ink 157">
                <a:extLst>
                  <a:ext uri="{FF2B5EF4-FFF2-40B4-BE49-F238E27FC236}">
                    <a16:creationId xmlns:a16="http://schemas.microsoft.com/office/drawing/2014/main" id="{85445F1C-7A94-DEEA-82BB-AA9CC77A3833}"/>
                  </a:ext>
                </a:extLst>
              </p:cNvPr>
              <p:cNvPicPr/>
              <p:nvPr/>
            </p:nvPicPr>
            <p:blipFill>
              <a:blip r:embed="rId149"/>
              <a:stretch>
                <a:fillRect/>
              </a:stretch>
            </p:blipFill>
            <p:spPr>
              <a:xfrm>
                <a:off x="696985" y="2929792"/>
                <a:ext cx="2091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59" name="Ink 158">
                <a:extLst>
                  <a:ext uri="{FF2B5EF4-FFF2-40B4-BE49-F238E27FC236}">
                    <a16:creationId xmlns:a16="http://schemas.microsoft.com/office/drawing/2014/main" id="{9C8CE329-2DDB-E678-C2AA-6904F29FF80E}"/>
                  </a:ext>
                </a:extLst>
              </p14:cNvPr>
              <p14:cNvContentPartPr/>
              <p14:nvPr/>
            </p14:nvContentPartPr>
            <p14:xfrm>
              <a:off x="1052305" y="2769952"/>
              <a:ext cx="174240" cy="129600"/>
            </p14:xfrm>
          </p:contentPart>
        </mc:Choice>
        <mc:Fallback>
          <p:pic>
            <p:nvPicPr>
              <p:cNvPr id="159" name="Ink 158">
                <a:extLst>
                  <a:ext uri="{FF2B5EF4-FFF2-40B4-BE49-F238E27FC236}">
                    <a16:creationId xmlns:a16="http://schemas.microsoft.com/office/drawing/2014/main" id="{9C8CE329-2DDB-E678-C2AA-6904F29FF80E}"/>
                  </a:ext>
                </a:extLst>
              </p:cNvPr>
              <p:cNvPicPr/>
              <p:nvPr/>
            </p:nvPicPr>
            <p:blipFill>
              <a:blip r:embed="rId151"/>
              <a:stretch>
                <a:fillRect/>
              </a:stretch>
            </p:blipFill>
            <p:spPr>
              <a:xfrm>
                <a:off x="1043305" y="2760952"/>
                <a:ext cx="191880" cy="147240"/>
              </a:xfrm>
              <a:prstGeom prst="rect">
                <a:avLst/>
              </a:prstGeom>
            </p:spPr>
          </p:pic>
        </mc:Fallback>
      </mc:AlternateContent>
      <p:grpSp>
        <p:nvGrpSpPr>
          <p:cNvPr id="165" name="Group 164">
            <a:extLst>
              <a:ext uri="{FF2B5EF4-FFF2-40B4-BE49-F238E27FC236}">
                <a16:creationId xmlns:a16="http://schemas.microsoft.com/office/drawing/2014/main" id="{00B15856-94AF-4A8B-E3E6-E3039F46A1E2}"/>
              </a:ext>
            </a:extLst>
          </p:cNvPr>
          <p:cNvGrpSpPr/>
          <p:nvPr/>
        </p:nvGrpSpPr>
        <p:grpSpPr>
          <a:xfrm>
            <a:off x="1657465" y="2766352"/>
            <a:ext cx="342000" cy="259200"/>
            <a:chOff x="1657465" y="2766352"/>
            <a:chExt cx="342000" cy="259200"/>
          </a:xfrm>
        </p:grpSpPr>
        <mc:AlternateContent xmlns:mc="http://schemas.openxmlformats.org/markup-compatibility/2006">
          <mc:Choice xmlns:p14="http://schemas.microsoft.com/office/powerpoint/2010/main" Requires="p14">
            <p:contentPart p14:bwMode="auto" r:id="rId152">
              <p14:nvContentPartPr>
                <p14:cNvPr id="160" name="Ink 159">
                  <a:extLst>
                    <a:ext uri="{FF2B5EF4-FFF2-40B4-BE49-F238E27FC236}">
                      <a16:creationId xmlns:a16="http://schemas.microsoft.com/office/drawing/2014/main" id="{62AFA95A-8EED-8D57-4EBE-8C2C99AC0437}"/>
                    </a:ext>
                  </a:extLst>
                </p14:cNvPr>
                <p14:cNvContentPartPr/>
                <p14:nvPr/>
              </p14:nvContentPartPr>
              <p14:xfrm>
                <a:off x="1657465" y="2766352"/>
                <a:ext cx="189360" cy="154800"/>
              </p14:xfrm>
            </p:contentPart>
          </mc:Choice>
          <mc:Fallback>
            <p:pic>
              <p:nvPicPr>
                <p:cNvPr id="160" name="Ink 159">
                  <a:extLst>
                    <a:ext uri="{FF2B5EF4-FFF2-40B4-BE49-F238E27FC236}">
                      <a16:creationId xmlns:a16="http://schemas.microsoft.com/office/drawing/2014/main" id="{62AFA95A-8EED-8D57-4EBE-8C2C99AC0437}"/>
                    </a:ext>
                  </a:extLst>
                </p:cNvPr>
                <p:cNvPicPr/>
                <p:nvPr/>
              </p:nvPicPr>
              <p:blipFill>
                <a:blip r:embed="rId153"/>
                <a:stretch>
                  <a:fillRect/>
                </a:stretch>
              </p:blipFill>
              <p:spPr>
                <a:xfrm>
                  <a:off x="1648825" y="2757352"/>
                  <a:ext cx="2070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61" name="Ink 160">
                  <a:extLst>
                    <a:ext uri="{FF2B5EF4-FFF2-40B4-BE49-F238E27FC236}">
                      <a16:creationId xmlns:a16="http://schemas.microsoft.com/office/drawing/2014/main" id="{BB9183EA-00A0-E71E-5B2A-00B3F75CEC7E}"/>
                    </a:ext>
                  </a:extLst>
                </p14:cNvPr>
                <p14:cNvContentPartPr/>
                <p14:nvPr/>
              </p14:nvContentPartPr>
              <p14:xfrm>
                <a:off x="1906585" y="2852392"/>
                <a:ext cx="92880" cy="173160"/>
              </p14:xfrm>
            </p:contentPart>
          </mc:Choice>
          <mc:Fallback>
            <p:pic>
              <p:nvPicPr>
                <p:cNvPr id="161" name="Ink 160">
                  <a:extLst>
                    <a:ext uri="{FF2B5EF4-FFF2-40B4-BE49-F238E27FC236}">
                      <a16:creationId xmlns:a16="http://schemas.microsoft.com/office/drawing/2014/main" id="{BB9183EA-00A0-E71E-5B2A-00B3F75CEC7E}"/>
                    </a:ext>
                  </a:extLst>
                </p:cNvPr>
                <p:cNvPicPr/>
                <p:nvPr/>
              </p:nvPicPr>
              <p:blipFill>
                <a:blip r:embed="rId155"/>
                <a:stretch>
                  <a:fillRect/>
                </a:stretch>
              </p:blipFill>
              <p:spPr>
                <a:xfrm>
                  <a:off x="1897585" y="2843392"/>
                  <a:ext cx="110520" cy="190800"/>
                </a:xfrm>
                <a:prstGeom prst="rect">
                  <a:avLst/>
                </a:prstGeom>
              </p:spPr>
            </p:pic>
          </mc:Fallback>
        </mc:AlternateContent>
      </p:grpSp>
      <p:grpSp>
        <p:nvGrpSpPr>
          <p:cNvPr id="164" name="Group 163">
            <a:extLst>
              <a:ext uri="{FF2B5EF4-FFF2-40B4-BE49-F238E27FC236}">
                <a16:creationId xmlns:a16="http://schemas.microsoft.com/office/drawing/2014/main" id="{C6C44C71-4E6B-7EFE-ADAE-33FCCCD33BEF}"/>
              </a:ext>
            </a:extLst>
          </p:cNvPr>
          <p:cNvGrpSpPr/>
          <p:nvPr/>
        </p:nvGrpSpPr>
        <p:grpSpPr>
          <a:xfrm>
            <a:off x="2229145" y="2872192"/>
            <a:ext cx="175680" cy="117000"/>
            <a:chOff x="2229145" y="2872192"/>
            <a:chExt cx="175680" cy="117000"/>
          </a:xfrm>
        </p:grpSpPr>
        <mc:AlternateContent xmlns:mc="http://schemas.openxmlformats.org/markup-compatibility/2006">
          <mc:Choice xmlns:p14="http://schemas.microsoft.com/office/powerpoint/2010/main" Requires="p14">
            <p:contentPart p14:bwMode="auto" r:id="rId156">
              <p14:nvContentPartPr>
                <p14:cNvPr id="162" name="Ink 161">
                  <a:extLst>
                    <a:ext uri="{FF2B5EF4-FFF2-40B4-BE49-F238E27FC236}">
                      <a16:creationId xmlns:a16="http://schemas.microsoft.com/office/drawing/2014/main" id="{1FEF752A-4D14-0251-734B-563E78E20263}"/>
                    </a:ext>
                  </a:extLst>
                </p14:cNvPr>
                <p14:cNvContentPartPr/>
                <p14:nvPr/>
              </p14:nvContentPartPr>
              <p14:xfrm>
                <a:off x="2270905" y="2941672"/>
                <a:ext cx="133920" cy="47160"/>
              </p14:xfrm>
            </p:contentPart>
          </mc:Choice>
          <mc:Fallback>
            <p:pic>
              <p:nvPicPr>
                <p:cNvPr id="162" name="Ink 161">
                  <a:extLst>
                    <a:ext uri="{FF2B5EF4-FFF2-40B4-BE49-F238E27FC236}">
                      <a16:creationId xmlns:a16="http://schemas.microsoft.com/office/drawing/2014/main" id="{1FEF752A-4D14-0251-734B-563E78E20263}"/>
                    </a:ext>
                  </a:extLst>
                </p:cNvPr>
                <p:cNvPicPr/>
                <p:nvPr/>
              </p:nvPicPr>
              <p:blipFill>
                <a:blip r:embed="rId157"/>
                <a:stretch>
                  <a:fillRect/>
                </a:stretch>
              </p:blipFill>
              <p:spPr>
                <a:xfrm>
                  <a:off x="2261905" y="2933032"/>
                  <a:ext cx="1515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63" name="Ink 162">
                  <a:extLst>
                    <a:ext uri="{FF2B5EF4-FFF2-40B4-BE49-F238E27FC236}">
                      <a16:creationId xmlns:a16="http://schemas.microsoft.com/office/drawing/2014/main" id="{F47B8262-F0A9-BA1C-66D5-693BA42EBAC4}"/>
                    </a:ext>
                  </a:extLst>
                </p14:cNvPr>
                <p14:cNvContentPartPr/>
                <p14:nvPr/>
              </p14:nvContentPartPr>
              <p14:xfrm>
                <a:off x="2229145" y="2872192"/>
                <a:ext cx="161640" cy="117000"/>
              </p14:xfrm>
            </p:contentPart>
          </mc:Choice>
          <mc:Fallback>
            <p:pic>
              <p:nvPicPr>
                <p:cNvPr id="163" name="Ink 162">
                  <a:extLst>
                    <a:ext uri="{FF2B5EF4-FFF2-40B4-BE49-F238E27FC236}">
                      <a16:creationId xmlns:a16="http://schemas.microsoft.com/office/drawing/2014/main" id="{F47B8262-F0A9-BA1C-66D5-693BA42EBAC4}"/>
                    </a:ext>
                  </a:extLst>
                </p:cNvPr>
                <p:cNvPicPr/>
                <p:nvPr/>
              </p:nvPicPr>
              <p:blipFill>
                <a:blip r:embed="rId159"/>
                <a:stretch>
                  <a:fillRect/>
                </a:stretch>
              </p:blipFill>
              <p:spPr>
                <a:xfrm>
                  <a:off x="2220145" y="2863192"/>
                  <a:ext cx="179280" cy="134640"/>
                </a:xfrm>
                <a:prstGeom prst="rect">
                  <a:avLst/>
                </a:prstGeom>
              </p:spPr>
            </p:pic>
          </mc:Fallback>
        </mc:AlternateContent>
      </p:grpSp>
      <p:grpSp>
        <p:nvGrpSpPr>
          <p:cNvPr id="170" name="Group 169">
            <a:extLst>
              <a:ext uri="{FF2B5EF4-FFF2-40B4-BE49-F238E27FC236}">
                <a16:creationId xmlns:a16="http://schemas.microsoft.com/office/drawing/2014/main" id="{29DAAEE8-83C1-255B-AEDE-FEE583DCC47F}"/>
              </a:ext>
            </a:extLst>
          </p:cNvPr>
          <p:cNvGrpSpPr/>
          <p:nvPr/>
        </p:nvGrpSpPr>
        <p:grpSpPr>
          <a:xfrm>
            <a:off x="2722705" y="2571232"/>
            <a:ext cx="452520" cy="753120"/>
            <a:chOff x="2722705" y="2571232"/>
            <a:chExt cx="452520" cy="753120"/>
          </a:xfrm>
        </p:grpSpPr>
        <mc:AlternateContent xmlns:mc="http://schemas.openxmlformats.org/markup-compatibility/2006">
          <mc:Choice xmlns:p14="http://schemas.microsoft.com/office/powerpoint/2010/main" Requires="p14">
            <p:contentPart p14:bwMode="auto" r:id="rId160">
              <p14:nvContentPartPr>
                <p14:cNvPr id="166" name="Ink 165">
                  <a:extLst>
                    <a:ext uri="{FF2B5EF4-FFF2-40B4-BE49-F238E27FC236}">
                      <a16:creationId xmlns:a16="http://schemas.microsoft.com/office/drawing/2014/main" id="{E41D0894-E65C-152E-7E89-D026F662B044}"/>
                    </a:ext>
                  </a:extLst>
                </p14:cNvPr>
                <p14:cNvContentPartPr/>
                <p14:nvPr/>
              </p14:nvContentPartPr>
              <p14:xfrm>
                <a:off x="2722705" y="2619472"/>
                <a:ext cx="50400" cy="495360"/>
              </p14:xfrm>
            </p:contentPart>
          </mc:Choice>
          <mc:Fallback>
            <p:pic>
              <p:nvPicPr>
                <p:cNvPr id="166" name="Ink 165">
                  <a:extLst>
                    <a:ext uri="{FF2B5EF4-FFF2-40B4-BE49-F238E27FC236}">
                      <a16:creationId xmlns:a16="http://schemas.microsoft.com/office/drawing/2014/main" id="{E41D0894-E65C-152E-7E89-D026F662B044}"/>
                    </a:ext>
                  </a:extLst>
                </p:cNvPr>
                <p:cNvPicPr/>
                <p:nvPr/>
              </p:nvPicPr>
              <p:blipFill>
                <a:blip r:embed="rId161"/>
                <a:stretch>
                  <a:fillRect/>
                </a:stretch>
              </p:blipFill>
              <p:spPr>
                <a:xfrm>
                  <a:off x="2714065" y="2610472"/>
                  <a:ext cx="68040" cy="513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67" name="Ink 166">
                  <a:extLst>
                    <a:ext uri="{FF2B5EF4-FFF2-40B4-BE49-F238E27FC236}">
                      <a16:creationId xmlns:a16="http://schemas.microsoft.com/office/drawing/2014/main" id="{21973060-2D04-2A40-D6E3-8F220DF326D2}"/>
                    </a:ext>
                  </a:extLst>
                </p14:cNvPr>
                <p14:cNvContentPartPr/>
                <p14:nvPr/>
              </p14:nvContentPartPr>
              <p14:xfrm>
                <a:off x="2927905" y="2687512"/>
                <a:ext cx="360" cy="172440"/>
              </p14:xfrm>
            </p:contentPart>
          </mc:Choice>
          <mc:Fallback>
            <p:pic>
              <p:nvPicPr>
                <p:cNvPr id="167" name="Ink 166">
                  <a:extLst>
                    <a:ext uri="{FF2B5EF4-FFF2-40B4-BE49-F238E27FC236}">
                      <a16:creationId xmlns:a16="http://schemas.microsoft.com/office/drawing/2014/main" id="{21973060-2D04-2A40-D6E3-8F220DF326D2}"/>
                    </a:ext>
                  </a:extLst>
                </p:cNvPr>
                <p:cNvPicPr/>
                <p:nvPr/>
              </p:nvPicPr>
              <p:blipFill>
                <a:blip r:embed="rId163"/>
                <a:stretch>
                  <a:fillRect/>
                </a:stretch>
              </p:blipFill>
              <p:spPr>
                <a:xfrm>
                  <a:off x="2919265" y="2678872"/>
                  <a:ext cx="180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68" name="Ink 167">
                  <a:extLst>
                    <a:ext uri="{FF2B5EF4-FFF2-40B4-BE49-F238E27FC236}">
                      <a16:creationId xmlns:a16="http://schemas.microsoft.com/office/drawing/2014/main" id="{65329EE7-36C1-3355-5584-A321C3AEE5CB}"/>
                    </a:ext>
                  </a:extLst>
                </p14:cNvPr>
                <p14:cNvContentPartPr/>
                <p14:nvPr/>
              </p14:nvContentPartPr>
              <p14:xfrm>
                <a:off x="2904145" y="2976232"/>
                <a:ext cx="18360" cy="163440"/>
              </p14:xfrm>
            </p:contentPart>
          </mc:Choice>
          <mc:Fallback>
            <p:pic>
              <p:nvPicPr>
                <p:cNvPr id="168" name="Ink 167">
                  <a:extLst>
                    <a:ext uri="{FF2B5EF4-FFF2-40B4-BE49-F238E27FC236}">
                      <a16:creationId xmlns:a16="http://schemas.microsoft.com/office/drawing/2014/main" id="{65329EE7-36C1-3355-5584-A321C3AEE5CB}"/>
                    </a:ext>
                  </a:extLst>
                </p:cNvPr>
                <p:cNvPicPr/>
                <p:nvPr/>
              </p:nvPicPr>
              <p:blipFill>
                <a:blip r:embed="rId165"/>
                <a:stretch>
                  <a:fillRect/>
                </a:stretch>
              </p:blipFill>
              <p:spPr>
                <a:xfrm>
                  <a:off x="2895145" y="2967232"/>
                  <a:ext cx="360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69" name="Ink 168">
                  <a:extLst>
                    <a:ext uri="{FF2B5EF4-FFF2-40B4-BE49-F238E27FC236}">
                      <a16:creationId xmlns:a16="http://schemas.microsoft.com/office/drawing/2014/main" id="{806F0100-1622-3617-99D0-E6B2D9C017D0}"/>
                    </a:ext>
                  </a:extLst>
                </p14:cNvPr>
                <p14:cNvContentPartPr/>
                <p14:nvPr/>
              </p14:nvContentPartPr>
              <p14:xfrm>
                <a:off x="3043465" y="2571232"/>
                <a:ext cx="131760" cy="753120"/>
              </p14:xfrm>
            </p:contentPart>
          </mc:Choice>
          <mc:Fallback>
            <p:pic>
              <p:nvPicPr>
                <p:cNvPr id="169" name="Ink 168">
                  <a:extLst>
                    <a:ext uri="{FF2B5EF4-FFF2-40B4-BE49-F238E27FC236}">
                      <a16:creationId xmlns:a16="http://schemas.microsoft.com/office/drawing/2014/main" id="{806F0100-1622-3617-99D0-E6B2D9C017D0}"/>
                    </a:ext>
                  </a:extLst>
                </p:cNvPr>
                <p:cNvPicPr/>
                <p:nvPr/>
              </p:nvPicPr>
              <p:blipFill>
                <a:blip r:embed="rId167"/>
                <a:stretch>
                  <a:fillRect/>
                </a:stretch>
              </p:blipFill>
              <p:spPr>
                <a:xfrm>
                  <a:off x="3034825" y="2562232"/>
                  <a:ext cx="149400" cy="770760"/>
                </a:xfrm>
                <a:prstGeom prst="rect">
                  <a:avLst/>
                </a:prstGeom>
              </p:spPr>
            </p:pic>
          </mc:Fallback>
        </mc:AlternateContent>
      </p:grpSp>
      <p:grpSp>
        <p:nvGrpSpPr>
          <p:cNvPr id="186" name="Group 185">
            <a:extLst>
              <a:ext uri="{FF2B5EF4-FFF2-40B4-BE49-F238E27FC236}">
                <a16:creationId xmlns:a16="http://schemas.microsoft.com/office/drawing/2014/main" id="{C8D99157-942C-B6AC-ADBF-1DBF314FC711}"/>
              </a:ext>
            </a:extLst>
          </p:cNvPr>
          <p:cNvGrpSpPr/>
          <p:nvPr/>
        </p:nvGrpSpPr>
        <p:grpSpPr>
          <a:xfrm>
            <a:off x="3540625" y="2483392"/>
            <a:ext cx="1918800" cy="1414440"/>
            <a:chOff x="3540625" y="2483392"/>
            <a:chExt cx="1918800" cy="1414440"/>
          </a:xfrm>
        </p:grpSpPr>
        <mc:AlternateContent xmlns:mc="http://schemas.openxmlformats.org/markup-compatibility/2006">
          <mc:Choice xmlns:p14="http://schemas.microsoft.com/office/powerpoint/2010/main" Requires="p14">
            <p:contentPart p14:bwMode="auto" r:id="rId168">
              <p14:nvContentPartPr>
                <p14:cNvPr id="171" name="Ink 170">
                  <a:extLst>
                    <a:ext uri="{FF2B5EF4-FFF2-40B4-BE49-F238E27FC236}">
                      <a16:creationId xmlns:a16="http://schemas.microsoft.com/office/drawing/2014/main" id="{EF7304A8-2715-2560-8648-9C746ADF135D}"/>
                    </a:ext>
                  </a:extLst>
                </p14:cNvPr>
                <p14:cNvContentPartPr/>
                <p14:nvPr/>
              </p14:nvContentPartPr>
              <p14:xfrm>
                <a:off x="3540625" y="2792992"/>
                <a:ext cx="126720" cy="119160"/>
              </p14:xfrm>
            </p:contentPart>
          </mc:Choice>
          <mc:Fallback>
            <p:pic>
              <p:nvPicPr>
                <p:cNvPr id="171" name="Ink 170">
                  <a:extLst>
                    <a:ext uri="{FF2B5EF4-FFF2-40B4-BE49-F238E27FC236}">
                      <a16:creationId xmlns:a16="http://schemas.microsoft.com/office/drawing/2014/main" id="{EF7304A8-2715-2560-8648-9C746ADF135D}"/>
                    </a:ext>
                  </a:extLst>
                </p:cNvPr>
                <p:cNvPicPr/>
                <p:nvPr/>
              </p:nvPicPr>
              <p:blipFill>
                <a:blip r:embed="rId169"/>
                <a:stretch>
                  <a:fillRect/>
                </a:stretch>
              </p:blipFill>
              <p:spPr>
                <a:xfrm>
                  <a:off x="3531625" y="2783992"/>
                  <a:ext cx="1443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72" name="Ink 171">
                  <a:extLst>
                    <a:ext uri="{FF2B5EF4-FFF2-40B4-BE49-F238E27FC236}">
                      <a16:creationId xmlns:a16="http://schemas.microsoft.com/office/drawing/2014/main" id="{29A14407-A556-28E3-31CE-401333CBF834}"/>
                    </a:ext>
                  </a:extLst>
                </p14:cNvPr>
                <p14:cNvContentPartPr/>
                <p14:nvPr/>
              </p14:nvContentPartPr>
              <p14:xfrm>
                <a:off x="3650785" y="2796952"/>
                <a:ext cx="46080" cy="381240"/>
              </p14:xfrm>
            </p:contentPart>
          </mc:Choice>
          <mc:Fallback>
            <p:pic>
              <p:nvPicPr>
                <p:cNvPr id="172" name="Ink 171">
                  <a:extLst>
                    <a:ext uri="{FF2B5EF4-FFF2-40B4-BE49-F238E27FC236}">
                      <a16:creationId xmlns:a16="http://schemas.microsoft.com/office/drawing/2014/main" id="{29A14407-A556-28E3-31CE-401333CBF834}"/>
                    </a:ext>
                  </a:extLst>
                </p:cNvPr>
                <p:cNvPicPr/>
                <p:nvPr/>
              </p:nvPicPr>
              <p:blipFill>
                <a:blip r:embed="rId171"/>
                <a:stretch>
                  <a:fillRect/>
                </a:stretch>
              </p:blipFill>
              <p:spPr>
                <a:xfrm>
                  <a:off x="3642145" y="2787952"/>
                  <a:ext cx="637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73" name="Ink 172">
                  <a:extLst>
                    <a:ext uri="{FF2B5EF4-FFF2-40B4-BE49-F238E27FC236}">
                      <a16:creationId xmlns:a16="http://schemas.microsoft.com/office/drawing/2014/main" id="{AFE53576-4592-D7DD-836B-3B3B53578FB0}"/>
                    </a:ext>
                  </a:extLst>
                </p14:cNvPr>
                <p14:cNvContentPartPr/>
                <p14:nvPr/>
              </p14:nvContentPartPr>
              <p14:xfrm>
                <a:off x="3740425" y="2977672"/>
                <a:ext cx="128160" cy="162360"/>
              </p14:xfrm>
            </p:contentPart>
          </mc:Choice>
          <mc:Fallback>
            <p:pic>
              <p:nvPicPr>
                <p:cNvPr id="173" name="Ink 172">
                  <a:extLst>
                    <a:ext uri="{FF2B5EF4-FFF2-40B4-BE49-F238E27FC236}">
                      <a16:creationId xmlns:a16="http://schemas.microsoft.com/office/drawing/2014/main" id="{AFE53576-4592-D7DD-836B-3B3B53578FB0}"/>
                    </a:ext>
                  </a:extLst>
                </p:cNvPr>
                <p:cNvPicPr/>
                <p:nvPr/>
              </p:nvPicPr>
              <p:blipFill>
                <a:blip r:embed="rId173"/>
                <a:stretch>
                  <a:fillRect/>
                </a:stretch>
              </p:blipFill>
              <p:spPr>
                <a:xfrm>
                  <a:off x="3731785" y="2969032"/>
                  <a:ext cx="1458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74" name="Ink 173">
                  <a:extLst>
                    <a:ext uri="{FF2B5EF4-FFF2-40B4-BE49-F238E27FC236}">
                      <a16:creationId xmlns:a16="http://schemas.microsoft.com/office/drawing/2014/main" id="{AA52E1C7-0445-E70F-FAD1-C65D5D060EA6}"/>
                    </a:ext>
                  </a:extLst>
                </p14:cNvPr>
                <p14:cNvContentPartPr/>
                <p14:nvPr/>
              </p14:nvContentPartPr>
              <p14:xfrm>
                <a:off x="4084945" y="2952832"/>
                <a:ext cx="129960" cy="46800"/>
              </p14:xfrm>
            </p:contentPart>
          </mc:Choice>
          <mc:Fallback>
            <p:pic>
              <p:nvPicPr>
                <p:cNvPr id="174" name="Ink 173">
                  <a:extLst>
                    <a:ext uri="{FF2B5EF4-FFF2-40B4-BE49-F238E27FC236}">
                      <a16:creationId xmlns:a16="http://schemas.microsoft.com/office/drawing/2014/main" id="{AA52E1C7-0445-E70F-FAD1-C65D5D060EA6}"/>
                    </a:ext>
                  </a:extLst>
                </p:cNvPr>
                <p:cNvPicPr/>
                <p:nvPr/>
              </p:nvPicPr>
              <p:blipFill>
                <a:blip r:embed="rId175"/>
                <a:stretch>
                  <a:fillRect/>
                </a:stretch>
              </p:blipFill>
              <p:spPr>
                <a:xfrm>
                  <a:off x="4076305" y="2943832"/>
                  <a:ext cx="1476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75" name="Ink 174">
                  <a:extLst>
                    <a:ext uri="{FF2B5EF4-FFF2-40B4-BE49-F238E27FC236}">
                      <a16:creationId xmlns:a16="http://schemas.microsoft.com/office/drawing/2014/main" id="{E6355623-88F8-9607-4B45-0079D20A63CC}"/>
                    </a:ext>
                  </a:extLst>
                </p14:cNvPr>
                <p14:cNvContentPartPr/>
                <p14:nvPr/>
              </p14:nvContentPartPr>
              <p14:xfrm>
                <a:off x="4065145" y="2843392"/>
                <a:ext cx="269280" cy="156240"/>
              </p14:xfrm>
            </p:contentPart>
          </mc:Choice>
          <mc:Fallback>
            <p:pic>
              <p:nvPicPr>
                <p:cNvPr id="175" name="Ink 174">
                  <a:extLst>
                    <a:ext uri="{FF2B5EF4-FFF2-40B4-BE49-F238E27FC236}">
                      <a16:creationId xmlns:a16="http://schemas.microsoft.com/office/drawing/2014/main" id="{E6355623-88F8-9607-4B45-0079D20A63CC}"/>
                    </a:ext>
                  </a:extLst>
                </p:cNvPr>
                <p:cNvPicPr/>
                <p:nvPr/>
              </p:nvPicPr>
              <p:blipFill>
                <a:blip r:embed="rId177"/>
                <a:stretch>
                  <a:fillRect/>
                </a:stretch>
              </p:blipFill>
              <p:spPr>
                <a:xfrm>
                  <a:off x="4056145" y="2834752"/>
                  <a:ext cx="2869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76" name="Ink 175">
                  <a:extLst>
                    <a:ext uri="{FF2B5EF4-FFF2-40B4-BE49-F238E27FC236}">
                      <a16:creationId xmlns:a16="http://schemas.microsoft.com/office/drawing/2014/main" id="{313730DB-5E5B-04C7-F3B4-6E9509966089}"/>
                    </a:ext>
                  </a:extLst>
                </p14:cNvPr>
                <p14:cNvContentPartPr/>
                <p14:nvPr/>
              </p14:nvContentPartPr>
              <p14:xfrm>
                <a:off x="4465105" y="2583472"/>
                <a:ext cx="217440" cy="840960"/>
              </p14:xfrm>
            </p:contentPart>
          </mc:Choice>
          <mc:Fallback>
            <p:pic>
              <p:nvPicPr>
                <p:cNvPr id="176" name="Ink 175">
                  <a:extLst>
                    <a:ext uri="{FF2B5EF4-FFF2-40B4-BE49-F238E27FC236}">
                      <a16:creationId xmlns:a16="http://schemas.microsoft.com/office/drawing/2014/main" id="{313730DB-5E5B-04C7-F3B4-6E9509966089}"/>
                    </a:ext>
                  </a:extLst>
                </p:cNvPr>
                <p:cNvPicPr/>
                <p:nvPr/>
              </p:nvPicPr>
              <p:blipFill>
                <a:blip r:embed="rId179"/>
                <a:stretch>
                  <a:fillRect/>
                </a:stretch>
              </p:blipFill>
              <p:spPr>
                <a:xfrm>
                  <a:off x="4456465" y="2574832"/>
                  <a:ext cx="235080" cy="8586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77" name="Ink 176">
                  <a:extLst>
                    <a:ext uri="{FF2B5EF4-FFF2-40B4-BE49-F238E27FC236}">
                      <a16:creationId xmlns:a16="http://schemas.microsoft.com/office/drawing/2014/main" id="{A35BE4E3-774E-AF4F-DC45-9B7AF4F61304}"/>
                    </a:ext>
                  </a:extLst>
                </p14:cNvPr>
                <p14:cNvContentPartPr/>
                <p14:nvPr/>
              </p14:nvContentPartPr>
              <p14:xfrm>
                <a:off x="4767865" y="2656912"/>
                <a:ext cx="36360" cy="235080"/>
              </p14:xfrm>
            </p:contentPart>
          </mc:Choice>
          <mc:Fallback>
            <p:pic>
              <p:nvPicPr>
                <p:cNvPr id="177" name="Ink 176">
                  <a:extLst>
                    <a:ext uri="{FF2B5EF4-FFF2-40B4-BE49-F238E27FC236}">
                      <a16:creationId xmlns:a16="http://schemas.microsoft.com/office/drawing/2014/main" id="{A35BE4E3-774E-AF4F-DC45-9B7AF4F61304}"/>
                    </a:ext>
                  </a:extLst>
                </p:cNvPr>
                <p:cNvPicPr/>
                <p:nvPr/>
              </p:nvPicPr>
              <p:blipFill>
                <a:blip r:embed="rId181"/>
                <a:stretch>
                  <a:fillRect/>
                </a:stretch>
              </p:blipFill>
              <p:spPr>
                <a:xfrm>
                  <a:off x="4759225" y="2648272"/>
                  <a:ext cx="5400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78" name="Ink 177">
                  <a:extLst>
                    <a:ext uri="{FF2B5EF4-FFF2-40B4-BE49-F238E27FC236}">
                      <a16:creationId xmlns:a16="http://schemas.microsoft.com/office/drawing/2014/main" id="{55ECCF5D-1072-BA14-AA9D-0F29A9CA9513}"/>
                    </a:ext>
                  </a:extLst>
                </p14:cNvPr>
                <p14:cNvContentPartPr/>
                <p14:nvPr/>
              </p14:nvContentPartPr>
              <p14:xfrm>
                <a:off x="4799905" y="2655112"/>
                <a:ext cx="135720" cy="372960"/>
              </p14:xfrm>
            </p:contentPart>
          </mc:Choice>
          <mc:Fallback>
            <p:pic>
              <p:nvPicPr>
                <p:cNvPr id="178" name="Ink 177">
                  <a:extLst>
                    <a:ext uri="{FF2B5EF4-FFF2-40B4-BE49-F238E27FC236}">
                      <a16:creationId xmlns:a16="http://schemas.microsoft.com/office/drawing/2014/main" id="{55ECCF5D-1072-BA14-AA9D-0F29A9CA9513}"/>
                    </a:ext>
                  </a:extLst>
                </p:cNvPr>
                <p:cNvPicPr/>
                <p:nvPr/>
              </p:nvPicPr>
              <p:blipFill>
                <a:blip r:embed="rId183"/>
                <a:stretch>
                  <a:fillRect/>
                </a:stretch>
              </p:blipFill>
              <p:spPr>
                <a:xfrm>
                  <a:off x="4790905" y="2646472"/>
                  <a:ext cx="15336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79" name="Ink 178">
                  <a:extLst>
                    <a:ext uri="{FF2B5EF4-FFF2-40B4-BE49-F238E27FC236}">
                      <a16:creationId xmlns:a16="http://schemas.microsoft.com/office/drawing/2014/main" id="{9C06BDC5-31DB-9041-E3A1-1975413E2298}"/>
                    </a:ext>
                  </a:extLst>
                </p14:cNvPr>
                <p14:cNvContentPartPr/>
                <p14:nvPr/>
              </p14:nvContentPartPr>
              <p14:xfrm>
                <a:off x="4949305" y="2713792"/>
                <a:ext cx="245160" cy="298800"/>
              </p14:xfrm>
            </p:contentPart>
          </mc:Choice>
          <mc:Fallback>
            <p:pic>
              <p:nvPicPr>
                <p:cNvPr id="179" name="Ink 178">
                  <a:extLst>
                    <a:ext uri="{FF2B5EF4-FFF2-40B4-BE49-F238E27FC236}">
                      <a16:creationId xmlns:a16="http://schemas.microsoft.com/office/drawing/2014/main" id="{9C06BDC5-31DB-9041-E3A1-1975413E2298}"/>
                    </a:ext>
                  </a:extLst>
                </p:cNvPr>
                <p:cNvPicPr/>
                <p:nvPr/>
              </p:nvPicPr>
              <p:blipFill>
                <a:blip r:embed="rId185"/>
                <a:stretch>
                  <a:fillRect/>
                </a:stretch>
              </p:blipFill>
              <p:spPr>
                <a:xfrm>
                  <a:off x="4940305" y="2705152"/>
                  <a:ext cx="26280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80" name="Ink 179">
                  <a:extLst>
                    <a:ext uri="{FF2B5EF4-FFF2-40B4-BE49-F238E27FC236}">
                      <a16:creationId xmlns:a16="http://schemas.microsoft.com/office/drawing/2014/main" id="{4D142617-5A6F-9708-D11C-4B431ACDCCB8}"/>
                    </a:ext>
                  </a:extLst>
                </p14:cNvPr>
                <p14:cNvContentPartPr/>
                <p14:nvPr/>
              </p14:nvContentPartPr>
              <p14:xfrm>
                <a:off x="5070625" y="2866432"/>
                <a:ext cx="105840" cy="178200"/>
              </p14:xfrm>
            </p:contentPart>
          </mc:Choice>
          <mc:Fallback>
            <p:pic>
              <p:nvPicPr>
                <p:cNvPr id="180" name="Ink 179">
                  <a:extLst>
                    <a:ext uri="{FF2B5EF4-FFF2-40B4-BE49-F238E27FC236}">
                      <a16:creationId xmlns:a16="http://schemas.microsoft.com/office/drawing/2014/main" id="{4D142617-5A6F-9708-D11C-4B431ACDCCB8}"/>
                    </a:ext>
                  </a:extLst>
                </p:cNvPr>
                <p:cNvPicPr/>
                <p:nvPr/>
              </p:nvPicPr>
              <p:blipFill>
                <a:blip r:embed="rId187"/>
                <a:stretch>
                  <a:fillRect/>
                </a:stretch>
              </p:blipFill>
              <p:spPr>
                <a:xfrm>
                  <a:off x="5061985" y="2857792"/>
                  <a:ext cx="1234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81" name="Ink 180">
                  <a:extLst>
                    <a:ext uri="{FF2B5EF4-FFF2-40B4-BE49-F238E27FC236}">
                      <a16:creationId xmlns:a16="http://schemas.microsoft.com/office/drawing/2014/main" id="{5A4AA441-8DCD-5367-33D4-6E1A30620BEB}"/>
                    </a:ext>
                  </a:extLst>
                </p14:cNvPr>
                <p14:cNvContentPartPr/>
                <p14:nvPr/>
              </p14:nvContentPartPr>
              <p14:xfrm>
                <a:off x="4726105" y="3257752"/>
                <a:ext cx="108000" cy="136440"/>
              </p14:xfrm>
            </p:contentPart>
          </mc:Choice>
          <mc:Fallback>
            <p:pic>
              <p:nvPicPr>
                <p:cNvPr id="181" name="Ink 180">
                  <a:extLst>
                    <a:ext uri="{FF2B5EF4-FFF2-40B4-BE49-F238E27FC236}">
                      <a16:creationId xmlns:a16="http://schemas.microsoft.com/office/drawing/2014/main" id="{5A4AA441-8DCD-5367-33D4-6E1A30620BEB}"/>
                    </a:ext>
                  </a:extLst>
                </p:cNvPr>
                <p:cNvPicPr/>
                <p:nvPr/>
              </p:nvPicPr>
              <p:blipFill>
                <a:blip r:embed="rId189"/>
                <a:stretch>
                  <a:fillRect/>
                </a:stretch>
              </p:blipFill>
              <p:spPr>
                <a:xfrm>
                  <a:off x="4717465" y="3248752"/>
                  <a:ext cx="1256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82" name="Ink 181">
                  <a:extLst>
                    <a:ext uri="{FF2B5EF4-FFF2-40B4-BE49-F238E27FC236}">
                      <a16:creationId xmlns:a16="http://schemas.microsoft.com/office/drawing/2014/main" id="{711D3FF1-D955-602C-1F32-9489DDF22038}"/>
                    </a:ext>
                  </a:extLst>
                </p14:cNvPr>
                <p14:cNvContentPartPr/>
                <p14:nvPr/>
              </p14:nvContentPartPr>
              <p14:xfrm>
                <a:off x="4869385" y="3237592"/>
                <a:ext cx="123840" cy="333720"/>
              </p14:xfrm>
            </p:contentPart>
          </mc:Choice>
          <mc:Fallback>
            <p:pic>
              <p:nvPicPr>
                <p:cNvPr id="182" name="Ink 181">
                  <a:extLst>
                    <a:ext uri="{FF2B5EF4-FFF2-40B4-BE49-F238E27FC236}">
                      <a16:creationId xmlns:a16="http://schemas.microsoft.com/office/drawing/2014/main" id="{711D3FF1-D955-602C-1F32-9489DDF22038}"/>
                    </a:ext>
                  </a:extLst>
                </p:cNvPr>
                <p:cNvPicPr/>
                <p:nvPr/>
              </p:nvPicPr>
              <p:blipFill>
                <a:blip r:embed="rId191"/>
                <a:stretch>
                  <a:fillRect/>
                </a:stretch>
              </p:blipFill>
              <p:spPr>
                <a:xfrm>
                  <a:off x="4860745" y="3228952"/>
                  <a:ext cx="14148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83" name="Ink 182">
                  <a:extLst>
                    <a:ext uri="{FF2B5EF4-FFF2-40B4-BE49-F238E27FC236}">
                      <a16:creationId xmlns:a16="http://schemas.microsoft.com/office/drawing/2014/main" id="{8E8D93BF-F620-EE6D-A26E-8D8A93F129DF}"/>
                    </a:ext>
                  </a:extLst>
                </p14:cNvPr>
                <p14:cNvContentPartPr/>
                <p14:nvPr/>
              </p14:nvContentPartPr>
              <p14:xfrm>
                <a:off x="5024905" y="3239392"/>
                <a:ext cx="229320" cy="294480"/>
              </p14:xfrm>
            </p:contentPart>
          </mc:Choice>
          <mc:Fallback>
            <p:pic>
              <p:nvPicPr>
                <p:cNvPr id="183" name="Ink 182">
                  <a:extLst>
                    <a:ext uri="{FF2B5EF4-FFF2-40B4-BE49-F238E27FC236}">
                      <a16:creationId xmlns:a16="http://schemas.microsoft.com/office/drawing/2014/main" id="{8E8D93BF-F620-EE6D-A26E-8D8A93F129DF}"/>
                    </a:ext>
                  </a:extLst>
                </p:cNvPr>
                <p:cNvPicPr/>
                <p:nvPr/>
              </p:nvPicPr>
              <p:blipFill>
                <a:blip r:embed="rId193"/>
                <a:stretch>
                  <a:fillRect/>
                </a:stretch>
              </p:blipFill>
              <p:spPr>
                <a:xfrm>
                  <a:off x="5015905" y="3230752"/>
                  <a:ext cx="24696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84" name="Ink 183">
                  <a:extLst>
                    <a:ext uri="{FF2B5EF4-FFF2-40B4-BE49-F238E27FC236}">
                      <a16:creationId xmlns:a16="http://schemas.microsoft.com/office/drawing/2014/main" id="{890D0ADD-5BE3-69AF-028C-D7C400C81CD2}"/>
                    </a:ext>
                  </a:extLst>
                </p14:cNvPr>
                <p14:cNvContentPartPr/>
                <p14:nvPr/>
              </p14:nvContentPartPr>
              <p14:xfrm>
                <a:off x="5209945" y="3380872"/>
                <a:ext cx="90000" cy="195840"/>
              </p14:xfrm>
            </p:contentPart>
          </mc:Choice>
          <mc:Fallback>
            <p:pic>
              <p:nvPicPr>
                <p:cNvPr id="184" name="Ink 183">
                  <a:extLst>
                    <a:ext uri="{FF2B5EF4-FFF2-40B4-BE49-F238E27FC236}">
                      <a16:creationId xmlns:a16="http://schemas.microsoft.com/office/drawing/2014/main" id="{890D0ADD-5BE3-69AF-028C-D7C400C81CD2}"/>
                    </a:ext>
                  </a:extLst>
                </p:cNvPr>
                <p:cNvPicPr/>
                <p:nvPr/>
              </p:nvPicPr>
              <p:blipFill>
                <a:blip r:embed="rId195"/>
                <a:stretch>
                  <a:fillRect/>
                </a:stretch>
              </p:blipFill>
              <p:spPr>
                <a:xfrm>
                  <a:off x="5201305" y="3372232"/>
                  <a:ext cx="1076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85" name="Ink 184">
                  <a:extLst>
                    <a:ext uri="{FF2B5EF4-FFF2-40B4-BE49-F238E27FC236}">
                      <a16:creationId xmlns:a16="http://schemas.microsoft.com/office/drawing/2014/main" id="{581C0A15-EAB0-3294-BF79-8C2675ADC40D}"/>
                    </a:ext>
                  </a:extLst>
                </p14:cNvPr>
                <p14:cNvContentPartPr/>
                <p14:nvPr/>
              </p14:nvContentPartPr>
              <p14:xfrm>
                <a:off x="5291665" y="2483392"/>
                <a:ext cx="167760" cy="1414440"/>
              </p14:xfrm>
            </p:contentPart>
          </mc:Choice>
          <mc:Fallback>
            <p:pic>
              <p:nvPicPr>
                <p:cNvPr id="185" name="Ink 184">
                  <a:extLst>
                    <a:ext uri="{FF2B5EF4-FFF2-40B4-BE49-F238E27FC236}">
                      <a16:creationId xmlns:a16="http://schemas.microsoft.com/office/drawing/2014/main" id="{581C0A15-EAB0-3294-BF79-8C2675ADC40D}"/>
                    </a:ext>
                  </a:extLst>
                </p:cNvPr>
                <p:cNvPicPr/>
                <p:nvPr/>
              </p:nvPicPr>
              <p:blipFill>
                <a:blip r:embed="rId197"/>
                <a:stretch>
                  <a:fillRect/>
                </a:stretch>
              </p:blipFill>
              <p:spPr>
                <a:xfrm>
                  <a:off x="5283025" y="2474392"/>
                  <a:ext cx="185400" cy="1432080"/>
                </a:xfrm>
                <a:prstGeom prst="rect">
                  <a:avLst/>
                </a:prstGeom>
              </p:spPr>
            </p:pic>
          </mc:Fallback>
        </mc:AlternateContent>
      </p:grpSp>
      <p:grpSp>
        <p:nvGrpSpPr>
          <p:cNvPr id="191" name="Group 190">
            <a:extLst>
              <a:ext uri="{FF2B5EF4-FFF2-40B4-BE49-F238E27FC236}">
                <a16:creationId xmlns:a16="http://schemas.microsoft.com/office/drawing/2014/main" id="{F1859D1B-0F6E-D0A2-7535-4FD825DFE554}"/>
              </a:ext>
            </a:extLst>
          </p:cNvPr>
          <p:cNvGrpSpPr/>
          <p:nvPr/>
        </p:nvGrpSpPr>
        <p:grpSpPr>
          <a:xfrm>
            <a:off x="205945" y="3624952"/>
            <a:ext cx="820800" cy="380160"/>
            <a:chOff x="205945" y="3624952"/>
            <a:chExt cx="820800" cy="380160"/>
          </a:xfrm>
        </p:grpSpPr>
        <mc:AlternateContent xmlns:mc="http://schemas.openxmlformats.org/markup-compatibility/2006">
          <mc:Choice xmlns:p14="http://schemas.microsoft.com/office/powerpoint/2010/main" Requires="p14">
            <p:contentPart p14:bwMode="auto" r:id="rId198">
              <p14:nvContentPartPr>
                <p14:cNvPr id="187" name="Ink 186">
                  <a:extLst>
                    <a:ext uri="{FF2B5EF4-FFF2-40B4-BE49-F238E27FC236}">
                      <a16:creationId xmlns:a16="http://schemas.microsoft.com/office/drawing/2014/main" id="{A8BC6133-BB4D-5788-5235-7A551FF1803B}"/>
                    </a:ext>
                  </a:extLst>
                </p14:cNvPr>
                <p14:cNvContentPartPr/>
                <p14:nvPr/>
              </p14:nvContentPartPr>
              <p14:xfrm>
                <a:off x="205945" y="3821512"/>
                <a:ext cx="139680" cy="183600"/>
              </p14:xfrm>
            </p:contentPart>
          </mc:Choice>
          <mc:Fallback>
            <p:pic>
              <p:nvPicPr>
                <p:cNvPr id="187" name="Ink 186">
                  <a:extLst>
                    <a:ext uri="{FF2B5EF4-FFF2-40B4-BE49-F238E27FC236}">
                      <a16:creationId xmlns:a16="http://schemas.microsoft.com/office/drawing/2014/main" id="{A8BC6133-BB4D-5788-5235-7A551FF1803B}"/>
                    </a:ext>
                  </a:extLst>
                </p:cNvPr>
                <p:cNvPicPr/>
                <p:nvPr/>
              </p:nvPicPr>
              <p:blipFill>
                <a:blip r:embed="rId199"/>
                <a:stretch>
                  <a:fillRect/>
                </a:stretch>
              </p:blipFill>
              <p:spPr>
                <a:xfrm>
                  <a:off x="196945" y="3812512"/>
                  <a:ext cx="15732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88" name="Ink 187">
                  <a:extLst>
                    <a:ext uri="{FF2B5EF4-FFF2-40B4-BE49-F238E27FC236}">
                      <a16:creationId xmlns:a16="http://schemas.microsoft.com/office/drawing/2014/main" id="{EB07237C-D191-51C2-FE5E-BD8808AAF816}"/>
                    </a:ext>
                  </a:extLst>
                </p14:cNvPr>
                <p14:cNvContentPartPr/>
                <p14:nvPr/>
              </p14:nvContentPartPr>
              <p14:xfrm>
                <a:off x="367225" y="3624952"/>
                <a:ext cx="14400" cy="41400"/>
              </p14:xfrm>
            </p:contentPart>
          </mc:Choice>
          <mc:Fallback>
            <p:pic>
              <p:nvPicPr>
                <p:cNvPr id="188" name="Ink 187">
                  <a:extLst>
                    <a:ext uri="{FF2B5EF4-FFF2-40B4-BE49-F238E27FC236}">
                      <a16:creationId xmlns:a16="http://schemas.microsoft.com/office/drawing/2014/main" id="{EB07237C-D191-51C2-FE5E-BD8808AAF816}"/>
                    </a:ext>
                  </a:extLst>
                </p:cNvPr>
                <p:cNvPicPr/>
                <p:nvPr/>
              </p:nvPicPr>
              <p:blipFill>
                <a:blip r:embed="rId201"/>
                <a:stretch>
                  <a:fillRect/>
                </a:stretch>
              </p:blipFill>
              <p:spPr>
                <a:xfrm>
                  <a:off x="358225" y="3615952"/>
                  <a:ext cx="320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89" name="Ink 188">
                  <a:extLst>
                    <a:ext uri="{FF2B5EF4-FFF2-40B4-BE49-F238E27FC236}">
                      <a16:creationId xmlns:a16="http://schemas.microsoft.com/office/drawing/2014/main" id="{A05E0CE5-0DED-D2C3-AF38-C189E4D61708}"/>
                    </a:ext>
                  </a:extLst>
                </p14:cNvPr>
                <p14:cNvContentPartPr/>
                <p14:nvPr/>
              </p14:nvContentPartPr>
              <p14:xfrm>
                <a:off x="444985" y="3786232"/>
                <a:ext cx="163800" cy="104400"/>
              </p14:xfrm>
            </p:contentPart>
          </mc:Choice>
          <mc:Fallback>
            <p:pic>
              <p:nvPicPr>
                <p:cNvPr id="189" name="Ink 188">
                  <a:extLst>
                    <a:ext uri="{FF2B5EF4-FFF2-40B4-BE49-F238E27FC236}">
                      <a16:creationId xmlns:a16="http://schemas.microsoft.com/office/drawing/2014/main" id="{A05E0CE5-0DED-D2C3-AF38-C189E4D61708}"/>
                    </a:ext>
                  </a:extLst>
                </p:cNvPr>
                <p:cNvPicPr/>
                <p:nvPr/>
              </p:nvPicPr>
              <p:blipFill>
                <a:blip r:embed="rId203"/>
                <a:stretch>
                  <a:fillRect/>
                </a:stretch>
              </p:blipFill>
              <p:spPr>
                <a:xfrm>
                  <a:off x="435985" y="3777232"/>
                  <a:ext cx="1814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90" name="Ink 189">
                  <a:extLst>
                    <a:ext uri="{FF2B5EF4-FFF2-40B4-BE49-F238E27FC236}">
                      <a16:creationId xmlns:a16="http://schemas.microsoft.com/office/drawing/2014/main" id="{1BBEBE1C-31D7-1FE6-471E-807553E73133}"/>
                    </a:ext>
                  </a:extLst>
                </p14:cNvPr>
                <p14:cNvContentPartPr/>
                <p14:nvPr/>
              </p14:nvContentPartPr>
              <p14:xfrm>
                <a:off x="757465" y="3710992"/>
                <a:ext cx="269280" cy="267120"/>
              </p14:xfrm>
            </p:contentPart>
          </mc:Choice>
          <mc:Fallback>
            <p:pic>
              <p:nvPicPr>
                <p:cNvPr id="190" name="Ink 189">
                  <a:extLst>
                    <a:ext uri="{FF2B5EF4-FFF2-40B4-BE49-F238E27FC236}">
                      <a16:creationId xmlns:a16="http://schemas.microsoft.com/office/drawing/2014/main" id="{1BBEBE1C-31D7-1FE6-471E-807553E73133}"/>
                    </a:ext>
                  </a:extLst>
                </p:cNvPr>
                <p:cNvPicPr/>
                <p:nvPr/>
              </p:nvPicPr>
              <p:blipFill>
                <a:blip r:embed="rId205"/>
                <a:stretch>
                  <a:fillRect/>
                </a:stretch>
              </p:blipFill>
              <p:spPr>
                <a:xfrm>
                  <a:off x="748825" y="3702352"/>
                  <a:ext cx="286920" cy="284760"/>
                </a:xfrm>
                <a:prstGeom prst="rect">
                  <a:avLst/>
                </a:prstGeom>
              </p:spPr>
            </p:pic>
          </mc:Fallback>
        </mc:AlternateContent>
      </p:grpSp>
      <p:grpSp>
        <p:nvGrpSpPr>
          <p:cNvPr id="203" name="Group 202">
            <a:extLst>
              <a:ext uri="{FF2B5EF4-FFF2-40B4-BE49-F238E27FC236}">
                <a16:creationId xmlns:a16="http://schemas.microsoft.com/office/drawing/2014/main" id="{ADED4A85-597B-082C-EDC6-51363E49E9F4}"/>
              </a:ext>
            </a:extLst>
          </p:cNvPr>
          <p:cNvGrpSpPr/>
          <p:nvPr/>
        </p:nvGrpSpPr>
        <p:grpSpPr>
          <a:xfrm>
            <a:off x="1422745" y="3706672"/>
            <a:ext cx="321120" cy="375480"/>
            <a:chOff x="1422745" y="3706672"/>
            <a:chExt cx="321120" cy="375480"/>
          </a:xfrm>
        </p:grpSpPr>
        <mc:AlternateContent xmlns:mc="http://schemas.openxmlformats.org/markup-compatibility/2006">
          <mc:Choice xmlns:p14="http://schemas.microsoft.com/office/powerpoint/2010/main" Requires="p14">
            <p:contentPart p14:bwMode="auto" r:id="rId206">
              <p14:nvContentPartPr>
                <p14:cNvPr id="192" name="Ink 191">
                  <a:extLst>
                    <a:ext uri="{FF2B5EF4-FFF2-40B4-BE49-F238E27FC236}">
                      <a16:creationId xmlns:a16="http://schemas.microsoft.com/office/drawing/2014/main" id="{11A603EF-0DB1-ADF0-E040-5957A171A1F1}"/>
                    </a:ext>
                  </a:extLst>
                </p14:cNvPr>
                <p14:cNvContentPartPr/>
                <p14:nvPr/>
              </p14:nvContentPartPr>
              <p14:xfrm>
                <a:off x="1422745" y="3706672"/>
                <a:ext cx="151560" cy="285840"/>
              </p14:xfrm>
            </p:contentPart>
          </mc:Choice>
          <mc:Fallback>
            <p:pic>
              <p:nvPicPr>
                <p:cNvPr id="192" name="Ink 191">
                  <a:extLst>
                    <a:ext uri="{FF2B5EF4-FFF2-40B4-BE49-F238E27FC236}">
                      <a16:creationId xmlns:a16="http://schemas.microsoft.com/office/drawing/2014/main" id="{11A603EF-0DB1-ADF0-E040-5957A171A1F1}"/>
                    </a:ext>
                  </a:extLst>
                </p:cNvPr>
                <p:cNvPicPr/>
                <p:nvPr/>
              </p:nvPicPr>
              <p:blipFill>
                <a:blip r:embed="rId207"/>
                <a:stretch>
                  <a:fillRect/>
                </a:stretch>
              </p:blipFill>
              <p:spPr>
                <a:xfrm>
                  <a:off x="1413745" y="3698032"/>
                  <a:ext cx="16920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93" name="Ink 192">
                  <a:extLst>
                    <a:ext uri="{FF2B5EF4-FFF2-40B4-BE49-F238E27FC236}">
                      <a16:creationId xmlns:a16="http://schemas.microsoft.com/office/drawing/2014/main" id="{9C37AA4F-E752-6642-105D-1D2E70CF3969}"/>
                    </a:ext>
                  </a:extLst>
                </p14:cNvPr>
                <p14:cNvContentPartPr/>
                <p14:nvPr/>
              </p14:nvContentPartPr>
              <p14:xfrm>
                <a:off x="1707505" y="3943912"/>
                <a:ext cx="36360" cy="138240"/>
              </p14:xfrm>
            </p:contentPart>
          </mc:Choice>
          <mc:Fallback>
            <p:pic>
              <p:nvPicPr>
                <p:cNvPr id="193" name="Ink 192">
                  <a:extLst>
                    <a:ext uri="{FF2B5EF4-FFF2-40B4-BE49-F238E27FC236}">
                      <a16:creationId xmlns:a16="http://schemas.microsoft.com/office/drawing/2014/main" id="{9C37AA4F-E752-6642-105D-1D2E70CF3969}"/>
                    </a:ext>
                  </a:extLst>
                </p:cNvPr>
                <p:cNvPicPr/>
                <p:nvPr/>
              </p:nvPicPr>
              <p:blipFill>
                <a:blip r:embed="rId209"/>
                <a:stretch>
                  <a:fillRect/>
                </a:stretch>
              </p:blipFill>
              <p:spPr>
                <a:xfrm>
                  <a:off x="1698505" y="3934912"/>
                  <a:ext cx="54000" cy="155880"/>
                </a:xfrm>
                <a:prstGeom prst="rect">
                  <a:avLst/>
                </a:prstGeom>
              </p:spPr>
            </p:pic>
          </mc:Fallback>
        </mc:AlternateContent>
      </p:grpSp>
      <p:grpSp>
        <p:nvGrpSpPr>
          <p:cNvPr id="202" name="Group 201">
            <a:extLst>
              <a:ext uri="{FF2B5EF4-FFF2-40B4-BE49-F238E27FC236}">
                <a16:creationId xmlns:a16="http://schemas.microsoft.com/office/drawing/2014/main" id="{CCF98B04-F74C-C3CD-E68A-D3D0FAE78D61}"/>
              </a:ext>
            </a:extLst>
          </p:cNvPr>
          <p:cNvGrpSpPr/>
          <p:nvPr/>
        </p:nvGrpSpPr>
        <p:grpSpPr>
          <a:xfrm>
            <a:off x="1920265" y="3838072"/>
            <a:ext cx="191520" cy="151200"/>
            <a:chOff x="1920265" y="3838072"/>
            <a:chExt cx="191520" cy="151200"/>
          </a:xfrm>
        </p:grpSpPr>
        <mc:AlternateContent xmlns:mc="http://schemas.openxmlformats.org/markup-compatibility/2006">
          <mc:Choice xmlns:p14="http://schemas.microsoft.com/office/powerpoint/2010/main" Requires="p14">
            <p:contentPart p14:bwMode="auto" r:id="rId210">
              <p14:nvContentPartPr>
                <p14:cNvPr id="194" name="Ink 193">
                  <a:extLst>
                    <a:ext uri="{FF2B5EF4-FFF2-40B4-BE49-F238E27FC236}">
                      <a16:creationId xmlns:a16="http://schemas.microsoft.com/office/drawing/2014/main" id="{D1EC9023-0492-1307-B3E6-2410404FB6C7}"/>
                    </a:ext>
                  </a:extLst>
                </p14:cNvPr>
                <p14:cNvContentPartPr/>
                <p14:nvPr/>
              </p14:nvContentPartPr>
              <p14:xfrm>
                <a:off x="1946185" y="3958312"/>
                <a:ext cx="165600" cy="30960"/>
              </p14:xfrm>
            </p:contentPart>
          </mc:Choice>
          <mc:Fallback>
            <p:pic>
              <p:nvPicPr>
                <p:cNvPr id="194" name="Ink 193">
                  <a:extLst>
                    <a:ext uri="{FF2B5EF4-FFF2-40B4-BE49-F238E27FC236}">
                      <a16:creationId xmlns:a16="http://schemas.microsoft.com/office/drawing/2014/main" id="{D1EC9023-0492-1307-B3E6-2410404FB6C7}"/>
                    </a:ext>
                  </a:extLst>
                </p:cNvPr>
                <p:cNvPicPr/>
                <p:nvPr/>
              </p:nvPicPr>
              <p:blipFill>
                <a:blip r:embed="rId211"/>
                <a:stretch>
                  <a:fillRect/>
                </a:stretch>
              </p:blipFill>
              <p:spPr>
                <a:xfrm>
                  <a:off x="1937545" y="3949312"/>
                  <a:ext cx="1832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95" name="Ink 194">
                  <a:extLst>
                    <a:ext uri="{FF2B5EF4-FFF2-40B4-BE49-F238E27FC236}">
                      <a16:creationId xmlns:a16="http://schemas.microsoft.com/office/drawing/2014/main" id="{B2F28D73-457E-7B74-56A4-D26D127B7D7E}"/>
                    </a:ext>
                  </a:extLst>
                </p14:cNvPr>
                <p14:cNvContentPartPr/>
                <p14:nvPr/>
              </p14:nvContentPartPr>
              <p14:xfrm>
                <a:off x="1920265" y="3838072"/>
                <a:ext cx="191520" cy="3960"/>
              </p14:xfrm>
            </p:contentPart>
          </mc:Choice>
          <mc:Fallback>
            <p:pic>
              <p:nvPicPr>
                <p:cNvPr id="195" name="Ink 194">
                  <a:extLst>
                    <a:ext uri="{FF2B5EF4-FFF2-40B4-BE49-F238E27FC236}">
                      <a16:creationId xmlns:a16="http://schemas.microsoft.com/office/drawing/2014/main" id="{B2F28D73-457E-7B74-56A4-D26D127B7D7E}"/>
                    </a:ext>
                  </a:extLst>
                </p:cNvPr>
                <p:cNvPicPr/>
                <p:nvPr/>
              </p:nvPicPr>
              <p:blipFill>
                <a:blip r:embed="rId213"/>
                <a:stretch>
                  <a:fillRect/>
                </a:stretch>
              </p:blipFill>
              <p:spPr>
                <a:xfrm>
                  <a:off x="1911625" y="3829432"/>
                  <a:ext cx="209160" cy="21600"/>
                </a:xfrm>
                <a:prstGeom prst="rect">
                  <a:avLst/>
                </a:prstGeom>
              </p:spPr>
            </p:pic>
          </mc:Fallback>
        </mc:AlternateContent>
      </p:grpSp>
      <p:grpSp>
        <p:nvGrpSpPr>
          <p:cNvPr id="201" name="Group 200">
            <a:extLst>
              <a:ext uri="{FF2B5EF4-FFF2-40B4-BE49-F238E27FC236}">
                <a16:creationId xmlns:a16="http://schemas.microsoft.com/office/drawing/2014/main" id="{8BBD6610-4C4F-1DCF-E73E-B5F192918B17}"/>
              </a:ext>
            </a:extLst>
          </p:cNvPr>
          <p:cNvGrpSpPr/>
          <p:nvPr/>
        </p:nvGrpSpPr>
        <p:grpSpPr>
          <a:xfrm>
            <a:off x="2368465" y="3366832"/>
            <a:ext cx="637560" cy="1267200"/>
            <a:chOff x="2368465" y="3366832"/>
            <a:chExt cx="637560" cy="1267200"/>
          </a:xfrm>
        </p:grpSpPr>
        <mc:AlternateContent xmlns:mc="http://schemas.openxmlformats.org/markup-compatibility/2006">
          <mc:Choice xmlns:p14="http://schemas.microsoft.com/office/powerpoint/2010/main" Requires="p14">
            <p:contentPart p14:bwMode="auto" r:id="rId214">
              <p14:nvContentPartPr>
                <p14:cNvPr id="196" name="Ink 195">
                  <a:extLst>
                    <a:ext uri="{FF2B5EF4-FFF2-40B4-BE49-F238E27FC236}">
                      <a16:creationId xmlns:a16="http://schemas.microsoft.com/office/drawing/2014/main" id="{D0D63ACC-2375-20B8-E276-FE9E507600A1}"/>
                    </a:ext>
                  </a:extLst>
                </p14:cNvPr>
                <p14:cNvContentPartPr/>
                <p14:nvPr/>
              </p14:nvContentPartPr>
              <p14:xfrm>
                <a:off x="2368465" y="3404272"/>
                <a:ext cx="153720" cy="740520"/>
              </p14:xfrm>
            </p:contentPart>
          </mc:Choice>
          <mc:Fallback>
            <p:pic>
              <p:nvPicPr>
                <p:cNvPr id="196" name="Ink 195">
                  <a:extLst>
                    <a:ext uri="{FF2B5EF4-FFF2-40B4-BE49-F238E27FC236}">
                      <a16:creationId xmlns:a16="http://schemas.microsoft.com/office/drawing/2014/main" id="{D0D63ACC-2375-20B8-E276-FE9E507600A1}"/>
                    </a:ext>
                  </a:extLst>
                </p:cNvPr>
                <p:cNvPicPr/>
                <p:nvPr/>
              </p:nvPicPr>
              <p:blipFill>
                <a:blip r:embed="rId215"/>
                <a:stretch>
                  <a:fillRect/>
                </a:stretch>
              </p:blipFill>
              <p:spPr>
                <a:xfrm>
                  <a:off x="2359465" y="3395632"/>
                  <a:ext cx="171360" cy="758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97" name="Ink 196">
                  <a:extLst>
                    <a:ext uri="{FF2B5EF4-FFF2-40B4-BE49-F238E27FC236}">
                      <a16:creationId xmlns:a16="http://schemas.microsoft.com/office/drawing/2014/main" id="{83C549A5-BC8D-345A-0E54-5B60FFE53C51}"/>
                    </a:ext>
                  </a:extLst>
                </p14:cNvPr>
                <p14:cNvContentPartPr/>
                <p14:nvPr/>
              </p14:nvContentPartPr>
              <p14:xfrm>
                <a:off x="2593465" y="3540352"/>
                <a:ext cx="186120" cy="355680"/>
              </p14:xfrm>
            </p:contentPart>
          </mc:Choice>
          <mc:Fallback>
            <p:pic>
              <p:nvPicPr>
                <p:cNvPr id="197" name="Ink 196">
                  <a:extLst>
                    <a:ext uri="{FF2B5EF4-FFF2-40B4-BE49-F238E27FC236}">
                      <a16:creationId xmlns:a16="http://schemas.microsoft.com/office/drawing/2014/main" id="{83C549A5-BC8D-345A-0E54-5B60FFE53C51}"/>
                    </a:ext>
                  </a:extLst>
                </p:cNvPr>
                <p:cNvPicPr/>
                <p:nvPr/>
              </p:nvPicPr>
              <p:blipFill>
                <a:blip r:embed="rId217"/>
                <a:stretch>
                  <a:fillRect/>
                </a:stretch>
              </p:blipFill>
              <p:spPr>
                <a:xfrm>
                  <a:off x="2584825" y="3531352"/>
                  <a:ext cx="20376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98" name="Ink 197">
                  <a:extLst>
                    <a:ext uri="{FF2B5EF4-FFF2-40B4-BE49-F238E27FC236}">
                      <a16:creationId xmlns:a16="http://schemas.microsoft.com/office/drawing/2014/main" id="{29068400-8DBA-5758-6BFF-3483094AC085}"/>
                    </a:ext>
                  </a:extLst>
                </p14:cNvPr>
                <p14:cNvContentPartPr/>
                <p14:nvPr/>
              </p14:nvContentPartPr>
              <p14:xfrm>
                <a:off x="2553865" y="4065592"/>
                <a:ext cx="169200" cy="39960"/>
              </p14:xfrm>
            </p:contentPart>
          </mc:Choice>
          <mc:Fallback>
            <p:pic>
              <p:nvPicPr>
                <p:cNvPr id="198" name="Ink 197">
                  <a:extLst>
                    <a:ext uri="{FF2B5EF4-FFF2-40B4-BE49-F238E27FC236}">
                      <a16:creationId xmlns:a16="http://schemas.microsoft.com/office/drawing/2014/main" id="{29068400-8DBA-5758-6BFF-3483094AC085}"/>
                    </a:ext>
                  </a:extLst>
                </p:cNvPr>
                <p:cNvPicPr/>
                <p:nvPr/>
              </p:nvPicPr>
              <p:blipFill>
                <a:blip r:embed="rId219"/>
                <a:stretch>
                  <a:fillRect/>
                </a:stretch>
              </p:blipFill>
              <p:spPr>
                <a:xfrm>
                  <a:off x="2545225" y="4056952"/>
                  <a:ext cx="18684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99" name="Ink 198">
                  <a:extLst>
                    <a:ext uri="{FF2B5EF4-FFF2-40B4-BE49-F238E27FC236}">
                      <a16:creationId xmlns:a16="http://schemas.microsoft.com/office/drawing/2014/main" id="{F0F2424F-F875-7E50-A2F1-B55471A1DF5B}"/>
                    </a:ext>
                  </a:extLst>
                </p14:cNvPr>
                <p14:cNvContentPartPr/>
                <p14:nvPr/>
              </p14:nvContentPartPr>
              <p14:xfrm>
                <a:off x="2808385" y="3979552"/>
                <a:ext cx="16200" cy="235080"/>
              </p14:xfrm>
            </p:contentPart>
          </mc:Choice>
          <mc:Fallback>
            <p:pic>
              <p:nvPicPr>
                <p:cNvPr id="199" name="Ink 198">
                  <a:extLst>
                    <a:ext uri="{FF2B5EF4-FFF2-40B4-BE49-F238E27FC236}">
                      <a16:creationId xmlns:a16="http://schemas.microsoft.com/office/drawing/2014/main" id="{F0F2424F-F875-7E50-A2F1-B55471A1DF5B}"/>
                    </a:ext>
                  </a:extLst>
                </p:cNvPr>
                <p:cNvPicPr/>
                <p:nvPr/>
              </p:nvPicPr>
              <p:blipFill>
                <a:blip r:embed="rId221"/>
                <a:stretch>
                  <a:fillRect/>
                </a:stretch>
              </p:blipFill>
              <p:spPr>
                <a:xfrm>
                  <a:off x="2799745" y="3970912"/>
                  <a:ext cx="338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00" name="Ink 199">
                  <a:extLst>
                    <a:ext uri="{FF2B5EF4-FFF2-40B4-BE49-F238E27FC236}">
                      <a16:creationId xmlns:a16="http://schemas.microsoft.com/office/drawing/2014/main" id="{659FB655-AC82-A9A1-F7B8-D01DAFFDB292}"/>
                    </a:ext>
                  </a:extLst>
                </p14:cNvPr>
                <p14:cNvContentPartPr/>
                <p14:nvPr/>
              </p14:nvContentPartPr>
              <p14:xfrm>
                <a:off x="2880385" y="3366832"/>
                <a:ext cx="125640" cy="1267200"/>
              </p14:xfrm>
            </p:contentPart>
          </mc:Choice>
          <mc:Fallback>
            <p:pic>
              <p:nvPicPr>
                <p:cNvPr id="200" name="Ink 199">
                  <a:extLst>
                    <a:ext uri="{FF2B5EF4-FFF2-40B4-BE49-F238E27FC236}">
                      <a16:creationId xmlns:a16="http://schemas.microsoft.com/office/drawing/2014/main" id="{659FB655-AC82-A9A1-F7B8-D01DAFFDB292}"/>
                    </a:ext>
                  </a:extLst>
                </p:cNvPr>
                <p:cNvPicPr/>
                <p:nvPr/>
              </p:nvPicPr>
              <p:blipFill>
                <a:blip r:embed="rId223"/>
                <a:stretch>
                  <a:fillRect/>
                </a:stretch>
              </p:blipFill>
              <p:spPr>
                <a:xfrm>
                  <a:off x="2871385" y="3357832"/>
                  <a:ext cx="143280" cy="1284840"/>
                </a:xfrm>
                <a:prstGeom prst="rect">
                  <a:avLst/>
                </a:prstGeom>
              </p:spPr>
            </p:pic>
          </mc:Fallback>
        </mc:AlternateContent>
      </p:grpSp>
      <p:grpSp>
        <p:nvGrpSpPr>
          <p:cNvPr id="211" name="Group 210">
            <a:extLst>
              <a:ext uri="{FF2B5EF4-FFF2-40B4-BE49-F238E27FC236}">
                <a16:creationId xmlns:a16="http://schemas.microsoft.com/office/drawing/2014/main" id="{B6D34BDF-438E-C8F5-B292-2032BD4CB8DC}"/>
              </a:ext>
            </a:extLst>
          </p:cNvPr>
          <p:cNvGrpSpPr/>
          <p:nvPr/>
        </p:nvGrpSpPr>
        <p:grpSpPr>
          <a:xfrm>
            <a:off x="177865" y="4488592"/>
            <a:ext cx="675360" cy="577440"/>
            <a:chOff x="177865" y="4488592"/>
            <a:chExt cx="675360" cy="577440"/>
          </a:xfrm>
        </p:grpSpPr>
        <mc:AlternateContent xmlns:mc="http://schemas.openxmlformats.org/markup-compatibility/2006">
          <mc:Choice xmlns:p14="http://schemas.microsoft.com/office/powerpoint/2010/main" Requires="p14">
            <p:contentPart p14:bwMode="auto" r:id="rId224">
              <p14:nvContentPartPr>
                <p14:cNvPr id="204" name="Ink 203">
                  <a:extLst>
                    <a:ext uri="{FF2B5EF4-FFF2-40B4-BE49-F238E27FC236}">
                      <a16:creationId xmlns:a16="http://schemas.microsoft.com/office/drawing/2014/main" id="{86051C55-658A-8067-0FB5-199B12FEDE30}"/>
                    </a:ext>
                  </a:extLst>
                </p14:cNvPr>
                <p14:cNvContentPartPr/>
                <p14:nvPr/>
              </p14:nvContentPartPr>
              <p14:xfrm>
                <a:off x="177865" y="4706032"/>
                <a:ext cx="185760" cy="189720"/>
              </p14:xfrm>
            </p:contentPart>
          </mc:Choice>
          <mc:Fallback>
            <p:pic>
              <p:nvPicPr>
                <p:cNvPr id="204" name="Ink 203">
                  <a:extLst>
                    <a:ext uri="{FF2B5EF4-FFF2-40B4-BE49-F238E27FC236}">
                      <a16:creationId xmlns:a16="http://schemas.microsoft.com/office/drawing/2014/main" id="{86051C55-658A-8067-0FB5-199B12FEDE30}"/>
                    </a:ext>
                  </a:extLst>
                </p:cNvPr>
                <p:cNvPicPr/>
                <p:nvPr/>
              </p:nvPicPr>
              <p:blipFill>
                <a:blip r:embed="rId225"/>
                <a:stretch>
                  <a:fillRect/>
                </a:stretch>
              </p:blipFill>
              <p:spPr>
                <a:xfrm>
                  <a:off x="169225" y="4697392"/>
                  <a:ext cx="2034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05" name="Ink 204">
                  <a:extLst>
                    <a:ext uri="{FF2B5EF4-FFF2-40B4-BE49-F238E27FC236}">
                      <a16:creationId xmlns:a16="http://schemas.microsoft.com/office/drawing/2014/main" id="{49E1A519-F5F9-B359-EFC1-66731E3E829A}"/>
                    </a:ext>
                  </a:extLst>
                </p14:cNvPr>
                <p14:cNvContentPartPr/>
                <p14:nvPr/>
              </p14:nvContentPartPr>
              <p14:xfrm>
                <a:off x="452905" y="4898992"/>
                <a:ext cx="2520" cy="167040"/>
              </p14:xfrm>
            </p:contentPart>
          </mc:Choice>
          <mc:Fallback>
            <p:pic>
              <p:nvPicPr>
                <p:cNvPr id="205" name="Ink 204">
                  <a:extLst>
                    <a:ext uri="{FF2B5EF4-FFF2-40B4-BE49-F238E27FC236}">
                      <a16:creationId xmlns:a16="http://schemas.microsoft.com/office/drawing/2014/main" id="{49E1A519-F5F9-B359-EFC1-66731E3E829A}"/>
                    </a:ext>
                  </a:extLst>
                </p:cNvPr>
                <p:cNvPicPr/>
                <p:nvPr/>
              </p:nvPicPr>
              <p:blipFill>
                <a:blip r:embed="rId227"/>
                <a:stretch>
                  <a:fillRect/>
                </a:stretch>
              </p:blipFill>
              <p:spPr>
                <a:xfrm>
                  <a:off x="443905" y="4890352"/>
                  <a:ext cx="201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07" name="Ink 206">
                  <a:extLst>
                    <a:ext uri="{FF2B5EF4-FFF2-40B4-BE49-F238E27FC236}">
                      <a16:creationId xmlns:a16="http://schemas.microsoft.com/office/drawing/2014/main" id="{827240BE-63AC-CDC9-01E7-FB8DB9BEFDBB}"/>
                    </a:ext>
                  </a:extLst>
                </p14:cNvPr>
                <p14:cNvContentPartPr/>
                <p14:nvPr/>
              </p14:nvContentPartPr>
              <p14:xfrm>
                <a:off x="544345" y="4488592"/>
                <a:ext cx="8280" cy="140040"/>
              </p14:xfrm>
            </p:contentPart>
          </mc:Choice>
          <mc:Fallback>
            <p:pic>
              <p:nvPicPr>
                <p:cNvPr id="207" name="Ink 206">
                  <a:extLst>
                    <a:ext uri="{FF2B5EF4-FFF2-40B4-BE49-F238E27FC236}">
                      <a16:creationId xmlns:a16="http://schemas.microsoft.com/office/drawing/2014/main" id="{827240BE-63AC-CDC9-01E7-FB8DB9BEFDBB}"/>
                    </a:ext>
                  </a:extLst>
                </p:cNvPr>
                <p:cNvPicPr/>
                <p:nvPr/>
              </p:nvPicPr>
              <p:blipFill>
                <a:blip r:embed="rId229"/>
                <a:stretch>
                  <a:fillRect/>
                </a:stretch>
              </p:blipFill>
              <p:spPr>
                <a:xfrm>
                  <a:off x="535705" y="4479952"/>
                  <a:ext cx="259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08" name="Ink 207">
                  <a:extLst>
                    <a:ext uri="{FF2B5EF4-FFF2-40B4-BE49-F238E27FC236}">
                      <a16:creationId xmlns:a16="http://schemas.microsoft.com/office/drawing/2014/main" id="{D278C1FC-B34B-3EBE-E903-0A0DBD7652BD}"/>
                    </a:ext>
                  </a:extLst>
                </p14:cNvPr>
                <p14:cNvContentPartPr/>
                <p14:nvPr/>
              </p14:nvContentPartPr>
              <p14:xfrm>
                <a:off x="456865" y="4608832"/>
                <a:ext cx="229320" cy="61200"/>
              </p14:xfrm>
            </p:contentPart>
          </mc:Choice>
          <mc:Fallback>
            <p:pic>
              <p:nvPicPr>
                <p:cNvPr id="208" name="Ink 207">
                  <a:extLst>
                    <a:ext uri="{FF2B5EF4-FFF2-40B4-BE49-F238E27FC236}">
                      <a16:creationId xmlns:a16="http://schemas.microsoft.com/office/drawing/2014/main" id="{D278C1FC-B34B-3EBE-E903-0A0DBD7652BD}"/>
                    </a:ext>
                  </a:extLst>
                </p:cNvPr>
                <p:cNvPicPr/>
                <p:nvPr/>
              </p:nvPicPr>
              <p:blipFill>
                <a:blip r:embed="rId231"/>
                <a:stretch>
                  <a:fillRect/>
                </a:stretch>
              </p:blipFill>
              <p:spPr>
                <a:xfrm>
                  <a:off x="447865" y="4599832"/>
                  <a:ext cx="2469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09" name="Ink 208">
                  <a:extLst>
                    <a:ext uri="{FF2B5EF4-FFF2-40B4-BE49-F238E27FC236}">
                      <a16:creationId xmlns:a16="http://schemas.microsoft.com/office/drawing/2014/main" id="{F69D8135-347B-2907-A297-C499C8B5FEA4}"/>
                    </a:ext>
                  </a:extLst>
                </p14:cNvPr>
                <p14:cNvContentPartPr/>
                <p14:nvPr/>
              </p14:nvContentPartPr>
              <p14:xfrm>
                <a:off x="683665" y="4873792"/>
                <a:ext cx="131760" cy="64800"/>
              </p14:xfrm>
            </p:contentPart>
          </mc:Choice>
          <mc:Fallback>
            <p:pic>
              <p:nvPicPr>
                <p:cNvPr id="209" name="Ink 208">
                  <a:extLst>
                    <a:ext uri="{FF2B5EF4-FFF2-40B4-BE49-F238E27FC236}">
                      <a16:creationId xmlns:a16="http://schemas.microsoft.com/office/drawing/2014/main" id="{F69D8135-347B-2907-A297-C499C8B5FEA4}"/>
                    </a:ext>
                  </a:extLst>
                </p:cNvPr>
                <p:cNvPicPr/>
                <p:nvPr/>
              </p:nvPicPr>
              <p:blipFill>
                <a:blip r:embed="rId233"/>
                <a:stretch>
                  <a:fillRect/>
                </a:stretch>
              </p:blipFill>
              <p:spPr>
                <a:xfrm>
                  <a:off x="675025" y="4865152"/>
                  <a:ext cx="1494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10" name="Ink 209">
                  <a:extLst>
                    <a:ext uri="{FF2B5EF4-FFF2-40B4-BE49-F238E27FC236}">
                      <a16:creationId xmlns:a16="http://schemas.microsoft.com/office/drawing/2014/main" id="{F04EB762-15C7-0C08-B9A8-83EB9D2EA119}"/>
                    </a:ext>
                  </a:extLst>
                </p14:cNvPr>
                <p14:cNvContentPartPr/>
                <p14:nvPr/>
              </p14:nvContentPartPr>
              <p14:xfrm>
                <a:off x="667825" y="4726912"/>
                <a:ext cx="185400" cy="20160"/>
              </p14:xfrm>
            </p:contentPart>
          </mc:Choice>
          <mc:Fallback>
            <p:pic>
              <p:nvPicPr>
                <p:cNvPr id="210" name="Ink 209">
                  <a:extLst>
                    <a:ext uri="{FF2B5EF4-FFF2-40B4-BE49-F238E27FC236}">
                      <a16:creationId xmlns:a16="http://schemas.microsoft.com/office/drawing/2014/main" id="{F04EB762-15C7-0C08-B9A8-83EB9D2EA119}"/>
                    </a:ext>
                  </a:extLst>
                </p:cNvPr>
                <p:cNvPicPr/>
                <p:nvPr/>
              </p:nvPicPr>
              <p:blipFill>
                <a:blip r:embed="rId235"/>
                <a:stretch>
                  <a:fillRect/>
                </a:stretch>
              </p:blipFill>
              <p:spPr>
                <a:xfrm>
                  <a:off x="659185" y="4718272"/>
                  <a:ext cx="203040" cy="37800"/>
                </a:xfrm>
                <a:prstGeom prst="rect">
                  <a:avLst/>
                </a:prstGeom>
              </p:spPr>
            </p:pic>
          </mc:Fallback>
        </mc:AlternateContent>
      </p:grpSp>
      <p:grpSp>
        <p:nvGrpSpPr>
          <p:cNvPr id="215" name="Group 214">
            <a:extLst>
              <a:ext uri="{FF2B5EF4-FFF2-40B4-BE49-F238E27FC236}">
                <a16:creationId xmlns:a16="http://schemas.microsoft.com/office/drawing/2014/main" id="{00904E17-B4E4-BD50-129B-B9BF42273B00}"/>
              </a:ext>
            </a:extLst>
          </p:cNvPr>
          <p:cNvGrpSpPr/>
          <p:nvPr/>
        </p:nvGrpSpPr>
        <p:grpSpPr>
          <a:xfrm>
            <a:off x="1171465" y="4680472"/>
            <a:ext cx="322920" cy="381960"/>
            <a:chOff x="1171465" y="4680472"/>
            <a:chExt cx="322920" cy="381960"/>
          </a:xfrm>
        </p:grpSpPr>
        <mc:AlternateContent xmlns:mc="http://schemas.openxmlformats.org/markup-compatibility/2006">
          <mc:Choice xmlns:p14="http://schemas.microsoft.com/office/powerpoint/2010/main" Requires="p14">
            <p:contentPart p14:bwMode="auto" r:id="rId236">
              <p14:nvContentPartPr>
                <p14:cNvPr id="212" name="Ink 211">
                  <a:extLst>
                    <a:ext uri="{FF2B5EF4-FFF2-40B4-BE49-F238E27FC236}">
                      <a16:creationId xmlns:a16="http://schemas.microsoft.com/office/drawing/2014/main" id="{D5961063-B831-4270-7BCE-9D8540961BDE}"/>
                    </a:ext>
                  </a:extLst>
                </p14:cNvPr>
                <p14:cNvContentPartPr/>
                <p14:nvPr/>
              </p14:nvContentPartPr>
              <p14:xfrm>
                <a:off x="1171465" y="4680472"/>
                <a:ext cx="156240" cy="199440"/>
              </p14:xfrm>
            </p:contentPart>
          </mc:Choice>
          <mc:Fallback>
            <p:pic>
              <p:nvPicPr>
                <p:cNvPr id="212" name="Ink 211">
                  <a:extLst>
                    <a:ext uri="{FF2B5EF4-FFF2-40B4-BE49-F238E27FC236}">
                      <a16:creationId xmlns:a16="http://schemas.microsoft.com/office/drawing/2014/main" id="{D5961063-B831-4270-7BCE-9D8540961BDE}"/>
                    </a:ext>
                  </a:extLst>
                </p:cNvPr>
                <p:cNvPicPr/>
                <p:nvPr/>
              </p:nvPicPr>
              <p:blipFill>
                <a:blip r:embed="rId237"/>
                <a:stretch>
                  <a:fillRect/>
                </a:stretch>
              </p:blipFill>
              <p:spPr>
                <a:xfrm>
                  <a:off x="1162465" y="4671472"/>
                  <a:ext cx="1738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13" name="Ink 212">
                  <a:extLst>
                    <a:ext uri="{FF2B5EF4-FFF2-40B4-BE49-F238E27FC236}">
                      <a16:creationId xmlns:a16="http://schemas.microsoft.com/office/drawing/2014/main" id="{B07E9B37-AC06-BB15-C0E5-B2F62CCCFD65}"/>
                    </a:ext>
                  </a:extLst>
                </p14:cNvPr>
                <p14:cNvContentPartPr/>
                <p14:nvPr/>
              </p14:nvContentPartPr>
              <p14:xfrm>
                <a:off x="1470265" y="4848952"/>
                <a:ext cx="24120" cy="213480"/>
              </p14:xfrm>
            </p:contentPart>
          </mc:Choice>
          <mc:Fallback>
            <p:pic>
              <p:nvPicPr>
                <p:cNvPr id="213" name="Ink 212">
                  <a:extLst>
                    <a:ext uri="{FF2B5EF4-FFF2-40B4-BE49-F238E27FC236}">
                      <a16:creationId xmlns:a16="http://schemas.microsoft.com/office/drawing/2014/main" id="{B07E9B37-AC06-BB15-C0E5-B2F62CCCFD65}"/>
                    </a:ext>
                  </a:extLst>
                </p:cNvPr>
                <p:cNvPicPr/>
                <p:nvPr/>
              </p:nvPicPr>
              <p:blipFill>
                <a:blip r:embed="rId239"/>
                <a:stretch>
                  <a:fillRect/>
                </a:stretch>
              </p:blipFill>
              <p:spPr>
                <a:xfrm>
                  <a:off x="1461625" y="4839952"/>
                  <a:ext cx="41760" cy="231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0">
            <p14:nvContentPartPr>
              <p14:cNvPr id="214" name="Ink 213">
                <a:extLst>
                  <a:ext uri="{FF2B5EF4-FFF2-40B4-BE49-F238E27FC236}">
                    <a16:creationId xmlns:a16="http://schemas.microsoft.com/office/drawing/2014/main" id="{10F8BB03-8575-ECB8-BB0F-1F8AE6496708}"/>
                  </a:ext>
                </a:extLst>
              </p14:cNvPr>
              <p14:cNvContentPartPr/>
              <p14:nvPr/>
            </p14:nvContentPartPr>
            <p14:xfrm>
              <a:off x="1685545" y="4882792"/>
              <a:ext cx="193680" cy="16560"/>
            </p14:xfrm>
          </p:contentPart>
        </mc:Choice>
        <mc:Fallback>
          <p:pic>
            <p:nvPicPr>
              <p:cNvPr id="214" name="Ink 213">
                <a:extLst>
                  <a:ext uri="{FF2B5EF4-FFF2-40B4-BE49-F238E27FC236}">
                    <a16:creationId xmlns:a16="http://schemas.microsoft.com/office/drawing/2014/main" id="{10F8BB03-8575-ECB8-BB0F-1F8AE6496708}"/>
                  </a:ext>
                </a:extLst>
              </p:cNvPr>
              <p:cNvPicPr/>
              <p:nvPr/>
            </p:nvPicPr>
            <p:blipFill>
              <a:blip r:embed="rId241"/>
              <a:stretch>
                <a:fillRect/>
              </a:stretch>
            </p:blipFill>
            <p:spPr>
              <a:xfrm>
                <a:off x="1676545" y="4874152"/>
                <a:ext cx="211320" cy="34200"/>
              </a:xfrm>
              <a:prstGeom prst="rect">
                <a:avLst/>
              </a:prstGeom>
            </p:spPr>
          </p:pic>
        </mc:Fallback>
      </mc:AlternateContent>
      <p:grpSp>
        <p:nvGrpSpPr>
          <p:cNvPr id="238" name="Group 237">
            <a:extLst>
              <a:ext uri="{FF2B5EF4-FFF2-40B4-BE49-F238E27FC236}">
                <a16:creationId xmlns:a16="http://schemas.microsoft.com/office/drawing/2014/main" id="{A89A898C-2482-EA47-FB0B-4BE190C91173}"/>
              </a:ext>
            </a:extLst>
          </p:cNvPr>
          <p:cNvGrpSpPr/>
          <p:nvPr/>
        </p:nvGrpSpPr>
        <p:grpSpPr>
          <a:xfrm>
            <a:off x="1120705" y="5139112"/>
            <a:ext cx="614160" cy="839160"/>
            <a:chOff x="1120705" y="5139112"/>
            <a:chExt cx="614160" cy="839160"/>
          </a:xfrm>
        </p:grpSpPr>
        <mc:AlternateContent xmlns:mc="http://schemas.openxmlformats.org/markup-compatibility/2006">
          <mc:Choice xmlns:p14="http://schemas.microsoft.com/office/powerpoint/2010/main" Requires="p14">
            <p:contentPart p14:bwMode="auto" r:id="rId242">
              <p14:nvContentPartPr>
                <p14:cNvPr id="232" name="Ink 231">
                  <a:extLst>
                    <a:ext uri="{FF2B5EF4-FFF2-40B4-BE49-F238E27FC236}">
                      <a16:creationId xmlns:a16="http://schemas.microsoft.com/office/drawing/2014/main" id="{31BDF2E8-F767-093E-C304-D15CB78EE3E1}"/>
                    </a:ext>
                  </a:extLst>
                </p14:cNvPr>
                <p14:cNvContentPartPr/>
                <p14:nvPr/>
              </p14:nvContentPartPr>
              <p14:xfrm>
                <a:off x="1120705" y="5361232"/>
                <a:ext cx="105120" cy="505800"/>
              </p14:xfrm>
            </p:contentPart>
          </mc:Choice>
          <mc:Fallback>
            <p:pic>
              <p:nvPicPr>
                <p:cNvPr id="232" name="Ink 231">
                  <a:extLst>
                    <a:ext uri="{FF2B5EF4-FFF2-40B4-BE49-F238E27FC236}">
                      <a16:creationId xmlns:a16="http://schemas.microsoft.com/office/drawing/2014/main" id="{31BDF2E8-F767-093E-C304-D15CB78EE3E1}"/>
                    </a:ext>
                  </a:extLst>
                </p:cNvPr>
                <p:cNvPicPr/>
                <p:nvPr/>
              </p:nvPicPr>
              <p:blipFill>
                <a:blip r:embed="rId243"/>
                <a:stretch>
                  <a:fillRect/>
                </a:stretch>
              </p:blipFill>
              <p:spPr>
                <a:xfrm>
                  <a:off x="1111705" y="5352592"/>
                  <a:ext cx="122760" cy="5234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33" name="Ink 232">
                  <a:extLst>
                    <a:ext uri="{FF2B5EF4-FFF2-40B4-BE49-F238E27FC236}">
                      <a16:creationId xmlns:a16="http://schemas.microsoft.com/office/drawing/2014/main" id="{6CBDDBD5-F5BE-A3F8-E513-E1634EE75DD9}"/>
                    </a:ext>
                  </a:extLst>
                </p14:cNvPr>
                <p14:cNvContentPartPr/>
                <p14:nvPr/>
              </p14:nvContentPartPr>
              <p14:xfrm>
                <a:off x="1359025" y="5258992"/>
                <a:ext cx="156240" cy="224640"/>
              </p14:xfrm>
            </p:contentPart>
          </mc:Choice>
          <mc:Fallback>
            <p:pic>
              <p:nvPicPr>
                <p:cNvPr id="233" name="Ink 232">
                  <a:extLst>
                    <a:ext uri="{FF2B5EF4-FFF2-40B4-BE49-F238E27FC236}">
                      <a16:creationId xmlns:a16="http://schemas.microsoft.com/office/drawing/2014/main" id="{6CBDDBD5-F5BE-A3F8-E513-E1634EE75DD9}"/>
                    </a:ext>
                  </a:extLst>
                </p:cNvPr>
                <p:cNvPicPr/>
                <p:nvPr/>
              </p:nvPicPr>
              <p:blipFill>
                <a:blip r:embed="rId245"/>
                <a:stretch>
                  <a:fillRect/>
                </a:stretch>
              </p:blipFill>
              <p:spPr>
                <a:xfrm>
                  <a:off x="1350025" y="5249992"/>
                  <a:ext cx="1738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34" name="Ink 233">
                  <a:extLst>
                    <a:ext uri="{FF2B5EF4-FFF2-40B4-BE49-F238E27FC236}">
                      <a16:creationId xmlns:a16="http://schemas.microsoft.com/office/drawing/2014/main" id="{65874F38-E014-4C61-8141-FF1BBF58C602}"/>
                    </a:ext>
                  </a:extLst>
                </p14:cNvPr>
                <p14:cNvContentPartPr/>
                <p14:nvPr/>
              </p14:nvContentPartPr>
              <p14:xfrm>
                <a:off x="1344985" y="5719792"/>
                <a:ext cx="157680" cy="52200"/>
              </p14:xfrm>
            </p:contentPart>
          </mc:Choice>
          <mc:Fallback>
            <p:pic>
              <p:nvPicPr>
                <p:cNvPr id="234" name="Ink 233">
                  <a:extLst>
                    <a:ext uri="{FF2B5EF4-FFF2-40B4-BE49-F238E27FC236}">
                      <a16:creationId xmlns:a16="http://schemas.microsoft.com/office/drawing/2014/main" id="{65874F38-E014-4C61-8141-FF1BBF58C602}"/>
                    </a:ext>
                  </a:extLst>
                </p:cNvPr>
                <p:cNvPicPr/>
                <p:nvPr/>
              </p:nvPicPr>
              <p:blipFill>
                <a:blip r:embed="rId247"/>
                <a:stretch>
                  <a:fillRect/>
                </a:stretch>
              </p:blipFill>
              <p:spPr>
                <a:xfrm>
                  <a:off x="1335985" y="5710792"/>
                  <a:ext cx="1753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35" name="Ink 234">
                  <a:extLst>
                    <a:ext uri="{FF2B5EF4-FFF2-40B4-BE49-F238E27FC236}">
                      <a16:creationId xmlns:a16="http://schemas.microsoft.com/office/drawing/2014/main" id="{CEABF473-9088-DD9E-C7E1-8D54A8AFEB26}"/>
                    </a:ext>
                  </a:extLst>
                </p14:cNvPr>
                <p14:cNvContentPartPr/>
                <p14:nvPr/>
              </p14:nvContentPartPr>
              <p14:xfrm>
                <a:off x="1581865" y="5615752"/>
                <a:ext cx="30240" cy="183240"/>
              </p14:xfrm>
            </p:contentPart>
          </mc:Choice>
          <mc:Fallback>
            <p:pic>
              <p:nvPicPr>
                <p:cNvPr id="235" name="Ink 234">
                  <a:extLst>
                    <a:ext uri="{FF2B5EF4-FFF2-40B4-BE49-F238E27FC236}">
                      <a16:creationId xmlns:a16="http://schemas.microsoft.com/office/drawing/2014/main" id="{CEABF473-9088-DD9E-C7E1-8D54A8AFEB26}"/>
                    </a:ext>
                  </a:extLst>
                </p:cNvPr>
                <p:cNvPicPr/>
                <p:nvPr/>
              </p:nvPicPr>
              <p:blipFill>
                <a:blip r:embed="rId249"/>
                <a:stretch>
                  <a:fillRect/>
                </a:stretch>
              </p:blipFill>
              <p:spPr>
                <a:xfrm>
                  <a:off x="1573225" y="5607112"/>
                  <a:ext cx="478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36" name="Ink 235">
                  <a:extLst>
                    <a:ext uri="{FF2B5EF4-FFF2-40B4-BE49-F238E27FC236}">
                      <a16:creationId xmlns:a16="http://schemas.microsoft.com/office/drawing/2014/main" id="{A272A0D7-BF84-E71D-5F3B-7B8FFBA975D2}"/>
                    </a:ext>
                  </a:extLst>
                </p14:cNvPr>
                <p14:cNvContentPartPr/>
                <p14:nvPr/>
              </p14:nvContentPartPr>
              <p14:xfrm>
                <a:off x="1651705" y="5139112"/>
                <a:ext cx="83160" cy="839160"/>
              </p14:xfrm>
            </p:contentPart>
          </mc:Choice>
          <mc:Fallback>
            <p:pic>
              <p:nvPicPr>
                <p:cNvPr id="236" name="Ink 235">
                  <a:extLst>
                    <a:ext uri="{FF2B5EF4-FFF2-40B4-BE49-F238E27FC236}">
                      <a16:creationId xmlns:a16="http://schemas.microsoft.com/office/drawing/2014/main" id="{A272A0D7-BF84-E71D-5F3B-7B8FFBA975D2}"/>
                    </a:ext>
                  </a:extLst>
                </p:cNvPr>
                <p:cNvPicPr/>
                <p:nvPr/>
              </p:nvPicPr>
              <p:blipFill>
                <a:blip r:embed="rId251"/>
                <a:stretch>
                  <a:fillRect/>
                </a:stretch>
              </p:blipFill>
              <p:spPr>
                <a:xfrm>
                  <a:off x="1642705" y="5130472"/>
                  <a:ext cx="100800" cy="85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2">
            <p14:nvContentPartPr>
              <p14:cNvPr id="237" name="Ink 236">
                <a:extLst>
                  <a:ext uri="{FF2B5EF4-FFF2-40B4-BE49-F238E27FC236}">
                    <a16:creationId xmlns:a16="http://schemas.microsoft.com/office/drawing/2014/main" id="{64AE8C2E-94B3-370C-8496-0632320F5677}"/>
                  </a:ext>
                </a:extLst>
              </p14:cNvPr>
              <p14:cNvContentPartPr/>
              <p14:nvPr/>
            </p14:nvContentPartPr>
            <p14:xfrm>
              <a:off x="1942225" y="5671552"/>
              <a:ext cx="231480" cy="54000"/>
            </p14:xfrm>
          </p:contentPart>
        </mc:Choice>
        <mc:Fallback>
          <p:pic>
            <p:nvPicPr>
              <p:cNvPr id="237" name="Ink 236">
                <a:extLst>
                  <a:ext uri="{FF2B5EF4-FFF2-40B4-BE49-F238E27FC236}">
                    <a16:creationId xmlns:a16="http://schemas.microsoft.com/office/drawing/2014/main" id="{64AE8C2E-94B3-370C-8496-0632320F5677}"/>
                  </a:ext>
                </a:extLst>
              </p:cNvPr>
              <p:cNvPicPr/>
              <p:nvPr/>
            </p:nvPicPr>
            <p:blipFill>
              <a:blip r:embed="rId253"/>
              <a:stretch>
                <a:fillRect/>
              </a:stretch>
            </p:blipFill>
            <p:spPr>
              <a:xfrm>
                <a:off x="1933585" y="5662552"/>
                <a:ext cx="2491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49" name="Ink 248">
                <a:extLst>
                  <a:ext uri="{FF2B5EF4-FFF2-40B4-BE49-F238E27FC236}">
                    <a16:creationId xmlns:a16="http://schemas.microsoft.com/office/drawing/2014/main" id="{B4B627B7-0399-A99B-5A5B-F3AFB3C4BA48}"/>
                  </a:ext>
                </a:extLst>
              </p14:cNvPr>
              <p14:cNvContentPartPr/>
              <p14:nvPr/>
            </p14:nvContentPartPr>
            <p14:xfrm>
              <a:off x="2571575" y="5422945"/>
              <a:ext cx="160920" cy="214200"/>
            </p14:xfrm>
          </p:contentPart>
        </mc:Choice>
        <mc:Fallback>
          <p:pic>
            <p:nvPicPr>
              <p:cNvPr id="249" name="Ink 248">
                <a:extLst>
                  <a:ext uri="{FF2B5EF4-FFF2-40B4-BE49-F238E27FC236}">
                    <a16:creationId xmlns:a16="http://schemas.microsoft.com/office/drawing/2014/main" id="{B4B627B7-0399-A99B-5A5B-F3AFB3C4BA48}"/>
                  </a:ext>
                </a:extLst>
              </p:cNvPr>
              <p:cNvPicPr/>
              <p:nvPr/>
            </p:nvPicPr>
            <p:blipFill>
              <a:blip r:embed="rId255"/>
              <a:stretch>
                <a:fillRect/>
              </a:stretch>
            </p:blipFill>
            <p:spPr>
              <a:xfrm>
                <a:off x="2562575" y="5414305"/>
                <a:ext cx="1785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70" name="Ink 269">
                <a:extLst>
                  <a:ext uri="{FF2B5EF4-FFF2-40B4-BE49-F238E27FC236}">
                    <a16:creationId xmlns:a16="http://schemas.microsoft.com/office/drawing/2014/main" id="{D7B85BD5-09A8-6A8C-1A78-9FD15DA94FAA}"/>
                  </a:ext>
                </a:extLst>
              </p14:cNvPr>
              <p14:cNvContentPartPr/>
              <p14:nvPr/>
            </p14:nvContentPartPr>
            <p14:xfrm>
              <a:off x="5342855" y="5357425"/>
              <a:ext cx="169920" cy="1121760"/>
            </p14:xfrm>
          </p:contentPart>
        </mc:Choice>
        <mc:Fallback>
          <p:pic>
            <p:nvPicPr>
              <p:cNvPr id="270" name="Ink 269">
                <a:extLst>
                  <a:ext uri="{FF2B5EF4-FFF2-40B4-BE49-F238E27FC236}">
                    <a16:creationId xmlns:a16="http://schemas.microsoft.com/office/drawing/2014/main" id="{D7B85BD5-09A8-6A8C-1A78-9FD15DA94FAA}"/>
                  </a:ext>
                </a:extLst>
              </p:cNvPr>
              <p:cNvPicPr/>
              <p:nvPr/>
            </p:nvPicPr>
            <p:blipFill>
              <a:blip r:embed="rId257"/>
              <a:stretch>
                <a:fillRect/>
              </a:stretch>
            </p:blipFill>
            <p:spPr>
              <a:xfrm>
                <a:off x="5333855" y="5348425"/>
                <a:ext cx="187560" cy="11394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72" name="Ink 271">
                <a:extLst>
                  <a:ext uri="{FF2B5EF4-FFF2-40B4-BE49-F238E27FC236}">
                    <a16:creationId xmlns:a16="http://schemas.microsoft.com/office/drawing/2014/main" id="{426BA84F-6239-E692-DDE2-3A1389CAAFA6}"/>
                  </a:ext>
                </a:extLst>
              </p14:cNvPr>
              <p14:cNvContentPartPr/>
              <p14:nvPr/>
            </p14:nvContentPartPr>
            <p14:xfrm>
              <a:off x="5546255" y="5533105"/>
              <a:ext cx="173160" cy="276480"/>
            </p14:xfrm>
          </p:contentPart>
        </mc:Choice>
        <mc:Fallback>
          <p:pic>
            <p:nvPicPr>
              <p:cNvPr id="272" name="Ink 271">
                <a:extLst>
                  <a:ext uri="{FF2B5EF4-FFF2-40B4-BE49-F238E27FC236}">
                    <a16:creationId xmlns:a16="http://schemas.microsoft.com/office/drawing/2014/main" id="{426BA84F-6239-E692-DDE2-3A1389CAAFA6}"/>
                  </a:ext>
                </a:extLst>
              </p:cNvPr>
              <p:cNvPicPr/>
              <p:nvPr/>
            </p:nvPicPr>
            <p:blipFill>
              <a:blip r:embed="rId259"/>
              <a:stretch>
                <a:fillRect/>
              </a:stretch>
            </p:blipFill>
            <p:spPr>
              <a:xfrm>
                <a:off x="5537615" y="5524105"/>
                <a:ext cx="190800" cy="294120"/>
              </a:xfrm>
              <a:prstGeom prst="rect">
                <a:avLst/>
              </a:prstGeom>
            </p:spPr>
          </p:pic>
        </mc:Fallback>
      </mc:AlternateContent>
      <p:grpSp>
        <p:nvGrpSpPr>
          <p:cNvPr id="284" name="Group 283">
            <a:extLst>
              <a:ext uri="{FF2B5EF4-FFF2-40B4-BE49-F238E27FC236}">
                <a16:creationId xmlns:a16="http://schemas.microsoft.com/office/drawing/2014/main" id="{9A274394-0D91-3236-0A81-D3DBDFD2D306}"/>
              </a:ext>
            </a:extLst>
          </p:cNvPr>
          <p:cNvGrpSpPr/>
          <p:nvPr/>
        </p:nvGrpSpPr>
        <p:grpSpPr>
          <a:xfrm>
            <a:off x="5682695" y="5440585"/>
            <a:ext cx="1509480" cy="1252800"/>
            <a:chOff x="5682695" y="5440585"/>
            <a:chExt cx="1509480" cy="1252800"/>
          </a:xfrm>
        </p:grpSpPr>
        <mc:AlternateContent xmlns:mc="http://schemas.openxmlformats.org/markup-compatibility/2006">
          <mc:Choice xmlns:p14="http://schemas.microsoft.com/office/powerpoint/2010/main" Requires="p14">
            <p:contentPart p14:bwMode="auto" r:id="rId260">
              <p14:nvContentPartPr>
                <p14:cNvPr id="273" name="Ink 272">
                  <a:extLst>
                    <a:ext uri="{FF2B5EF4-FFF2-40B4-BE49-F238E27FC236}">
                      <a16:creationId xmlns:a16="http://schemas.microsoft.com/office/drawing/2014/main" id="{25FA214F-BDCF-7904-0A5F-618A26A55511}"/>
                    </a:ext>
                  </a:extLst>
                </p14:cNvPr>
                <p14:cNvContentPartPr/>
                <p14:nvPr/>
              </p14:nvContentPartPr>
              <p14:xfrm>
                <a:off x="5682695" y="6116665"/>
                <a:ext cx="118440" cy="166320"/>
              </p14:xfrm>
            </p:contentPart>
          </mc:Choice>
          <mc:Fallback>
            <p:pic>
              <p:nvPicPr>
                <p:cNvPr id="273" name="Ink 272">
                  <a:extLst>
                    <a:ext uri="{FF2B5EF4-FFF2-40B4-BE49-F238E27FC236}">
                      <a16:creationId xmlns:a16="http://schemas.microsoft.com/office/drawing/2014/main" id="{25FA214F-BDCF-7904-0A5F-618A26A55511}"/>
                    </a:ext>
                  </a:extLst>
                </p:cNvPr>
                <p:cNvPicPr/>
                <p:nvPr/>
              </p:nvPicPr>
              <p:blipFill>
                <a:blip r:embed="rId261"/>
                <a:stretch>
                  <a:fillRect/>
                </a:stretch>
              </p:blipFill>
              <p:spPr>
                <a:xfrm>
                  <a:off x="5673695" y="6108025"/>
                  <a:ext cx="13608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74" name="Ink 273">
                  <a:extLst>
                    <a:ext uri="{FF2B5EF4-FFF2-40B4-BE49-F238E27FC236}">
                      <a16:creationId xmlns:a16="http://schemas.microsoft.com/office/drawing/2014/main" id="{28CECFD3-C253-7C96-6EE6-A501DA66A140}"/>
                    </a:ext>
                  </a:extLst>
                </p14:cNvPr>
                <p14:cNvContentPartPr/>
                <p14:nvPr/>
              </p14:nvContentPartPr>
              <p14:xfrm>
                <a:off x="5806535" y="5440585"/>
                <a:ext cx="389880" cy="1223640"/>
              </p14:xfrm>
            </p:contentPart>
          </mc:Choice>
          <mc:Fallback>
            <p:pic>
              <p:nvPicPr>
                <p:cNvPr id="274" name="Ink 273">
                  <a:extLst>
                    <a:ext uri="{FF2B5EF4-FFF2-40B4-BE49-F238E27FC236}">
                      <a16:creationId xmlns:a16="http://schemas.microsoft.com/office/drawing/2014/main" id="{28CECFD3-C253-7C96-6EE6-A501DA66A140}"/>
                    </a:ext>
                  </a:extLst>
                </p:cNvPr>
                <p:cNvPicPr/>
                <p:nvPr/>
              </p:nvPicPr>
              <p:blipFill>
                <a:blip r:embed="rId263"/>
                <a:stretch>
                  <a:fillRect/>
                </a:stretch>
              </p:blipFill>
              <p:spPr>
                <a:xfrm>
                  <a:off x="5797895" y="5431585"/>
                  <a:ext cx="407520" cy="12412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75" name="Ink 274">
                  <a:extLst>
                    <a:ext uri="{FF2B5EF4-FFF2-40B4-BE49-F238E27FC236}">
                      <a16:creationId xmlns:a16="http://schemas.microsoft.com/office/drawing/2014/main" id="{AEE5AA8C-CEB5-6C44-0142-4E3AFB891D0B}"/>
                    </a:ext>
                  </a:extLst>
                </p14:cNvPr>
                <p14:cNvContentPartPr/>
                <p14:nvPr/>
              </p14:nvContentPartPr>
              <p14:xfrm>
                <a:off x="6302615" y="6028105"/>
                <a:ext cx="110880" cy="29880"/>
              </p14:xfrm>
            </p:contentPart>
          </mc:Choice>
          <mc:Fallback>
            <p:pic>
              <p:nvPicPr>
                <p:cNvPr id="275" name="Ink 274">
                  <a:extLst>
                    <a:ext uri="{FF2B5EF4-FFF2-40B4-BE49-F238E27FC236}">
                      <a16:creationId xmlns:a16="http://schemas.microsoft.com/office/drawing/2014/main" id="{AEE5AA8C-CEB5-6C44-0142-4E3AFB891D0B}"/>
                    </a:ext>
                  </a:extLst>
                </p:cNvPr>
                <p:cNvPicPr/>
                <p:nvPr/>
              </p:nvPicPr>
              <p:blipFill>
                <a:blip r:embed="rId265"/>
                <a:stretch>
                  <a:fillRect/>
                </a:stretch>
              </p:blipFill>
              <p:spPr>
                <a:xfrm>
                  <a:off x="6293615" y="6019105"/>
                  <a:ext cx="1285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76" name="Ink 275">
                  <a:extLst>
                    <a:ext uri="{FF2B5EF4-FFF2-40B4-BE49-F238E27FC236}">
                      <a16:creationId xmlns:a16="http://schemas.microsoft.com/office/drawing/2014/main" id="{E06ABBED-34FC-D0DF-A513-AA06B14C9D1E}"/>
                    </a:ext>
                  </a:extLst>
                </p14:cNvPr>
                <p14:cNvContentPartPr/>
                <p14:nvPr/>
              </p14:nvContentPartPr>
              <p14:xfrm>
                <a:off x="6279575" y="5891305"/>
                <a:ext cx="168120" cy="10080"/>
              </p14:xfrm>
            </p:contentPart>
          </mc:Choice>
          <mc:Fallback>
            <p:pic>
              <p:nvPicPr>
                <p:cNvPr id="276" name="Ink 275">
                  <a:extLst>
                    <a:ext uri="{FF2B5EF4-FFF2-40B4-BE49-F238E27FC236}">
                      <a16:creationId xmlns:a16="http://schemas.microsoft.com/office/drawing/2014/main" id="{E06ABBED-34FC-D0DF-A513-AA06B14C9D1E}"/>
                    </a:ext>
                  </a:extLst>
                </p:cNvPr>
                <p:cNvPicPr/>
                <p:nvPr/>
              </p:nvPicPr>
              <p:blipFill>
                <a:blip r:embed="rId267"/>
                <a:stretch>
                  <a:fillRect/>
                </a:stretch>
              </p:blipFill>
              <p:spPr>
                <a:xfrm>
                  <a:off x="6270575" y="5882305"/>
                  <a:ext cx="1857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78" name="Ink 277">
                  <a:extLst>
                    <a:ext uri="{FF2B5EF4-FFF2-40B4-BE49-F238E27FC236}">
                      <a16:creationId xmlns:a16="http://schemas.microsoft.com/office/drawing/2014/main" id="{0DE22E93-9AD1-3616-9A58-A8840A1C4FDD}"/>
                    </a:ext>
                  </a:extLst>
                </p14:cNvPr>
                <p14:cNvContentPartPr/>
                <p14:nvPr/>
              </p14:nvContentPartPr>
              <p14:xfrm>
                <a:off x="6720575" y="5691145"/>
                <a:ext cx="250920" cy="283680"/>
              </p14:xfrm>
            </p:contentPart>
          </mc:Choice>
          <mc:Fallback>
            <p:pic>
              <p:nvPicPr>
                <p:cNvPr id="278" name="Ink 277">
                  <a:extLst>
                    <a:ext uri="{FF2B5EF4-FFF2-40B4-BE49-F238E27FC236}">
                      <a16:creationId xmlns:a16="http://schemas.microsoft.com/office/drawing/2014/main" id="{0DE22E93-9AD1-3616-9A58-A8840A1C4FDD}"/>
                    </a:ext>
                  </a:extLst>
                </p:cNvPr>
                <p:cNvPicPr/>
                <p:nvPr/>
              </p:nvPicPr>
              <p:blipFill>
                <a:blip r:embed="rId269"/>
                <a:stretch>
                  <a:fillRect/>
                </a:stretch>
              </p:blipFill>
              <p:spPr>
                <a:xfrm>
                  <a:off x="6711935" y="5682145"/>
                  <a:ext cx="2685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79" name="Ink 278">
                  <a:extLst>
                    <a:ext uri="{FF2B5EF4-FFF2-40B4-BE49-F238E27FC236}">
                      <a16:creationId xmlns:a16="http://schemas.microsoft.com/office/drawing/2014/main" id="{A3CBB430-A5B3-32C2-F824-0E9F4A75BE31}"/>
                    </a:ext>
                  </a:extLst>
                </p14:cNvPr>
                <p14:cNvContentPartPr/>
                <p14:nvPr/>
              </p14:nvContentPartPr>
              <p14:xfrm>
                <a:off x="6642815" y="6347425"/>
                <a:ext cx="141840" cy="21240"/>
              </p14:xfrm>
            </p:contentPart>
          </mc:Choice>
          <mc:Fallback>
            <p:pic>
              <p:nvPicPr>
                <p:cNvPr id="279" name="Ink 278">
                  <a:extLst>
                    <a:ext uri="{FF2B5EF4-FFF2-40B4-BE49-F238E27FC236}">
                      <a16:creationId xmlns:a16="http://schemas.microsoft.com/office/drawing/2014/main" id="{A3CBB430-A5B3-32C2-F824-0E9F4A75BE31}"/>
                    </a:ext>
                  </a:extLst>
                </p:cNvPr>
                <p:cNvPicPr/>
                <p:nvPr/>
              </p:nvPicPr>
              <p:blipFill>
                <a:blip r:embed="rId271"/>
                <a:stretch>
                  <a:fillRect/>
                </a:stretch>
              </p:blipFill>
              <p:spPr>
                <a:xfrm>
                  <a:off x="6633815" y="6338785"/>
                  <a:ext cx="1594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80" name="Ink 279">
                  <a:extLst>
                    <a:ext uri="{FF2B5EF4-FFF2-40B4-BE49-F238E27FC236}">
                      <a16:creationId xmlns:a16="http://schemas.microsoft.com/office/drawing/2014/main" id="{57A05875-284F-2400-FD0F-34A66184BE7D}"/>
                    </a:ext>
                  </a:extLst>
                </p14:cNvPr>
                <p14:cNvContentPartPr/>
                <p14:nvPr/>
              </p14:nvContentPartPr>
              <p14:xfrm>
                <a:off x="6841175" y="6166705"/>
                <a:ext cx="183960" cy="338760"/>
              </p14:xfrm>
            </p:contentPart>
          </mc:Choice>
          <mc:Fallback>
            <p:pic>
              <p:nvPicPr>
                <p:cNvPr id="280" name="Ink 279">
                  <a:extLst>
                    <a:ext uri="{FF2B5EF4-FFF2-40B4-BE49-F238E27FC236}">
                      <a16:creationId xmlns:a16="http://schemas.microsoft.com/office/drawing/2014/main" id="{57A05875-284F-2400-FD0F-34A66184BE7D}"/>
                    </a:ext>
                  </a:extLst>
                </p:cNvPr>
                <p:cNvPicPr/>
                <p:nvPr/>
              </p:nvPicPr>
              <p:blipFill>
                <a:blip r:embed="rId273"/>
                <a:stretch>
                  <a:fillRect/>
                </a:stretch>
              </p:blipFill>
              <p:spPr>
                <a:xfrm>
                  <a:off x="6832175" y="6158065"/>
                  <a:ext cx="20160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82" name="Ink 281">
                  <a:extLst>
                    <a:ext uri="{FF2B5EF4-FFF2-40B4-BE49-F238E27FC236}">
                      <a16:creationId xmlns:a16="http://schemas.microsoft.com/office/drawing/2014/main" id="{EDA184DF-8B6C-09FA-C9A6-AD19B91BF1D8}"/>
                    </a:ext>
                  </a:extLst>
                </p14:cNvPr>
                <p14:cNvContentPartPr/>
                <p14:nvPr/>
              </p14:nvContentPartPr>
              <p14:xfrm>
                <a:off x="7066175" y="5499625"/>
                <a:ext cx="126000" cy="1081440"/>
              </p14:xfrm>
            </p:contentPart>
          </mc:Choice>
          <mc:Fallback>
            <p:pic>
              <p:nvPicPr>
                <p:cNvPr id="282" name="Ink 281">
                  <a:extLst>
                    <a:ext uri="{FF2B5EF4-FFF2-40B4-BE49-F238E27FC236}">
                      <a16:creationId xmlns:a16="http://schemas.microsoft.com/office/drawing/2014/main" id="{EDA184DF-8B6C-09FA-C9A6-AD19B91BF1D8}"/>
                    </a:ext>
                  </a:extLst>
                </p:cNvPr>
                <p:cNvPicPr/>
                <p:nvPr/>
              </p:nvPicPr>
              <p:blipFill>
                <a:blip r:embed="rId275"/>
                <a:stretch>
                  <a:fillRect/>
                </a:stretch>
              </p:blipFill>
              <p:spPr>
                <a:xfrm>
                  <a:off x="7057175" y="5490625"/>
                  <a:ext cx="143640" cy="10990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83" name="Ink 282">
                  <a:extLst>
                    <a:ext uri="{FF2B5EF4-FFF2-40B4-BE49-F238E27FC236}">
                      <a16:creationId xmlns:a16="http://schemas.microsoft.com/office/drawing/2014/main" id="{36189021-622A-39A8-EDC9-443EF0770501}"/>
                    </a:ext>
                  </a:extLst>
                </p14:cNvPr>
                <p14:cNvContentPartPr/>
                <p14:nvPr/>
              </p14:nvContentPartPr>
              <p14:xfrm>
                <a:off x="6592055" y="5547505"/>
                <a:ext cx="160560" cy="1145880"/>
              </p14:xfrm>
            </p:contentPart>
          </mc:Choice>
          <mc:Fallback>
            <p:pic>
              <p:nvPicPr>
                <p:cNvPr id="283" name="Ink 282">
                  <a:extLst>
                    <a:ext uri="{FF2B5EF4-FFF2-40B4-BE49-F238E27FC236}">
                      <a16:creationId xmlns:a16="http://schemas.microsoft.com/office/drawing/2014/main" id="{36189021-622A-39A8-EDC9-443EF0770501}"/>
                    </a:ext>
                  </a:extLst>
                </p:cNvPr>
                <p:cNvPicPr/>
                <p:nvPr/>
              </p:nvPicPr>
              <p:blipFill>
                <a:blip r:embed="rId277"/>
                <a:stretch>
                  <a:fillRect/>
                </a:stretch>
              </p:blipFill>
              <p:spPr>
                <a:xfrm>
                  <a:off x="6583415" y="5538865"/>
                  <a:ext cx="178200" cy="1163520"/>
                </a:xfrm>
                <a:prstGeom prst="rect">
                  <a:avLst/>
                </a:prstGeom>
              </p:spPr>
            </p:pic>
          </mc:Fallback>
        </mc:AlternateContent>
      </p:grpSp>
      <p:grpSp>
        <p:nvGrpSpPr>
          <p:cNvPr id="289" name="Group 288">
            <a:extLst>
              <a:ext uri="{FF2B5EF4-FFF2-40B4-BE49-F238E27FC236}">
                <a16:creationId xmlns:a16="http://schemas.microsoft.com/office/drawing/2014/main" id="{54A48362-7BA3-A85F-E721-FAB87DCF15E3}"/>
              </a:ext>
            </a:extLst>
          </p:cNvPr>
          <p:cNvGrpSpPr/>
          <p:nvPr/>
        </p:nvGrpSpPr>
        <p:grpSpPr>
          <a:xfrm>
            <a:off x="170375" y="5352745"/>
            <a:ext cx="691130" cy="536400"/>
            <a:chOff x="170375" y="5352745"/>
            <a:chExt cx="691130" cy="536400"/>
          </a:xfrm>
        </p:grpSpPr>
        <mc:AlternateContent xmlns:mc="http://schemas.openxmlformats.org/markup-compatibility/2006">
          <mc:Choice xmlns:p14="http://schemas.microsoft.com/office/powerpoint/2010/main" Requires="p14">
            <p:contentPart p14:bwMode="auto" r:id="rId278">
              <p14:nvContentPartPr>
                <p14:cNvPr id="229" name="Ink 228">
                  <a:extLst>
                    <a:ext uri="{FF2B5EF4-FFF2-40B4-BE49-F238E27FC236}">
                      <a16:creationId xmlns:a16="http://schemas.microsoft.com/office/drawing/2014/main" id="{9F6BCA30-8487-CC7A-6BF5-2FE884B2EBCB}"/>
                    </a:ext>
                  </a:extLst>
                </p14:cNvPr>
                <p14:cNvContentPartPr/>
                <p14:nvPr/>
              </p14:nvContentPartPr>
              <p14:xfrm>
                <a:off x="672145" y="5558512"/>
                <a:ext cx="135360" cy="48600"/>
              </p14:xfrm>
            </p:contentPart>
          </mc:Choice>
          <mc:Fallback>
            <p:pic>
              <p:nvPicPr>
                <p:cNvPr id="229" name="Ink 228">
                  <a:extLst>
                    <a:ext uri="{FF2B5EF4-FFF2-40B4-BE49-F238E27FC236}">
                      <a16:creationId xmlns:a16="http://schemas.microsoft.com/office/drawing/2014/main" id="{9F6BCA30-8487-CC7A-6BF5-2FE884B2EBCB}"/>
                    </a:ext>
                  </a:extLst>
                </p:cNvPr>
                <p:cNvPicPr/>
                <p:nvPr/>
              </p:nvPicPr>
              <p:blipFill>
                <a:blip r:embed="rId279"/>
                <a:stretch>
                  <a:fillRect/>
                </a:stretch>
              </p:blipFill>
              <p:spPr>
                <a:xfrm>
                  <a:off x="663505" y="5549512"/>
                  <a:ext cx="1530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30" name="Ink 229">
                  <a:extLst>
                    <a:ext uri="{FF2B5EF4-FFF2-40B4-BE49-F238E27FC236}">
                      <a16:creationId xmlns:a16="http://schemas.microsoft.com/office/drawing/2014/main" id="{BAE77F8C-0820-A782-5A5C-997FA41AFC63}"/>
                    </a:ext>
                  </a:extLst>
                </p14:cNvPr>
                <p14:cNvContentPartPr/>
                <p14:nvPr/>
              </p14:nvContentPartPr>
              <p14:xfrm>
                <a:off x="685825" y="5698192"/>
                <a:ext cx="175680" cy="21960"/>
              </p14:xfrm>
            </p:contentPart>
          </mc:Choice>
          <mc:Fallback>
            <p:pic>
              <p:nvPicPr>
                <p:cNvPr id="230" name="Ink 229">
                  <a:extLst>
                    <a:ext uri="{FF2B5EF4-FFF2-40B4-BE49-F238E27FC236}">
                      <a16:creationId xmlns:a16="http://schemas.microsoft.com/office/drawing/2014/main" id="{BAE77F8C-0820-A782-5A5C-997FA41AFC63}"/>
                    </a:ext>
                  </a:extLst>
                </p:cNvPr>
                <p:cNvPicPr/>
                <p:nvPr/>
              </p:nvPicPr>
              <p:blipFill>
                <a:blip r:embed="rId281"/>
                <a:stretch>
                  <a:fillRect/>
                </a:stretch>
              </p:blipFill>
              <p:spPr>
                <a:xfrm>
                  <a:off x="677185" y="5689552"/>
                  <a:ext cx="1933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85" name="Ink 284">
                  <a:extLst>
                    <a:ext uri="{FF2B5EF4-FFF2-40B4-BE49-F238E27FC236}">
                      <a16:creationId xmlns:a16="http://schemas.microsoft.com/office/drawing/2014/main" id="{247D4A83-5690-6DDF-8385-CFDFAFAE0033}"/>
                    </a:ext>
                  </a:extLst>
                </p14:cNvPr>
                <p14:cNvContentPartPr/>
                <p14:nvPr/>
              </p14:nvContentPartPr>
              <p14:xfrm>
                <a:off x="170375" y="5525545"/>
                <a:ext cx="102600" cy="259560"/>
              </p14:xfrm>
            </p:contentPart>
          </mc:Choice>
          <mc:Fallback>
            <p:pic>
              <p:nvPicPr>
                <p:cNvPr id="285" name="Ink 284">
                  <a:extLst>
                    <a:ext uri="{FF2B5EF4-FFF2-40B4-BE49-F238E27FC236}">
                      <a16:creationId xmlns:a16="http://schemas.microsoft.com/office/drawing/2014/main" id="{247D4A83-5690-6DDF-8385-CFDFAFAE0033}"/>
                    </a:ext>
                  </a:extLst>
                </p:cNvPr>
                <p:cNvPicPr/>
                <p:nvPr/>
              </p:nvPicPr>
              <p:blipFill>
                <a:blip r:embed="rId283"/>
                <a:stretch>
                  <a:fillRect/>
                </a:stretch>
              </p:blipFill>
              <p:spPr>
                <a:xfrm>
                  <a:off x="161735" y="5516905"/>
                  <a:ext cx="12024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86" name="Ink 285">
                  <a:extLst>
                    <a:ext uri="{FF2B5EF4-FFF2-40B4-BE49-F238E27FC236}">
                      <a16:creationId xmlns:a16="http://schemas.microsoft.com/office/drawing/2014/main" id="{010D13BF-B884-4CEA-85B1-F19B5B4F91FD}"/>
                    </a:ext>
                  </a:extLst>
                </p14:cNvPr>
                <p14:cNvContentPartPr/>
                <p14:nvPr/>
              </p14:nvContentPartPr>
              <p14:xfrm>
                <a:off x="367295" y="5793745"/>
                <a:ext cx="360" cy="95400"/>
              </p14:xfrm>
            </p:contentPart>
          </mc:Choice>
          <mc:Fallback>
            <p:pic>
              <p:nvPicPr>
                <p:cNvPr id="286" name="Ink 285">
                  <a:extLst>
                    <a:ext uri="{FF2B5EF4-FFF2-40B4-BE49-F238E27FC236}">
                      <a16:creationId xmlns:a16="http://schemas.microsoft.com/office/drawing/2014/main" id="{010D13BF-B884-4CEA-85B1-F19B5B4F91FD}"/>
                    </a:ext>
                  </a:extLst>
                </p:cNvPr>
                <p:cNvPicPr/>
                <p:nvPr/>
              </p:nvPicPr>
              <p:blipFill>
                <a:blip r:embed="rId285"/>
                <a:stretch>
                  <a:fillRect/>
                </a:stretch>
              </p:blipFill>
              <p:spPr>
                <a:xfrm>
                  <a:off x="358655" y="5785105"/>
                  <a:ext cx="180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87" name="Ink 286">
                  <a:extLst>
                    <a:ext uri="{FF2B5EF4-FFF2-40B4-BE49-F238E27FC236}">
                      <a16:creationId xmlns:a16="http://schemas.microsoft.com/office/drawing/2014/main" id="{F0F542FC-6C00-82CD-3301-51EF56E95EBE}"/>
                    </a:ext>
                  </a:extLst>
                </p14:cNvPr>
                <p14:cNvContentPartPr/>
                <p14:nvPr/>
              </p14:nvContentPartPr>
              <p14:xfrm>
                <a:off x="470615" y="5352745"/>
                <a:ext cx="36720" cy="173160"/>
              </p14:xfrm>
            </p:contentPart>
          </mc:Choice>
          <mc:Fallback>
            <p:pic>
              <p:nvPicPr>
                <p:cNvPr id="287" name="Ink 286">
                  <a:extLst>
                    <a:ext uri="{FF2B5EF4-FFF2-40B4-BE49-F238E27FC236}">
                      <a16:creationId xmlns:a16="http://schemas.microsoft.com/office/drawing/2014/main" id="{F0F542FC-6C00-82CD-3301-51EF56E95EBE}"/>
                    </a:ext>
                  </a:extLst>
                </p:cNvPr>
                <p:cNvPicPr/>
                <p:nvPr/>
              </p:nvPicPr>
              <p:blipFill>
                <a:blip r:embed="rId287"/>
                <a:stretch>
                  <a:fillRect/>
                </a:stretch>
              </p:blipFill>
              <p:spPr>
                <a:xfrm>
                  <a:off x="461975" y="5344105"/>
                  <a:ext cx="543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88" name="Ink 287">
                  <a:extLst>
                    <a:ext uri="{FF2B5EF4-FFF2-40B4-BE49-F238E27FC236}">
                      <a16:creationId xmlns:a16="http://schemas.microsoft.com/office/drawing/2014/main" id="{D4F635C0-DC85-72A0-A9D1-7225F84CBE55}"/>
                    </a:ext>
                  </a:extLst>
                </p14:cNvPr>
                <p14:cNvContentPartPr/>
                <p14:nvPr/>
              </p14:nvContentPartPr>
              <p14:xfrm>
                <a:off x="391775" y="5537785"/>
                <a:ext cx="216720" cy="51840"/>
              </p14:xfrm>
            </p:contentPart>
          </mc:Choice>
          <mc:Fallback>
            <p:pic>
              <p:nvPicPr>
                <p:cNvPr id="288" name="Ink 287">
                  <a:extLst>
                    <a:ext uri="{FF2B5EF4-FFF2-40B4-BE49-F238E27FC236}">
                      <a16:creationId xmlns:a16="http://schemas.microsoft.com/office/drawing/2014/main" id="{D4F635C0-DC85-72A0-A9D1-7225F84CBE55}"/>
                    </a:ext>
                  </a:extLst>
                </p:cNvPr>
                <p:cNvPicPr/>
                <p:nvPr/>
              </p:nvPicPr>
              <p:blipFill>
                <a:blip r:embed="rId289"/>
                <a:stretch>
                  <a:fillRect/>
                </a:stretch>
              </p:blipFill>
              <p:spPr>
                <a:xfrm>
                  <a:off x="382775" y="5529145"/>
                  <a:ext cx="234360" cy="69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0">
            <p14:nvContentPartPr>
              <p14:cNvPr id="290" name="Ink 289">
                <a:extLst>
                  <a:ext uri="{FF2B5EF4-FFF2-40B4-BE49-F238E27FC236}">
                    <a16:creationId xmlns:a16="http://schemas.microsoft.com/office/drawing/2014/main" id="{2B6A8542-059D-6B52-9156-D82896166A27}"/>
                  </a:ext>
                </a:extLst>
              </p14:cNvPr>
              <p14:cNvContentPartPr/>
              <p14:nvPr/>
            </p14:nvContentPartPr>
            <p14:xfrm>
              <a:off x="2286095" y="6010465"/>
              <a:ext cx="833400" cy="491760"/>
            </p14:xfrm>
          </p:contentPart>
        </mc:Choice>
        <mc:Fallback>
          <p:pic>
            <p:nvPicPr>
              <p:cNvPr id="290" name="Ink 289">
                <a:extLst>
                  <a:ext uri="{FF2B5EF4-FFF2-40B4-BE49-F238E27FC236}">
                    <a16:creationId xmlns:a16="http://schemas.microsoft.com/office/drawing/2014/main" id="{2B6A8542-059D-6B52-9156-D82896166A27}"/>
                  </a:ext>
                </a:extLst>
              </p:cNvPr>
              <p:cNvPicPr/>
              <p:nvPr/>
            </p:nvPicPr>
            <p:blipFill>
              <a:blip r:embed="rId291"/>
              <a:stretch>
                <a:fillRect/>
              </a:stretch>
            </p:blipFill>
            <p:spPr>
              <a:xfrm>
                <a:off x="2232095" y="5902825"/>
                <a:ext cx="941040" cy="707400"/>
              </a:xfrm>
              <a:prstGeom prst="rect">
                <a:avLst/>
              </a:prstGeom>
            </p:spPr>
          </p:pic>
        </mc:Fallback>
      </mc:AlternateContent>
      <p:grpSp>
        <p:nvGrpSpPr>
          <p:cNvPr id="292" name="Group 291">
            <a:extLst>
              <a:ext uri="{FF2B5EF4-FFF2-40B4-BE49-F238E27FC236}">
                <a16:creationId xmlns:a16="http://schemas.microsoft.com/office/drawing/2014/main" id="{AC0387B3-41CA-D48E-3F3A-79EADB29951C}"/>
              </a:ext>
            </a:extLst>
          </p:cNvPr>
          <p:cNvGrpSpPr/>
          <p:nvPr/>
        </p:nvGrpSpPr>
        <p:grpSpPr>
          <a:xfrm>
            <a:off x="2121505" y="4662472"/>
            <a:ext cx="2969350" cy="1811313"/>
            <a:chOff x="2121505" y="4662472"/>
            <a:chExt cx="2969350" cy="1811313"/>
          </a:xfrm>
        </p:grpSpPr>
        <mc:AlternateContent xmlns:mc="http://schemas.openxmlformats.org/markup-compatibility/2006">
          <mc:Choice xmlns:p14="http://schemas.microsoft.com/office/powerpoint/2010/main" Requires="p14">
            <p:contentPart p14:bwMode="auto" r:id="rId292">
              <p14:nvContentPartPr>
                <p14:cNvPr id="216" name="Ink 215">
                  <a:extLst>
                    <a:ext uri="{FF2B5EF4-FFF2-40B4-BE49-F238E27FC236}">
                      <a16:creationId xmlns:a16="http://schemas.microsoft.com/office/drawing/2014/main" id="{8EF0E653-50FB-0A7A-68B5-242339885EA7}"/>
                    </a:ext>
                  </a:extLst>
                </p14:cNvPr>
                <p14:cNvContentPartPr/>
                <p14:nvPr/>
              </p14:nvContentPartPr>
              <p14:xfrm>
                <a:off x="2241025" y="4721152"/>
                <a:ext cx="181440" cy="221400"/>
              </p14:xfrm>
            </p:contentPart>
          </mc:Choice>
          <mc:Fallback>
            <p:pic>
              <p:nvPicPr>
                <p:cNvPr id="216" name="Ink 215">
                  <a:extLst>
                    <a:ext uri="{FF2B5EF4-FFF2-40B4-BE49-F238E27FC236}">
                      <a16:creationId xmlns:a16="http://schemas.microsoft.com/office/drawing/2014/main" id="{8EF0E653-50FB-0A7A-68B5-242339885EA7}"/>
                    </a:ext>
                  </a:extLst>
                </p:cNvPr>
                <p:cNvPicPr/>
                <p:nvPr/>
              </p:nvPicPr>
              <p:blipFill>
                <a:blip r:embed="rId293"/>
                <a:stretch>
                  <a:fillRect/>
                </a:stretch>
              </p:blipFill>
              <p:spPr>
                <a:xfrm>
                  <a:off x="2232385" y="4712152"/>
                  <a:ext cx="1990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17" name="Ink 216">
                  <a:extLst>
                    <a:ext uri="{FF2B5EF4-FFF2-40B4-BE49-F238E27FC236}">
                      <a16:creationId xmlns:a16="http://schemas.microsoft.com/office/drawing/2014/main" id="{84DB382C-EC75-EEC1-B8FE-DB90DAEDC26A}"/>
                    </a:ext>
                  </a:extLst>
                </p14:cNvPr>
                <p14:cNvContentPartPr/>
                <p14:nvPr/>
              </p14:nvContentPartPr>
              <p14:xfrm>
                <a:off x="2535865" y="4907992"/>
                <a:ext cx="18360" cy="118800"/>
              </p14:xfrm>
            </p:contentPart>
          </mc:Choice>
          <mc:Fallback>
            <p:pic>
              <p:nvPicPr>
                <p:cNvPr id="217" name="Ink 216">
                  <a:extLst>
                    <a:ext uri="{FF2B5EF4-FFF2-40B4-BE49-F238E27FC236}">
                      <a16:creationId xmlns:a16="http://schemas.microsoft.com/office/drawing/2014/main" id="{84DB382C-EC75-EEC1-B8FE-DB90DAEDC26A}"/>
                    </a:ext>
                  </a:extLst>
                </p:cNvPr>
                <p:cNvPicPr/>
                <p:nvPr/>
              </p:nvPicPr>
              <p:blipFill>
                <a:blip r:embed="rId295"/>
                <a:stretch>
                  <a:fillRect/>
                </a:stretch>
              </p:blipFill>
              <p:spPr>
                <a:xfrm>
                  <a:off x="2526865" y="4898992"/>
                  <a:ext cx="360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18" name="Ink 217">
                  <a:extLst>
                    <a:ext uri="{FF2B5EF4-FFF2-40B4-BE49-F238E27FC236}">
                      <a16:creationId xmlns:a16="http://schemas.microsoft.com/office/drawing/2014/main" id="{E1E5946E-F68C-950B-BFB0-2E75967C72BC}"/>
                    </a:ext>
                  </a:extLst>
                </p14:cNvPr>
                <p14:cNvContentPartPr/>
                <p14:nvPr/>
              </p14:nvContentPartPr>
              <p14:xfrm>
                <a:off x="2702905" y="4972432"/>
                <a:ext cx="30240" cy="163440"/>
              </p14:xfrm>
            </p:contentPart>
          </mc:Choice>
          <mc:Fallback>
            <p:pic>
              <p:nvPicPr>
                <p:cNvPr id="218" name="Ink 217">
                  <a:extLst>
                    <a:ext uri="{FF2B5EF4-FFF2-40B4-BE49-F238E27FC236}">
                      <a16:creationId xmlns:a16="http://schemas.microsoft.com/office/drawing/2014/main" id="{E1E5946E-F68C-950B-BFB0-2E75967C72BC}"/>
                    </a:ext>
                  </a:extLst>
                </p:cNvPr>
                <p:cNvPicPr/>
                <p:nvPr/>
              </p:nvPicPr>
              <p:blipFill>
                <a:blip r:embed="rId297"/>
                <a:stretch>
                  <a:fillRect/>
                </a:stretch>
              </p:blipFill>
              <p:spPr>
                <a:xfrm>
                  <a:off x="2694265" y="4963792"/>
                  <a:ext cx="478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22" name="Ink 221">
                  <a:extLst>
                    <a:ext uri="{FF2B5EF4-FFF2-40B4-BE49-F238E27FC236}">
                      <a16:creationId xmlns:a16="http://schemas.microsoft.com/office/drawing/2014/main" id="{AD6BA5A5-0704-0994-2297-BB33830E69BD}"/>
                    </a:ext>
                  </a:extLst>
                </p14:cNvPr>
                <p14:cNvContentPartPr/>
                <p14:nvPr/>
              </p14:nvContentPartPr>
              <p14:xfrm>
                <a:off x="2121505" y="4662472"/>
                <a:ext cx="189720" cy="292320"/>
              </p14:xfrm>
            </p:contentPart>
          </mc:Choice>
          <mc:Fallback>
            <p:pic>
              <p:nvPicPr>
                <p:cNvPr id="222" name="Ink 221">
                  <a:extLst>
                    <a:ext uri="{FF2B5EF4-FFF2-40B4-BE49-F238E27FC236}">
                      <a16:creationId xmlns:a16="http://schemas.microsoft.com/office/drawing/2014/main" id="{AD6BA5A5-0704-0994-2297-BB33830E69BD}"/>
                    </a:ext>
                  </a:extLst>
                </p:cNvPr>
                <p:cNvPicPr/>
                <p:nvPr/>
              </p:nvPicPr>
              <p:blipFill>
                <a:blip r:embed="rId299"/>
                <a:stretch>
                  <a:fillRect/>
                </a:stretch>
              </p:blipFill>
              <p:spPr>
                <a:xfrm>
                  <a:off x="2112505" y="4653472"/>
                  <a:ext cx="20736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25" name="Ink 224">
                  <a:extLst>
                    <a:ext uri="{FF2B5EF4-FFF2-40B4-BE49-F238E27FC236}">
                      <a16:creationId xmlns:a16="http://schemas.microsoft.com/office/drawing/2014/main" id="{29AA8589-49CB-4964-9C66-7B2D18A670AF}"/>
                    </a:ext>
                  </a:extLst>
                </p14:cNvPr>
                <p14:cNvContentPartPr/>
                <p14:nvPr/>
              </p14:nvContentPartPr>
              <p14:xfrm>
                <a:off x="3768505" y="4791352"/>
                <a:ext cx="131760" cy="127800"/>
              </p14:xfrm>
            </p:contentPart>
          </mc:Choice>
          <mc:Fallback>
            <p:pic>
              <p:nvPicPr>
                <p:cNvPr id="225" name="Ink 224">
                  <a:extLst>
                    <a:ext uri="{FF2B5EF4-FFF2-40B4-BE49-F238E27FC236}">
                      <a16:creationId xmlns:a16="http://schemas.microsoft.com/office/drawing/2014/main" id="{29AA8589-49CB-4964-9C66-7B2D18A670AF}"/>
                    </a:ext>
                  </a:extLst>
                </p:cNvPr>
                <p:cNvPicPr/>
                <p:nvPr/>
              </p:nvPicPr>
              <p:blipFill>
                <a:blip r:embed="rId301"/>
                <a:stretch>
                  <a:fillRect/>
                </a:stretch>
              </p:blipFill>
              <p:spPr>
                <a:xfrm>
                  <a:off x="3759505" y="4782352"/>
                  <a:ext cx="1494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26" name="Ink 225">
                  <a:extLst>
                    <a:ext uri="{FF2B5EF4-FFF2-40B4-BE49-F238E27FC236}">
                      <a16:creationId xmlns:a16="http://schemas.microsoft.com/office/drawing/2014/main" id="{7C3517F8-FF0C-510F-C494-92F499FFA149}"/>
                    </a:ext>
                  </a:extLst>
                </p14:cNvPr>
                <p14:cNvContentPartPr/>
                <p14:nvPr/>
              </p14:nvContentPartPr>
              <p14:xfrm>
                <a:off x="3897385" y="4832032"/>
                <a:ext cx="24840" cy="411480"/>
              </p14:xfrm>
            </p:contentPart>
          </mc:Choice>
          <mc:Fallback>
            <p:pic>
              <p:nvPicPr>
                <p:cNvPr id="226" name="Ink 225">
                  <a:extLst>
                    <a:ext uri="{FF2B5EF4-FFF2-40B4-BE49-F238E27FC236}">
                      <a16:creationId xmlns:a16="http://schemas.microsoft.com/office/drawing/2014/main" id="{7C3517F8-FF0C-510F-C494-92F499FFA149}"/>
                    </a:ext>
                  </a:extLst>
                </p:cNvPr>
                <p:cNvPicPr/>
                <p:nvPr/>
              </p:nvPicPr>
              <p:blipFill>
                <a:blip r:embed="rId303"/>
                <a:stretch>
                  <a:fillRect/>
                </a:stretch>
              </p:blipFill>
              <p:spPr>
                <a:xfrm>
                  <a:off x="3888385" y="4823392"/>
                  <a:ext cx="4248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27" name="Ink 226">
                  <a:extLst>
                    <a:ext uri="{FF2B5EF4-FFF2-40B4-BE49-F238E27FC236}">
                      <a16:creationId xmlns:a16="http://schemas.microsoft.com/office/drawing/2014/main" id="{36BB4392-53FA-1888-A92C-3CA91246C59D}"/>
                    </a:ext>
                  </a:extLst>
                </p14:cNvPr>
                <p14:cNvContentPartPr/>
                <p14:nvPr/>
              </p14:nvContentPartPr>
              <p14:xfrm>
                <a:off x="4061185" y="4929592"/>
                <a:ext cx="16200" cy="215280"/>
              </p14:xfrm>
            </p:contentPart>
          </mc:Choice>
          <mc:Fallback>
            <p:pic>
              <p:nvPicPr>
                <p:cNvPr id="227" name="Ink 226">
                  <a:extLst>
                    <a:ext uri="{FF2B5EF4-FFF2-40B4-BE49-F238E27FC236}">
                      <a16:creationId xmlns:a16="http://schemas.microsoft.com/office/drawing/2014/main" id="{36BB4392-53FA-1888-A92C-3CA91246C59D}"/>
                    </a:ext>
                  </a:extLst>
                </p:cNvPr>
                <p:cNvPicPr/>
                <p:nvPr/>
              </p:nvPicPr>
              <p:blipFill>
                <a:blip r:embed="rId305"/>
                <a:stretch>
                  <a:fillRect/>
                </a:stretch>
              </p:blipFill>
              <p:spPr>
                <a:xfrm>
                  <a:off x="4052185" y="4920592"/>
                  <a:ext cx="338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39" name="Ink 238">
                  <a:extLst>
                    <a:ext uri="{FF2B5EF4-FFF2-40B4-BE49-F238E27FC236}">
                      <a16:creationId xmlns:a16="http://schemas.microsoft.com/office/drawing/2014/main" id="{5EE4DFD6-D265-5A39-AE23-D3E87EF2C66F}"/>
                    </a:ext>
                  </a:extLst>
                </p14:cNvPr>
                <p14:cNvContentPartPr/>
                <p14:nvPr/>
              </p14:nvContentPartPr>
              <p14:xfrm>
                <a:off x="3995305" y="4940392"/>
                <a:ext cx="200160" cy="208440"/>
              </p14:xfrm>
            </p:contentPart>
          </mc:Choice>
          <mc:Fallback>
            <p:pic>
              <p:nvPicPr>
                <p:cNvPr id="239" name="Ink 238">
                  <a:extLst>
                    <a:ext uri="{FF2B5EF4-FFF2-40B4-BE49-F238E27FC236}">
                      <a16:creationId xmlns:a16="http://schemas.microsoft.com/office/drawing/2014/main" id="{5EE4DFD6-D265-5A39-AE23-D3E87EF2C66F}"/>
                    </a:ext>
                  </a:extLst>
                </p:cNvPr>
                <p:cNvPicPr/>
                <p:nvPr/>
              </p:nvPicPr>
              <p:blipFill>
                <a:blip r:embed="rId307"/>
                <a:stretch>
                  <a:fillRect/>
                </a:stretch>
              </p:blipFill>
              <p:spPr>
                <a:xfrm>
                  <a:off x="3986665" y="4931392"/>
                  <a:ext cx="21780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19" name="Ink 218">
                  <a:extLst>
                    <a:ext uri="{FF2B5EF4-FFF2-40B4-BE49-F238E27FC236}">
                      <a16:creationId xmlns:a16="http://schemas.microsoft.com/office/drawing/2014/main" id="{CF0FF731-0C7D-3E43-A6E4-4480500E9D88}"/>
                    </a:ext>
                  </a:extLst>
                </p14:cNvPr>
                <p14:cNvContentPartPr/>
                <p14:nvPr/>
              </p14:nvContentPartPr>
              <p14:xfrm>
                <a:off x="2973625" y="4752112"/>
                <a:ext cx="167760" cy="443160"/>
              </p14:xfrm>
            </p:contentPart>
          </mc:Choice>
          <mc:Fallback>
            <p:pic>
              <p:nvPicPr>
                <p:cNvPr id="219" name="Ink 218">
                  <a:extLst>
                    <a:ext uri="{FF2B5EF4-FFF2-40B4-BE49-F238E27FC236}">
                      <a16:creationId xmlns:a16="http://schemas.microsoft.com/office/drawing/2014/main" id="{CF0FF731-0C7D-3E43-A6E4-4480500E9D88}"/>
                    </a:ext>
                  </a:extLst>
                </p:cNvPr>
                <p:cNvPicPr/>
                <p:nvPr/>
              </p:nvPicPr>
              <p:blipFill>
                <a:blip r:embed="rId309"/>
                <a:stretch>
                  <a:fillRect/>
                </a:stretch>
              </p:blipFill>
              <p:spPr>
                <a:xfrm>
                  <a:off x="2964985" y="4743112"/>
                  <a:ext cx="18540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20" name="Ink 219">
                  <a:extLst>
                    <a:ext uri="{FF2B5EF4-FFF2-40B4-BE49-F238E27FC236}">
                      <a16:creationId xmlns:a16="http://schemas.microsoft.com/office/drawing/2014/main" id="{00FD0282-D3EB-0C4F-50E9-5AC21A8E20B3}"/>
                    </a:ext>
                  </a:extLst>
                </p14:cNvPr>
                <p14:cNvContentPartPr/>
                <p14:nvPr/>
              </p14:nvContentPartPr>
              <p14:xfrm>
                <a:off x="3290425" y="4977832"/>
                <a:ext cx="20160" cy="132840"/>
              </p14:xfrm>
            </p:contentPart>
          </mc:Choice>
          <mc:Fallback>
            <p:pic>
              <p:nvPicPr>
                <p:cNvPr id="220" name="Ink 219">
                  <a:extLst>
                    <a:ext uri="{FF2B5EF4-FFF2-40B4-BE49-F238E27FC236}">
                      <a16:creationId xmlns:a16="http://schemas.microsoft.com/office/drawing/2014/main" id="{00FD0282-D3EB-0C4F-50E9-5AC21A8E20B3}"/>
                    </a:ext>
                  </a:extLst>
                </p:cNvPr>
                <p:cNvPicPr/>
                <p:nvPr/>
              </p:nvPicPr>
              <p:blipFill>
                <a:blip r:embed="rId311"/>
                <a:stretch>
                  <a:fillRect/>
                </a:stretch>
              </p:blipFill>
              <p:spPr>
                <a:xfrm>
                  <a:off x="3281785" y="4969192"/>
                  <a:ext cx="378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21" name="Ink 220">
                  <a:extLst>
                    <a:ext uri="{FF2B5EF4-FFF2-40B4-BE49-F238E27FC236}">
                      <a16:creationId xmlns:a16="http://schemas.microsoft.com/office/drawing/2014/main" id="{E3D2CE49-3BA3-A02A-041A-5D7FE9590BCB}"/>
                    </a:ext>
                  </a:extLst>
                </p14:cNvPr>
                <p14:cNvContentPartPr/>
                <p14:nvPr/>
              </p14:nvContentPartPr>
              <p14:xfrm>
                <a:off x="3411745" y="4703512"/>
                <a:ext cx="152640" cy="342720"/>
              </p14:xfrm>
            </p:contentPart>
          </mc:Choice>
          <mc:Fallback>
            <p:pic>
              <p:nvPicPr>
                <p:cNvPr id="221" name="Ink 220">
                  <a:extLst>
                    <a:ext uri="{FF2B5EF4-FFF2-40B4-BE49-F238E27FC236}">
                      <a16:creationId xmlns:a16="http://schemas.microsoft.com/office/drawing/2014/main" id="{E3D2CE49-3BA3-A02A-041A-5D7FE9590BCB}"/>
                    </a:ext>
                  </a:extLst>
                </p:cNvPr>
                <p:cNvPicPr/>
                <p:nvPr/>
              </p:nvPicPr>
              <p:blipFill>
                <a:blip r:embed="rId313"/>
                <a:stretch>
                  <a:fillRect/>
                </a:stretch>
              </p:blipFill>
              <p:spPr>
                <a:xfrm>
                  <a:off x="3403105" y="4694872"/>
                  <a:ext cx="17028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40" name="Ink 239">
                  <a:extLst>
                    <a:ext uri="{FF2B5EF4-FFF2-40B4-BE49-F238E27FC236}">
                      <a16:creationId xmlns:a16="http://schemas.microsoft.com/office/drawing/2014/main" id="{24199889-F393-298E-14CA-788EED3E9A95}"/>
                    </a:ext>
                  </a:extLst>
                </p14:cNvPr>
                <p14:cNvContentPartPr/>
                <p14:nvPr/>
              </p14:nvContentPartPr>
              <p14:xfrm>
                <a:off x="3266665" y="5006632"/>
                <a:ext cx="124200" cy="153000"/>
              </p14:xfrm>
            </p:contentPart>
          </mc:Choice>
          <mc:Fallback>
            <p:pic>
              <p:nvPicPr>
                <p:cNvPr id="240" name="Ink 239">
                  <a:extLst>
                    <a:ext uri="{FF2B5EF4-FFF2-40B4-BE49-F238E27FC236}">
                      <a16:creationId xmlns:a16="http://schemas.microsoft.com/office/drawing/2014/main" id="{24199889-F393-298E-14CA-788EED3E9A95}"/>
                    </a:ext>
                  </a:extLst>
                </p:cNvPr>
                <p:cNvPicPr/>
                <p:nvPr/>
              </p:nvPicPr>
              <p:blipFill>
                <a:blip r:embed="rId315"/>
                <a:stretch>
                  <a:fillRect/>
                </a:stretch>
              </p:blipFill>
              <p:spPr>
                <a:xfrm>
                  <a:off x="3257665" y="4997632"/>
                  <a:ext cx="1418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44" name="Ink 243">
                  <a:extLst>
                    <a:ext uri="{FF2B5EF4-FFF2-40B4-BE49-F238E27FC236}">
                      <a16:creationId xmlns:a16="http://schemas.microsoft.com/office/drawing/2014/main" id="{85BC1F63-C8E1-FA68-5119-27E58671C4F8}"/>
                    </a:ext>
                  </a:extLst>
                </p14:cNvPr>
                <p14:cNvContentPartPr/>
                <p14:nvPr/>
              </p14:nvContentPartPr>
              <p14:xfrm>
                <a:off x="2516855" y="5672425"/>
                <a:ext cx="289440" cy="96840"/>
              </p14:xfrm>
            </p:contentPart>
          </mc:Choice>
          <mc:Fallback>
            <p:pic>
              <p:nvPicPr>
                <p:cNvPr id="244" name="Ink 243">
                  <a:extLst>
                    <a:ext uri="{FF2B5EF4-FFF2-40B4-BE49-F238E27FC236}">
                      <a16:creationId xmlns:a16="http://schemas.microsoft.com/office/drawing/2014/main" id="{85BC1F63-C8E1-FA68-5119-27E58671C4F8}"/>
                    </a:ext>
                  </a:extLst>
                </p:cNvPr>
                <p:cNvPicPr/>
                <p:nvPr/>
              </p:nvPicPr>
              <p:blipFill>
                <a:blip r:embed="rId317"/>
                <a:stretch>
                  <a:fillRect/>
                </a:stretch>
              </p:blipFill>
              <p:spPr>
                <a:xfrm>
                  <a:off x="2508215" y="5663425"/>
                  <a:ext cx="3070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46" name="Ink 245">
                  <a:extLst>
                    <a:ext uri="{FF2B5EF4-FFF2-40B4-BE49-F238E27FC236}">
                      <a16:creationId xmlns:a16="http://schemas.microsoft.com/office/drawing/2014/main" id="{7FA4BCEF-B7E5-093A-C475-CA2555A767F8}"/>
                    </a:ext>
                  </a:extLst>
                </p14:cNvPr>
                <p14:cNvContentPartPr/>
                <p14:nvPr/>
              </p14:nvContentPartPr>
              <p14:xfrm>
                <a:off x="2584895" y="5788345"/>
                <a:ext cx="243000" cy="400680"/>
              </p14:xfrm>
            </p:contentPart>
          </mc:Choice>
          <mc:Fallback>
            <p:pic>
              <p:nvPicPr>
                <p:cNvPr id="246" name="Ink 245">
                  <a:extLst>
                    <a:ext uri="{FF2B5EF4-FFF2-40B4-BE49-F238E27FC236}">
                      <a16:creationId xmlns:a16="http://schemas.microsoft.com/office/drawing/2014/main" id="{7FA4BCEF-B7E5-093A-C475-CA2555A767F8}"/>
                    </a:ext>
                  </a:extLst>
                </p:cNvPr>
                <p:cNvPicPr/>
                <p:nvPr/>
              </p:nvPicPr>
              <p:blipFill>
                <a:blip r:embed="rId319"/>
                <a:stretch>
                  <a:fillRect/>
                </a:stretch>
              </p:blipFill>
              <p:spPr>
                <a:xfrm>
                  <a:off x="2575895" y="5779705"/>
                  <a:ext cx="26064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47" name="Ink 246">
                  <a:extLst>
                    <a:ext uri="{FF2B5EF4-FFF2-40B4-BE49-F238E27FC236}">
                      <a16:creationId xmlns:a16="http://schemas.microsoft.com/office/drawing/2014/main" id="{4ECA627E-1342-A486-D6CD-05FE4A762BDA}"/>
                    </a:ext>
                  </a:extLst>
                </p14:cNvPr>
                <p14:cNvContentPartPr/>
                <p14:nvPr/>
              </p14:nvContentPartPr>
              <p14:xfrm>
                <a:off x="2770655" y="5932705"/>
                <a:ext cx="114840" cy="203040"/>
              </p14:xfrm>
            </p:contentPart>
          </mc:Choice>
          <mc:Fallback>
            <p:pic>
              <p:nvPicPr>
                <p:cNvPr id="247" name="Ink 246">
                  <a:extLst>
                    <a:ext uri="{FF2B5EF4-FFF2-40B4-BE49-F238E27FC236}">
                      <a16:creationId xmlns:a16="http://schemas.microsoft.com/office/drawing/2014/main" id="{4ECA627E-1342-A486-D6CD-05FE4A762BDA}"/>
                    </a:ext>
                  </a:extLst>
                </p:cNvPr>
                <p:cNvPicPr/>
                <p:nvPr/>
              </p:nvPicPr>
              <p:blipFill>
                <a:blip r:embed="rId321"/>
                <a:stretch>
                  <a:fillRect/>
                </a:stretch>
              </p:blipFill>
              <p:spPr>
                <a:xfrm>
                  <a:off x="2762015" y="5924065"/>
                  <a:ext cx="1324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50" name="Ink 249">
                  <a:extLst>
                    <a:ext uri="{FF2B5EF4-FFF2-40B4-BE49-F238E27FC236}">
                      <a16:creationId xmlns:a16="http://schemas.microsoft.com/office/drawing/2014/main" id="{C01416A4-52A2-7183-BA94-863972BF2C29}"/>
                    </a:ext>
                  </a:extLst>
                </p14:cNvPr>
                <p14:cNvContentPartPr/>
                <p14:nvPr/>
              </p14:nvContentPartPr>
              <p14:xfrm>
                <a:off x="3081335" y="5412145"/>
                <a:ext cx="133560" cy="826560"/>
              </p14:xfrm>
            </p:contentPart>
          </mc:Choice>
          <mc:Fallback>
            <p:pic>
              <p:nvPicPr>
                <p:cNvPr id="250" name="Ink 249">
                  <a:extLst>
                    <a:ext uri="{FF2B5EF4-FFF2-40B4-BE49-F238E27FC236}">
                      <a16:creationId xmlns:a16="http://schemas.microsoft.com/office/drawing/2014/main" id="{C01416A4-52A2-7183-BA94-863972BF2C29}"/>
                    </a:ext>
                  </a:extLst>
                </p:cNvPr>
                <p:cNvPicPr/>
                <p:nvPr/>
              </p:nvPicPr>
              <p:blipFill>
                <a:blip r:embed="rId323"/>
                <a:stretch>
                  <a:fillRect/>
                </a:stretch>
              </p:blipFill>
              <p:spPr>
                <a:xfrm>
                  <a:off x="3072695" y="5403145"/>
                  <a:ext cx="151200" cy="8442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51" name="Ink 250">
                  <a:extLst>
                    <a:ext uri="{FF2B5EF4-FFF2-40B4-BE49-F238E27FC236}">
                      <a16:creationId xmlns:a16="http://schemas.microsoft.com/office/drawing/2014/main" id="{551CA33D-A674-2873-1DAB-01C6913CDDF5}"/>
                    </a:ext>
                  </a:extLst>
                </p14:cNvPr>
                <p14:cNvContentPartPr/>
                <p14:nvPr/>
              </p14:nvContentPartPr>
              <p14:xfrm>
                <a:off x="3220655" y="5489545"/>
                <a:ext cx="55080" cy="153360"/>
              </p14:xfrm>
            </p:contentPart>
          </mc:Choice>
          <mc:Fallback>
            <p:pic>
              <p:nvPicPr>
                <p:cNvPr id="251" name="Ink 250">
                  <a:extLst>
                    <a:ext uri="{FF2B5EF4-FFF2-40B4-BE49-F238E27FC236}">
                      <a16:creationId xmlns:a16="http://schemas.microsoft.com/office/drawing/2014/main" id="{551CA33D-A674-2873-1DAB-01C6913CDDF5}"/>
                    </a:ext>
                  </a:extLst>
                </p:cNvPr>
                <p:cNvPicPr/>
                <p:nvPr/>
              </p:nvPicPr>
              <p:blipFill>
                <a:blip r:embed="rId325"/>
                <a:stretch>
                  <a:fillRect/>
                </a:stretch>
              </p:blipFill>
              <p:spPr>
                <a:xfrm>
                  <a:off x="3212015" y="5480905"/>
                  <a:ext cx="727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52" name="Ink 251">
                  <a:extLst>
                    <a:ext uri="{FF2B5EF4-FFF2-40B4-BE49-F238E27FC236}">
                      <a16:creationId xmlns:a16="http://schemas.microsoft.com/office/drawing/2014/main" id="{8D9FAFF0-6FBA-6604-23D5-633F86B33D3B}"/>
                    </a:ext>
                  </a:extLst>
                </p14:cNvPr>
                <p14:cNvContentPartPr/>
                <p14:nvPr/>
              </p14:nvContentPartPr>
              <p14:xfrm>
                <a:off x="3335135" y="5475505"/>
                <a:ext cx="51480" cy="306720"/>
              </p14:xfrm>
            </p:contentPart>
          </mc:Choice>
          <mc:Fallback>
            <p:pic>
              <p:nvPicPr>
                <p:cNvPr id="252" name="Ink 251">
                  <a:extLst>
                    <a:ext uri="{FF2B5EF4-FFF2-40B4-BE49-F238E27FC236}">
                      <a16:creationId xmlns:a16="http://schemas.microsoft.com/office/drawing/2014/main" id="{8D9FAFF0-6FBA-6604-23D5-633F86B33D3B}"/>
                    </a:ext>
                  </a:extLst>
                </p:cNvPr>
                <p:cNvPicPr/>
                <p:nvPr/>
              </p:nvPicPr>
              <p:blipFill>
                <a:blip r:embed="rId327"/>
                <a:stretch>
                  <a:fillRect/>
                </a:stretch>
              </p:blipFill>
              <p:spPr>
                <a:xfrm>
                  <a:off x="3326135" y="5466505"/>
                  <a:ext cx="6912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53" name="Ink 252">
                  <a:extLst>
                    <a:ext uri="{FF2B5EF4-FFF2-40B4-BE49-F238E27FC236}">
                      <a16:creationId xmlns:a16="http://schemas.microsoft.com/office/drawing/2014/main" id="{862FCB07-06FF-22CF-2D0B-0172923E1B2A}"/>
                    </a:ext>
                  </a:extLst>
                </p14:cNvPr>
                <p14:cNvContentPartPr/>
                <p14:nvPr/>
              </p14:nvContentPartPr>
              <p14:xfrm>
                <a:off x="3430895" y="5486305"/>
                <a:ext cx="129240" cy="236520"/>
              </p14:xfrm>
            </p:contentPart>
          </mc:Choice>
          <mc:Fallback>
            <p:pic>
              <p:nvPicPr>
                <p:cNvPr id="253" name="Ink 252">
                  <a:extLst>
                    <a:ext uri="{FF2B5EF4-FFF2-40B4-BE49-F238E27FC236}">
                      <a16:creationId xmlns:a16="http://schemas.microsoft.com/office/drawing/2014/main" id="{862FCB07-06FF-22CF-2D0B-0172923E1B2A}"/>
                    </a:ext>
                  </a:extLst>
                </p:cNvPr>
                <p:cNvPicPr/>
                <p:nvPr/>
              </p:nvPicPr>
              <p:blipFill>
                <a:blip r:embed="rId329"/>
                <a:stretch>
                  <a:fillRect/>
                </a:stretch>
              </p:blipFill>
              <p:spPr>
                <a:xfrm>
                  <a:off x="3422255" y="5477665"/>
                  <a:ext cx="1468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54" name="Ink 253">
                  <a:extLst>
                    <a:ext uri="{FF2B5EF4-FFF2-40B4-BE49-F238E27FC236}">
                      <a16:creationId xmlns:a16="http://schemas.microsoft.com/office/drawing/2014/main" id="{E736B1CE-37D2-8354-8F06-D368B18C8493}"/>
                    </a:ext>
                  </a:extLst>
                </p14:cNvPr>
                <p14:cNvContentPartPr/>
                <p14:nvPr/>
              </p14:nvContentPartPr>
              <p14:xfrm>
                <a:off x="3510095" y="5604385"/>
                <a:ext cx="92880" cy="80640"/>
              </p14:xfrm>
            </p:contentPart>
          </mc:Choice>
          <mc:Fallback>
            <p:pic>
              <p:nvPicPr>
                <p:cNvPr id="254" name="Ink 253">
                  <a:extLst>
                    <a:ext uri="{FF2B5EF4-FFF2-40B4-BE49-F238E27FC236}">
                      <a16:creationId xmlns:a16="http://schemas.microsoft.com/office/drawing/2014/main" id="{E736B1CE-37D2-8354-8F06-D368B18C8493}"/>
                    </a:ext>
                  </a:extLst>
                </p:cNvPr>
                <p:cNvPicPr/>
                <p:nvPr/>
              </p:nvPicPr>
              <p:blipFill>
                <a:blip r:embed="rId331"/>
                <a:stretch>
                  <a:fillRect/>
                </a:stretch>
              </p:blipFill>
              <p:spPr>
                <a:xfrm>
                  <a:off x="3501095" y="5595745"/>
                  <a:ext cx="1105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55" name="Ink 254">
                  <a:extLst>
                    <a:ext uri="{FF2B5EF4-FFF2-40B4-BE49-F238E27FC236}">
                      <a16:creationId xmlns:a16="http://schemas.microsoft.com/office/drawing/2014/main" id="{A0C26A3F-B01F-3514-EBDF-A206548B908C}"/>
                    </a:ext>
                  </a:extLst>
                </p14:cNvPr>
                <p14:cNvContentPartPr/>
                <p14:nvPr/>
              </p14:nvContentPartPr>
              <p14:xfrm>
                <a:off x="3272855" y="6009385"/>
                <a:ext cx="99000" cy="123120"/>
              </p14:xfrm>
            </p:contentPart>
          </mc:Choice>
          <mc:Fallback>
            <p:pic>
              <p:nvPicPr>
                <p:cNvPr id="255" name="Ink 254">
                  <a:extLst>
                    <a:ext uri="{FF2B5EF4-FFF2-40B4-BE49-F238E27FC236}">
                      <a16:creationId xmlns:a16="http://schemas.microsoft.com/office/drawing/2014/main" id="{A0C26A3F-B01F-3514-EBDF-A206548B908C}"/>
                    </a:ext>
                  </a:extLst>
                </p:cNvPr>
                <p:cNvPicPr/>
                <p:nvPr/>
              </p:nvPicPr>
              <p:blipFill>
                <a:blip r:embed="rId333"/>
                <a:stretch>
                  <a:fillRect/>
                </a:stretch>
              </p:blipFill>
              <p:spPr>
                <a:xfrm>
                  <a:off x="3264215" y="6000385"/>
                  <a:ext cx="1166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56" name="Ink 255">
                  <a:extLst>
                    <a:ext uri="{FF2B5EF4-FFF2-40B4-BE49-F238E27FC236}">
                      <a16:creationId xmlns:a16="http://schemas.microsoft.com/office/drawing/2014/main" id="{767D3DE8-50BC-3411-CD64-E22C431F406A}"/>
                    </a:ext>
                  </a:extLst>
                </p14:cNvPr>
                <p14:cNvContentPartPr/>
                <p14:nvPr/>
              </p14:nvContentPartPr>
              <p14:xfrm>
                <a:off x="3393455" y="5918665"/>
                <a:ext cx="70920" cy="385560"/>
              </p14:xfrm>
            </p:contentPart>
          </mc:Choice>
          <mc:Fallback>
            <p:pic>
              <p:nvPicPr>
                <p:cNvPr id="256" name="Ink 255">
                  <a:extLst>
                    <a:ext uri="{FF2B5EF4-FFF2-40B4-BE49-F238E27FC236}">
                      <a16:creationId xmlns:a16="http://schemas.microsoft.com/office/drawing/2014/main" id="{767D3DE8-50BC-3411-CD64-E22C431F406A}"/>
                    </a:ext>
                  </a:extLst>
                </p:cNvPr>
                <p:cNvPicPr/>
                <p:nvPr/>
              </p:nvPicPr>
              <p:blipFill>
                <a:blip r:embed="rId335"/>
                <a:stretch>
                  <a:fillRect/>
                </a:stretch>
              </p:blipFill>
              <p:spPr>
                <a:xfrm>
                  <a:off x="3384455" y="5909665"/>
                  <a:ext cx="8856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57" name="Ink 256">
                  <a:extLst>
                    <a:ext uri="{FF2B5EF4-FFF2-40B4-BE49-F238E27FC236}">
                      <a16:creationId xmlns:a16="http://schemas.microsoft.com/office/drawing/2014/main" id="{9B7B872C-C9B5-AA38-48A8-CAACB3957C8A}"/>
                    </a:ext>
                  </a:extLst>
                </p14:cNvPr>
                <p14:cNvContentPartPr/>
                <p14:nvPr/>
              </p14:nvContentPartPr>
              <p14:xfrm>
                <a:off x="3473735" y="5950345"/>
                <a:ext cx="128160" cy="300600"/>
              </p14:xfrm>
            </p:contentPart>
          </mc:Choice>
          <mc:Fallback>
            <p:pic>
              <p:nvPicPr>
                <p:cNvPr id="257" name="Ink 256">
                  <a:extLst>
                    <a:ext uri="{FF2B5EF4-FFF2-40B4-BE49-F238E27FC236}">
                      <a16:creationId xmlns:a16="http://schemas.microsoft.com/office/drawing/2014/main" id="{9B7B872C-C9B5-AA38-48A8-CAACB3957C8A}"/>
                    </a:ext>
                  </a:extLst>
                </p:cNvPr>
                <p:cNvPicPr/>
                <p:nvPr/>
              </p:nvPicPr>
              <p:blipFill>
                <a:blip r:embed="rId337"/>
                <a:stretch>
                  <a:fillRect/>
                </a:stretch>
              </p:blipFill>
              <p:spPr>
                <a:xfrm>
                  <a:off x="3464735" y="5941345"/>
                  <a:ext cx="14580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58" name="Ink 257">
                  <a:extLst>
                    <a:ext uri="{FF2B5EF4-FFF2-40B4-BE49-F238E27FC236}">
                      <a16:creationId xmlns:a16="http://schemas.microsoft.com/office/drawing/2014/main" id="{CF558264-3DFC-AE9C-E588-F04AFA19484B}"/>
                    </a:ext>
                  </a:extLst>
                </p14:cNvPr>
                <p14:cNvContentPartPr/>
                <p14:nvPr/>
              </p14:nvContentPartPr>
              <p14:xfrm>
                <a:off x="3574535" y="6092905"/>
                <a:ext cx="106200" cy="133560"/>
              </p14:xfrm>
            </p:contentPart>
          </mc:Choice>
          <mc:Fallback>
            <p:pic>
              <p:nvPicPr>
                <p:cNvPr id="258" name="Ink 257">
                  <a:extLst>
                    <a:ext uri="{FF2B5EF4-FFF2-40B4-BE49-F238E27FC236}">
                      <a16:creationId xmlns:a16="http://schemas.microsoft.com/office/drawing/2014/main" id="{CF558264-3DFC-AE9C-E588-F04AFA19484B}"/>
                    </a:ext>
                  </a:extLst>
                </p:cNvPr>
                <p:cNvPicPr/>
                <p:nvPr/>
              </p:nvPicPr>
              <p:blipFill>
                <a:blip r:embed="rId339"/>
                <a:stretch>
                  <a:fillRect/>
                </a:stretch>
              </p:blipFill>
              <p:spPr>
                <a:xfrm>
                  <a:off x="3565535" y="6084265"/>
                  <a:ext cx="1238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59" name="Ink 258">
                  <a:extLst>
                    <a:ext uri="{FF2B5EF4-FFF2-40B4-BE49-F238E27FC236}">
                      <a16:creationId xmlns:a16="http://schemas.microsoft.com/office/drawing/2014/main" id="{D892E0DF-5CDC-14A0-34DF-366E47906B27}"/>
                    </a:ext>
                  </a:extLst>
                </p14:cNvPr>
                <p14:cNvContentPartPr/>
                <p14:nvPr/>
              </p14:nvContentPartPr>
              <p14:xfrm>
                <a:off x="3555095" y="5375785"/>
                <a:ext cx="230400" cy="1023480"/>
              </p14:xfrm>
            </p:contentPart>
          </mc:Choice>
          <mc:Fallback>
            <p:pic>
              <p:nvPicPr>
                <p:cNvPr id="259" name="Ink 258">
                  <a:extLst>
                    <a:ext uri="{FF2B5EF4-FFF2-40B4-BE49-F238E27FC236}">
                      <a16:creationId xmlns:a16="http://schemas.microsoft.com/office/drawing/2014/main" id="{D892E0DF-5CDC-14A0-34DF-366E47906B27}"/>
                    </a:ext>
                  </a:extLst>
                </p:cNvPr>
                <p:cNvPicPr/>
                <p:nvPr/>
              </p:nvPicPr>
              <p:blipFill>
                <a:blip r:embed="rId341"/>
                <a:stretch>
                  <a:fillRect/>
                </a:stretch>
              </p:blipFill>
              <p:spPr>
                <a:xfrm>
                  <a:off x="3546095" y="5367145"/>
                  <a:ext cx="248040" cy="10411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61" name="Ink 260">
                  <a:extLst>
                    <a:ext uri="{FF2B5EF4-FFF2-40B4-BE49-F238E27FC236}">
                      <a16:creationId xmlns:a16="http://schemas.microsoft.com/office/drawing/2014/main" id="{816270CC-EF4B-12D9-F6A0-F08AA40833C9}"/>
                    </a:ext>
                  </a:extLst>
                </p14:cNvPr>
                <p14:cNvContentPartPr/>
                <p14:nvPr/>
              </p14:nvContentPartPr>
              <p14:xfrm>
                <a:off x="3943895" y="5753425"/>
                <a:ext cx="92520" cy="28800"/>
              </p14:xfrm>
            </p:contentPart>
          </mc:Choice>
          <mc:Fallback>
            <p:pic>
              <p:nvPicPr>
                <p:cNvPr id="261" name="Ink 260">
                  <a:extLst>
                    <a:ext uri="{FF2B5EF4-FFF2-40B4-BE49-F238E27FC236}">
                      <a16:creationId xmlns:a16="http://schemas.microsoft.com/office/drawing/2014/main" id="{816270CC-EF4B-12D9-F6A0-F08AA40833C9}"/>
                    </a:ext>
                  </a:extLst>
                </p:cNvPr>
                <p:cNvPicPr/>
                <p:nvPr/>
              </p:nvPicPr>
              <p:blipFill>
                <a:blip r:embed="rId343"/>
                <a:stretch>
                  <a:fillRect/>
                </a:stretch>
              </p:blipFill>
              <p:spPr>
                <a:xfrm>
                  <a:off x="3935255" y="5744425"/>
                  <a:ext cx="1101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62" name="Ink 261">
                  <a:extLst>
                    <a:ext uri="{FF2B5EF4-FFF2-40B4-BE49-F238E27FC236}">
                      <a16:creationId xmlns:a16="http://schemas.microsoft.com/office/drawing/2014/main" id="{9AD4C7C2-E13D-A6D0-B942-4698C6119713}"/>
                    </a:ext>
                  </a:extLst>
                </p14:cNvPr>
                <p14:cNvContentPartPr/>
                <p14:nvPr/>
              </p14:nvContentPartPr>
              <p14:xfrm>
                <a:off x="3943895" y="5618785"/>
                <a:ext cx="231480" cy="69120"/>
              </p14:xfrm>
            </p:contentPart>
          </mc:Choice>
          <mc:Fallback>
            <p:pic>
              <p:nvPicPr>
                <p:cNvPr id="262" name="Ink 261">
                  <a:extLst>
                    <a:ext uri="{FF2B5EF4-FFF2-40B4-BE49-F238E27FC236}">
                      <a16:creationId xmlns:a16="http://schemas.microsoft.com/office/drawing/2014/main" id="{9AD4C7C2-E13D-A6D0-B942-4698C6119713}"/>
                    </a:ext>
                  </a:extLst>
                </p:cNvPr>
                <p:cNvPicPr/>
                <p:nvPr/>
              </p:nvPicPr>
              <p:blipFill>
                <a:blip r:embed="rId345"/>
                <a:stretch>
                  <a:fillRect/>
                </a:stretch>
              </p:blipFill>
              <p:spPr>
                <a:xfrm>
                  <a:off x="3935255" y="5609785"/>
                  <a:ext cx="2491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63" name="Ink 262">
                  <a:extLst>
                    <a:ext uri="{FF2B5EF4-FFF2-40B4-BE49-F238E27FC236}">
                      <a16:creationId xmlns:a16="http://schemas.microsoft.com/office/drawing/2014/main" id="{A0105AA3-ED74-7F0C-5104-C138330CD5E8}"/>
                    </a:ext>
                  </a:extLst>
                </p14:cNvPr>
                <p14:cNvContentPartPr/>
                <p14:nvPr/>
              </p14:nvContentPartPr>
              <p14:xfrm>
                <a:off x="4409735" y="5482345"/>
                <a:ext cx="105480" cy="255960"/>
              </p14:xfrm>
            </p:contentPart>
          </mc:Choice>
          <mc:Fallback>
            <p:pic>
              <p:nvPicPr>
                <p:cNvPr id="263" name="Ink 262">
                  <a:extLst>
                    <a:ext uri="{FF2B5EF4-FFF2-40B4-BE49-F238E27FC236}">
                      <a16:creationId xmlns:a16="http://schemas.microsoft.com/office/drawing/2014/main" id="{A0105AA3-ED74-7F0C-5104-C138330CD5E8}"/>
                    </a:ext>
                  </a:extLst>
                </p:cNvPr>
                <p:cNvPicPr/>
                <p:nvPr/>
              </p:nvPicPr>
              <p:blipFill>
                <a:blip r:embed="rId347"/>
                <a:stretch>
                  <a:fillRect/>
                </a:stretch>
              </p:blipFill>
              <p:spPr>
                <a:xfrm>
                  <a:off x="4400735" y="5473345"/>
                  <a:ext cx="1231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64" name="Ink 263">
                  <a:extLst>
                    <a:ext uri="{FF2B5EF4-FFF2-40B4-BE49-F238E27FC236}">
                      <a16:creationId xmlns:a16="http://schemas.microsoft.com/office/drawing/2014/main" id="{AC7DE354-E866-4D0D-43E1-3D21DBBDA1DE}"/>
                    </a:ext>
                  </a:extLst>
                </p14:cNvPr>
                <p14:cNvContentPartPr/>
                <p14:nvPr/>
              </p14:nvContentPartPr>
              <p14:xfrm>
                <a:off x="4363655" y="6100105"/>
                <a:ext cx="83160" cy="20160"/>
              </p14:xfrm>
            </p:contentPart>
          </mc:Choice>
          <mc:Fallback>
            <p:pic>
              <p:nvPicPr>
                <p:cNvPr id="264" name="Ink 263">
                  <a:extLst>
                    <a:ext uri="{FF2B5EF4-FFF2-40B4-BE49-F238E27FC236}">
                      <a16:creationId xmlns:a16="http://schemas.microsoft.com/office/drawing/2014/main" id="{AC7DE354-E866-4D0D-43E1-3D21DBBDA1DE}"/>
                    </a:ext>
                  </a:extLst>
                </p:cNvPr>
                <p:cNvPicPr/>
                <p:nvPr/>
              </p:nvPicPr>
              <p:blipFill>
                <a:blip r:embed="rId349"/>
                <a:stretch>
                  <a:fillRect/>
                </a:stretch>
              </p:blipFill>
              <p:spPr>
                <a:xfrm>
                  <a:off x="4354655" y="6091465"/>
                  <a:ext cx="1008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65" name="Ink 264">
                  <a:extLst>
                    <a:ext uri="{FF2B5EF4-FFF2-40B4-BE49-F238E27FC236}">
                      <a16:creationId xmlns:a16="http://schemas.microsoft.com/office/drawing/2014/main" id="{30048AB4-404A-5FA5-6D6F-7D34ED8FBF60}"/>
                    </a:ext>
                  </a:extLst>
                </p14:cNvPr>
                <p14:cNvContentPartPr/>
                <p14:nvPr/>
              </p14:nvContentPartPr>
              <p14:xfrm>
                <a:off x="4549415" y="5987425"/>
                <a:ext cx="5400" cy="201600"/>
              </p14:xfrm>
            </p:contentPart>
          </mc:Choice>
          <mc:Fallback>
            <p:pic>
              <p:nvPicPr>
                <p:cNvPr id="265" name="Ink 264">
                  <a:extLst>
                    <a:ext uri="{FF2B5EF4-FFF2-40B4-BE49-F238E27FC236}">
                      <a16:creationId xmlns:a16="http://schemas.microsoft.com/office/drawing/2014/main" id="{30048AB4-404A-5FA5-6D6F-7D34ED8FBF60}"/>
                    </a:ext>
                  </a:extLst>
                </p:cNvPr>
                <p:cNvPicPr/>
                <p:nvPr/>
              </p:nvPicPr>
              <p:blipFill>
                <a:blip r:embed="rId351"/>
                <a:stretch>
                  <a:fillRect/>
                </a:stretch>
              </p:blipFill>
              <p:spPr>
                <a:xfrm>
                  <a:off x="4540775" y="5978785"/>
                  <a:ext cx="230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66" name="Ink 265">
                  <a:extLst>
                    <a:ext uri="{FF2B5EF4-FFF2-40B4-BE49-F238E27FC236}">
                      <a16:creationId xmlns:a16="http://schemas.microsoft.com/office/drawing/2014/main" id="{D71D1758-205E-34F5-07FD-109BEFABC87B}"/>
                    </a:ext>
                  </a:extLst>
                </p14:cNvPr>
                <p14:cNvContentPartPr/>
                <p14:nvPr/>
              </p14:nvContentPartPr>
              <p14:xfrm>
                <a:off x="4182215" y="5326825"/>
                <a:ext cx="164520" cy="1146960"/>
              </p14:xfrm>
            </p:contentPart>
          </mc:Choice>
          <mc:Fallback>
            <p:pic>
              <p:nvPicPr>
                <p:cNvPr id="266" name="Ink 265">
                  <a:extLst>
                    <a:ext uri="{FF2B5EF4-FFF2-40B4-BE49-F238E27FC236}">
                      <a16:creationId xmlns:a16="http://schemas.microsoft.com/office/drawing/2014/main" id="{D71D1758-205E-34F5-07FD-109BEFABC87B}"/>
                    </a:ext>
                  </a:extLst>
                </p:cNvPr>
                <p:cNvPicPr/>
                <p:nvPr/>
              </p:nvPicPr>
              <p:blipFill>
                <a:blip r:embed="rId353"/>
                <a:stretch>
                  <a:fillRect/>
                </a:stretch>
              </p:blipFill>
              <p:spPr>
                <a:xfrm>
                  <a:off x="4173575" y="5317825"/>
                  <a:ext cx="182160" cy="11646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67" name="Ink 266">
                  <a:extLst>
                    <a:ext uri="{FF2B5EF4-FFF2-40B4-BE49-F238E27FC236}">
                      <a16:creationId xmlns:a16="http://schemas.microsoft.com/office/drawing/2014/main" id="{6CCA6D17-8B19-ED36-ADD2-F5A32E2F1B58}"/>
                    </a:ext>
                  </a:extLst>
                </p14:cNvPr>
                <p14:cNvContentPartPr/>
                <p14:nvPr/>
              </p14:nvContentPartPr>
              <p14:xfrm>
                <a:off x="4583615" y="5336545"/>
                <a:ext cx="175320" cy="916200"/>
              </p14:xfrm>
            </p:contentPart>
          </mc:Choice>
          <mc:Fallback>
            <p:pic>
              <p:nvPicPr>
                <p:cNvPr id="267" name="Ink 266">
                  <a:extLst>
                    <a:ext uri="{FF2B5EF4-FFF2-40B4-BE49-F238E27FC236}">
                      <a16:creationId xmlns:a16="http://schemas.microsoft.com/office/drawing/2014/main" id="{6CCA6D17-8B19-ED36-ADD2-F5A32E2F1B58}"/>
                    </a:ext>
                  </a:extLst>
                </p:cNvPr>
                <p:cNvPicPr/>
                <p:nvPr/>
              </p:nvPicPr>
              <p:blipFill>
                <a:blip r:embed="rId355"/>
                <a:stretch>
                  <a:fillRect/>
                </a:stretch>
              </p:blipFill>
              <p:spPr>
                <a:xfrm>
                  <a:off x="4574615" y="5327545"/>
                  <a:ext cx="192960" cy="9338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69" name="Ink 268">
                  <a:extLst>
                    <a:ext uri="{FF2B5EF4-FFF2-40B4-BE49-F238E27FC236}">
                      <a16:creationId xmlns:a16="http://schemas.microsoft.com/office/drawing/2014/main" id="{3EC6D9E9-6124-7E80-837A-74D4DB8EF4CF}"/>
                    </a:ext>
                  </a:extLst>
                </p14:cNvPr>
                <p14:cNvContentPartPr/>
                <p14:nvPr/>
              </p14:nvContentPartPr>
              <p14:xfrm>
                <a:off x="4923815" y="5839825"/>
                <a:ext cx="167040" cy="7920"/>
              </p14:xfrm>
            </p:contentPart>
          </mc:Choice>
          <mc:Fallback>
            <p:pic>
              <p:nvPicPr>
                <p:cNvPr id="269" name="Ink 268">
                  <a:extLst>
                    <a:ext uri="{FF2B5EF4-FFF2-40B4-BE49-F238E27FC236}">
                      <a16:creationId xmlns:a16="http://schemas.microsoft.com/office/drawing/2014/main" id="{3EC6D9E9-6124-7E80-837A-74D4DB8EF4CF}"/>
                    </a:ext>
                  </a:extLst>
                </p:cNvPr>
                <p:cNvPicPr/>
                <p:nvPr/>
              </p:nvPicPr>
              <p:blipFill>
                <a:blip r:embed="rId357"/>
                <a:stretch>
                  <a:fillRect/>
                </a:stretch>
              </p:blipFill>
              <p:spPr>
                <a:xfrm>
                  <a:off x="4915175" y="5830825"/>
                  <a:ext cx="1846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91" name="Ink 290">
                  <a:extLst>
                    <a:ext uri="{FF2B5EF4-FFF2-40B4-BE49-F238E27FC236}">
                      <a16:creationId xmlns:a16="http://schemas.microsoft.com/office/drawing/2014/main" id="{2C23AC80-8F3E-7D30-3691-414CAA2D2081}"/>
                    </a:ext>
                  </a:extLst>
                </p14:cNvPr>
                <p14:cNvContentPartPr/>
                <p14:nvPr/>
              </p14:nvContentPartPr>
              <p14:xfrm>
                <a:off x="2333975" y="5158705"/>
                <a:ext cx="684000" cy="1305000"/>
              </p14:xfrm>
            </p:contentPart>
          </mc:Choice>
          <mc:Fallback>
            <p:pic>
              <p:nvPicPr>
                <p:cNvPr id="291" name="Ink 290">
                  <a:extLst>
                    <a:ext uri="{FF2B5EF4-FFF2-40B4-BE49-F238E27FC236}">
                      <a16:creationId xmlns:a16="http://schemas.microsoft.com/office/drawing/2014/main" id="{2C23AC80-8F3E-7D30-3691-414CAA2D2081}"/>
                    </a:ext>
                  </a:extLst>
                </p:cNvPr>
                <p:cNvPicPr/>
                <p:nvPr/>
              </p:nvPicPr>
              <p:blipFill>
                <a:blip r:embed="rId359"/>
                <a:stretch>
                  <a:fillRect/>
                </a:stretch>
              </p:blipFill>
              <p:spPr>
                <a:xfrm>
                  <a:off x="2324975" y="5150065"/>
                  <a:ext cx="701640" cy="1322640"/>
                </a:xfrm>
                <a:prstGeom prst="rect">
                  <a:avLst/>
                </a:prstGeom>
              </p:spPr>
            </p:pic>
          </mc:Fallback>
        </mc:AlternateContent>
      </p:grpSp>
      <p:grpSp>
        <p:nvGrpSpPr>
          <p:cNvPr id="295" name="Group 294">
            <a:extLst>
              <a:ext uri="{FF2B5EF4-FFF2-40B4-BE49-F238E27FC236}">
                <a16:creationId xmlns:a16="http://schemas.microsoft.com/office/drawing/2014/main" id="{38F2AEF3-21D1-E1A5-A409-B8C4E00659D0}"/>
              </a:ext>
            </a:extLst>
          </p:cNvPr>
          <p:cNvGrpSpPr/>
          <p:nvPr/>
        </p:nvGrpSpPr>
        <p:grpSpPr>
          <a:xfrm>
            <a:off x="8913695" y="4080865"/>
            <a:ext cx="355680" cy="841680"/>
            <a:chOff x="8913695" y="4080865"/>
            <a:chExt cx="355680" cy="841680"/>
          </a:xfrm>
        </p:grpSpPr>
        <mc:AlternateContent xmlns:mc="http://schemas.openxmlformats.org/markup-compatibility/2006">
          <mc:Choice xmlns:p14="http://schemas.microsoft.com/office/powerpoint/2010/main" Requires="p14">
            <p:contentPart p14:bwMode="auto" r:id="rId360">
              <p14:nvContentPartPr>
                <p14:cNvPr id="293" name="Ink 292">
                  <a:extLst>
                    <a:ext uri="{FF2B5EF4-FFF2-40B4-BE49-F238E27FC236}">
                      <a16:creationId xmlns:a16="http://schemas.microsoft.com/office/drawing/2014/main" id="{7558EBA0-C247-FAD5-3CFC-EC8B5D71A800}"/>
                    </a:ext>
                  </a:extLst>
                </p14:cNvPr>
                <p14:cNvContentPartPr/>
                <p14:nvPr/>
              </p14:nvContentPartPr>
              <p14:xfrm>
                <a:off x="8913695" y="4274905"/>
                <a:ext cx="129600" cy="226080"/>
              </p14:xfrm>
            </p:contentPart>
          </mc:Choice>
          <mc:Fallback>
            <p:pic>
              <p:nvPicPr>
                <p:cNvPr id="293" name="Ink 292">
                  <a:extLst>
                    <a:ext uri="{FF2B5EF4-FFF2-40B4-BE49-F238E27FC236}">
                      <a16:creationId xmlns:a16="http://schemas.microsoft.com/office/drawing/2014/main" id="{7558EBA0-C247-FAD5-3CFC-EC8B5D71A800}"/>
                    </a:ext>
                  </a:extLst>
                </p:cNvPr>
                <p:cNvPicPr/>
                <p:nvPr/>
              </p:nvPicPr>
              <p:blipFill>
                <a:blip r:embed="rId361"/>
                <a:stretch>
                  <a:fillRect/>
                </a:stretch>
              </p:blipFill>
              <p:spPr>
                <a:xfrm>
                  <a:off x="8904695" y="4265905"/>
                  <a:ext cx="1472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94" name="Ink 293">
                  <a:extLst>
                    <a:ext uri="{FF2B5EF4-FFF2-40B4-BE49-F238E27FC236}">
                      <a16:creationId xmlns:a16="http://schemas.microsoft.com/office/drawing/2014/main" id="{C9D682A2-618B-F2AD-93FE-E094C91004B1}"/>
                    </a:ext>
                  </a:extLst>
                </p14:cNvPr>
                <p14:cNvContentPartPr/>
                <p14:nvPr/>
              </p14:nvContentPartPr>
              <p14:xfrm>
                <a:off x="9062735" y="4080865"/>
                <a:ext cx="206640" cy="841680"/>
              </p14:xfrm>
            </p:contentPart>
          </mc:Choice>
          <mc:Fallback>
            <p:pic>
              <p:nvPicPr>
                <p:cNvPr id="294" name="Ink 293">
                  <a:extLst>
                    <a:ext uri="{FF2B5EF4-FFF2-40B4-BE49-F238E27FC236}">
                      <a16:creationId xmlns:a16="http://schemas.microsoft.com/office/drawing/2014/main" id="{C9D682A2-618B-F2AD-93FE-E094C91004B1}"/>
                    </a:ext>
                  </a:extLst>
                </p:cNvPr>
                <p:cNvPicPr/>
                <p:nvPr/>
              </p:nvPicPr>
              <p:blipFill>
                <a:blip r:embed="rId363"/>
                <a:stretch>
                  <a:fillRect/>
                </a:stretch>
              </p:blipFill>
              <p:spPr>
                <a:xfrm>
                  <a:off x="9053735" y="4072225"/>
                  <a:ext cx="224280" cy="859320"/>
                </a:xfrm>
                <a:prstGeom prst="rect">
                  <a:avLst/>
                </a:prstGeom>
              </p:spPr>
            </p:pic>
          </mc:Fallback>
        </mc:AlternateContent>
      </p:grpSp>
    </p:spTree>
    <p:extLst>
      <p:ext uri="{BB962C8B-B14F-4D97-AF65-F5344CB8AC3E}">
        <p14:creationId xmlns:p14="http://schemas.microsoft.com/office/powerpoint/2010/main" val="188009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5A440-3F7B-8ED8-AE86-95884AAE4050}"/>
              </a:ext>
            </a:extLst>
          </p:cNvPr>
          <p:cNvSpPr>
            <a:spLocks noGrp="1"/>
          </p:cNvSpPr>
          <p:nvPr>
            <p:ph type="title"/>
          </p:nvPr>
        </p:nvSpPr>
        <p:spPr/>
        <p:txBody>
          <a:bodyPr/>
          <a:lstStyle/>
          <a:p>
            <a:r>
              <a:rPr lang="en-US" dirty="0" err="1"/>
              <a:t>Backslah</a:t>
            </a:r>
            <a:r>
              <a:rPr lang="en-US" dirty="0"/>
              <a:t> in </a:t>
            </a:r>
            <a:r>
              <a:rPr lang="en-US" dirty="0" err="1"/>
              <a:t>Matlab</a:t>
            </a:r>
            <a:endParaRPr lang="en-US" dirty="0"/>
          </a:p>
        </p:txBody>
      </p:sp>
      <p:sp>
        <p:nvSpPr>
          <p:cNvPr id="3" name="Footer Placeholder 2">
            <a:extLst>
              <a:ext uri="{FF2B5EF4-FFF2-40B4-BE49-F238E27FC236}">
                <a16:creationId xmlns:a16="http://schemas.microsoft.com/office/drawing/2014/main" id="{2B9BA1F9-22A0-E78D-CCD1-E47BC55748AB}"/>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7760DB54-AFB7-46B7-65BD-7685C63215F0}"/>
              </a:ext>
            </a:extLst>
          </p:cNvPr>
          <p:cNvSpPr>
            <a:spLocks noGrp="1"/>
          </p:cNvSpPr>
          <p:nvPr>
            <p:ph type="sldNum" sz="quarter" idx="11"/>
          </p:nvPr>
        </p:nvSpPr>
        <p:spPr/>
        <p:txBody>
          <a:bodyPr/>
          <a:lstStyle/>
          <a:p>
            <a:r>
              <a:rPr lang="en-US"/>
              <a:t>Page </a:t>
            </a:r>
            <a:fld id="{15EBE321-CBB1-4E91-BD14-37C8D44326FB}" type="slidenum">
              <a:rPr lang="en-US" smtClean="0"/>
              <a:pPr/>
              <a:t>36</a:t>
            </a:fld>
            <a:endParaRPr lang="en-US"/>
          </a:p>
        </p:txBody>
      </p:sp>
      <p:pic>
        <p:nvPicPr>
          <p:cNvPr id="9" name="Content Placeholder 8" descr="A diagram of a flowchart&#10;&#10;Description automatically generated">
            <a:extLst>
              <a:ext uri="{FF2B5EF4-FFF2-40B4-BE49-F238E27FC236}">
                <a16:creationId xmlns:a16="http://schemas.microsoft.com/office/drawing/2014/main" id="{30DFEF6A-F10C-2493-63D8-8C7CD66434F7}"/>
              </a:ext>
            </a:extLst>
          </p:cNvPr>
          <p:cNvPicPr>
            <a:picLocks noGrp="1" noChangeAspect="1"/>
          </p:cNvPicPr>
          <p:nvPr>
            <p:ph idx="1"/>
          </p:nvPr>
        </p:nvPicPr>
        <p:blipFill>
          <a:blip r:embed="rId2"/>
          <a:stretch>
            <a:fillRect/>
          </a:stretch>
        </p:blipFill>
        <p:spPr>
          <a:xfrm>
            <a:off x="7816730" y="478800"/>
            <a:ext cx="3651370" cy="5788410"/>
          </a:xfrm>
          <a:prstGeom prst="rect">
            <a:avLst/>
          </a:prstGeom>
        </p:spPr>
      </p:pic>
      <p:sp>
        <p:nvSpPr>
          <p:cNvPr id="6" name="Rectangle 5">
            <a:extLst>
              <a:ext uri="{FF2B5EF4-FFF2-40B4-BE49-F238E27FC236}">
                <a16:creationId xmlns:a16="http://schemas.microsoft.com/office/drawing/2014/main" id="{696DF445-A9A2-01C6-04EF-B8AD3949495E}"/>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8" name="TextBox 7">
            <a:extLst>
              <a:ext uri="{FF2B5EF4-FFF2-40B4-BE49-F238E27FC236}">
                <a16:creationId xmlns:a16="http://schemas.microsoft.com/office/drawing/2014/main" id="{4151CE88-8487-30CB-4035-F70FBCD395B5}"/>
              </a:ext>
            </a:extLst>
          </p:cNvPr>
          <p:cNvSpPr txBox="1"/>
          <p:nvPr/>
        </p:nvSpPr>
        <p:spPr>
          <a:xfrm>
            <a:off x="410400" y="1467535"/>
            <a:ext cx="5685600" cy="4196020"/>
          </a:xfrm>
          <a:prstGeom prst="rect">
            <a:avLst/>
          </a:prstGeom>
          <a:noFill/>
        </p:spPr>
        <p:txBody>
          <a:bodyPr wrap="square">
            <a:spAutoFit/>
          </a:bodyPr>
          <a:lstStyle/>
          <a:p>
            <a:pPr>
              <a:lnSpc>
                <a:spcPct val="150000"/>
              </a:lnSpc>
            </a:pPr>
            <a:r>
              <a:rPr lang="en-US" dirty="0">
                <a:solidFill>
                  <a:srgbClr val="00C1B6"/>
                </a:solidFill>
                <a:hlinkClick r:id="rId3">
                  <a:extLst>
                    <a:ext uri="{A12FA001-AC4F-418D-AE19-62706E023703}">
                      <ahyp:hlinkClr xmlns:ahyp="http://schemas.microsoft.com/office/drawing/2018/hyperlinkcolor" val="tx"/>
                    </a:ext>
                  </a:extLst>
                </a:hlinkClick>
              </a:rPr>
              <a:t>https://www.mathworks.com/help/matlab/ref/double.ml</a:t>
            </a:r>
          </a:p>
          <a:p>
            <a:pPr>
              <a:lnSpc>
                <a:spcPct val="150000"/>
              </a:lnSpc>
            </a:pPr>
            <a:r>
              <a:rPr lang="en-US" dirty="0">
                <a:solidFill>
                  <a:srgbClr val="00C1B6"/>
                </a:solidFill>
                <a:hlinkClick r:id="rId3">
                  <a:extLst>
                    <a:ext uri="{A12FA001-AC4F-418D-AE19-62706E023703}">
                      <ahyp:hlinkClr xmlns:ahyp="http://schemas.microsoft.com/office/drawing/2018/hyperlinkcolor" val="tx"/>
                    </a:ext>
                  </a:extLst>
                </a:hlinkClick>
              </a:rPr>
              <a:t>divide.html</a:t>
            </a:r>
            <a:endParaRPr lang="en-US" dirty="0">
              <a:solidFill>
                <a:srgbClr val="00C1B6"/>
              </a:solidFill>
            </a:endParaRPr>
          </a:p>
          <a:p>
            <a:pPr>
              <a:lnSpc>
                <a:spcPct val="150000"/>
              </a:lnSpc>
            </a:pPr>
            <a:endParaRPr lang="en-US" dirty="0">
              <a:solidFill>
                <a:schemeClr val="tx1"/>
              </a:solidFill>
            </a:endParaRPr>
          </a:p>
          <a:p>
            <a:pPr marL="285750" indent="-285750">
              <a:lnSpc>
                <a:spcPct val="150000"/>
              </a:lnSpc>
              <a:buFont typeface="Arial" panose="020B0604020202020204" pitchFamily="34" charset="0"/>
              <a:buChar char="•"/>
            </a:pPr>
            <a:r>
              <a:rPr lang="en-US" b="1" dirty="0">
                <a:solidFill>
                  <a:schemeClr val="tx1"/>
                </a:solidFill>
              </a:rPr>
              <a:t>Decision tree </a:t>
            </a:r>
          </a:p>
          <a:p>
            <a:pPr marL="465750" lvl="1" indent="-285750">
              <a:lnSpc>
                <a:spcPct val="150000"/>
              </a:lnSpc>
            </a:pPr>
            <a:r>
              <a:rPr lang="en-US" dirty="0">
                <a:solidFill>
                  <a:schemeClr val="tx1"/>
                </a:solidFill>
              </a:rPr>
              <a:t>Use QR solver for non square matrices</a:t>
            </a:r>
          </a:p>
          <a:p>
            <a:pPr marL="465750" lvl="1" indent="-285750">
              <a:lnSpc>
                <a:spcPct val="150000"/>
              </a:lnSpc>
            </a:pPr>
            <a:r>
              <a:rPr lang="en-US" dirty="0">
                <a:solidFill>
                  <a:schemeClr val="tx1"/>
                </a:solidFill>
              </a:rPr>
              <a:t>Use Cholesky for square symmetric matrices</a:t>
            </a:r>
          </a:p>
          <a:p>
            <a:pPr marL="465750" lvl="1" indent="-285750">
              <a:lnSpc>
                <a:spcPct val="150000"/>
              </a:lnSpc>
            </a:pPr>
            <a:r>
              <a:rPr lang="en-US" dirty="0">
                <a:solidFill>
                  <a:schemeClr val="tx1"/>
                </a:solidFill>
              </a:rPr>
              <a:t>Use LU otherwise</a:t>
            </a:r>
          </a:p>
          <a:p>
            <a:pPr>
              <a:lnSpc>
                <a:spcPct val="150000"/>
              </a:lnSpc>
            </a:pPr>
            <a:endParaRPr lang="en-US" dirty="0">
              <a:solidFill>
                <a:schemeClr val="tx1"/>
              </a:solidFill>
            </a:endParaRPr>
          </a:p>
          <a:p>
            <a:pPr>
              <a:lnSpc>
                <a:spcPct val="150000"/>
              </a:lnSpc>
            </a:pPr>
            <a:endParaRPr lang="en-US" dirty="0">
              <a:solidFill>
                <a:schemeClr val="tx1"/>
              </a:solidFill>
            </a:endParaRPr>
          </a:p>
          <a:p>
            <a:pPr>
              <a:lnSpc>
                <a:spcPct val="150000"/>
              </a:lnSpc>
            </a:pPr>
            <a:endParaRPr lang="en-US" dirty="0">
              <a:solidFill>
                <a:schemeClr val="tx1"/>
              </a:solidFill>
            </a:endParaRPr>
          </a:p>
        </p:txBody>
      </p:sp>
      <p:sp>
        <p:nvSpPr>
          <p:cNvPr id="5" name="TextBox 4">
            <a:extLst>
              <a:ext uri="{FF2B5EF4-FFF2-40B4-BE49-F238E27FC236}">
                <a16:creationId xmlns:a16="http://schemas.microsoft.com/office/drawing/2014/main" id="{73D1CE36-D250-9FA1-334D-6787219CCFEC}"/>
              </a:ext>
            </a:extLst>
          </p:cNvPr>
          <p:cNvSpPr txBox="1"/>
          <p:nvPr/>
        </p:nvSpPr>
        <p:spPr>
          <a:xfrm>
            <a:off x="800501" y="5928060"/>
            <a:ext cx="1304925" cy="276999"/>
          </a:xfrm>
          <a:prstGeom prst="rect">
            <a:avLst/>
          </a:prstGeom>
          <a:noFill/>
        </p:spPr>
        <p:txBody>
          <a:bodyPr wrap="square" lIns="0" tIns="0" rIns="0" bIns="0" rtlCol="0">
            <a:spAutoFit/>
          </a:bodyPr>
          <a:lstStyle/>
          <a:p>
            <a:pPr algn="l"/>
            <a:r>
              <a:rPr lang="en-US" dirty="0">
                <a:solidFill>
                  <a:schemeClr val="tx1"/>
                </a:solidFill>
                <a:highlight>
                  <a:srgbClr val="FF00FF"/>
                </a:highlight>
              </a:rPr>
              <a:t>Exercise 4</a:t>
            </a:r>
          </a:p>
        </p:txBody>
      </p:sp>
    </p:spTree>
    <p:extLst>
      <p:ext uri="{BB962C8B-B14F-4D97-AF65-F5344CB8AC3E}">
        <p14:creationId xmlns:p14="http://schemas.microsoft.com/office/powerpoint/2010/main" val="3919205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3. Iterative solvers</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30439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Introduction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text with black text&#10;&#10;Description automatically generated">
            <a:extLst>
              <a:ext uri="{FF2B5EF4-FFF2-40B4-BE49-F238E27FC236}">
                <a16:creationId xmlns:a16="http://schemas.microsoft.com/office/drawing/2014/main" id="{102A3CC0-1A6B-AB2E-BE9C-5217B0964F9C}"/>
              </a:ext>
            </a:extLst>
          </p:cNvPr>
          <p:cNvPicPr>
            <a:picLocks noChangeAspect="1"/>
          </p:cNvPicPr>
          <p:nvPr/>
        </p:nvPicPr>
        <p:blipFill>
          <a:blip r:embed="rId3"/>
          <a:stretch>
            <a:fillRect/>
          </a:stretch>
        </p:blipFill>
        <p:spPr>
          <a:xfrm>
            <a:off x="1109662" y="1328805"/>
            <a:ext cx="10515600" cy="4981995"/>
          </a:xfrm>
          <a:prstGeom prst="rect">
            <a:avLst/>
          </a:prstGeom>
        </p:spPr>
      </p:pic>
    </p:spTree>
    <p:extLst>
      <p:ext uri="{BB962C8B-B14F-4D97-AF65-F5344CB8AC3E}">
        <p14:creationId xmlns:p14="http://schemas.microsoft.com/office/powerpoint/2010/main" val="101457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basic notions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39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FA40ABC4-E7F8-54E7-C9B3-D6846EE01691}"/>
              </a:ext>
            </a:extLst>
          </p:cNvPr>
          <p:cNvPicPr>
            <a:picLocks noChangeAspect="1"/>
          </p:cNvPicPr>
          <p:nvPr/>
        </p:nvPicPr>
        <p:blipFill>
          <a:blip r:embed="rId3"/>
          <a:stretch>
            <a:fillRect/>
          </a:stretch>
        </p:blipFill>
        <p:spPr>
          <a:xfrm>
            <a:off x="1109662" y="1190646"/>
            <a:ext cx="10515600" cy="4960355"/>
          </a:xfrm>
          <a:prstGeom prst="rect">
            <a:avLst/>
          </a:prstGeom>
        </p:spPr>
      </p:pic>
    </p:spTree>
    <p:extLst>
      <p:ext uri="{BB962C8B-B14F-4D97-AF65-F5344CB8AC3E}">
        <p14:creationId xmlns:p14="http://schemas.microsoft.com/office/powerpoint/2010/main" val="326010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8" name="Picture 7" descr="A white background with black text&#10;&#10;Description automatically generated">
            <a:extLst>
              <a:ext uri="{FF2B5EF4-FFF2-40B4-BE49-F238E27FC236}">
                <a16:creationId xmlns:a16="http://schemas.microsoft.com/office/drawing/2014/main" id="{92A82028-8717-626A-169A-BA689CEA06E7}"/>
              </a:ext>
            </a:extLst>
          </p:cNvPr>
          <p:cNvPicPr>
            <a:picLocks noChangeAspect="1"/>
          </p:cNvPicPr>
          <p:nvPr/>
        </p:nvPicPr>
        <p:blipFill>
          <a:blip r:embed="rId3"/>
          <a:stretch>
            <a:fillRect/>
          </a:stretch>
        </p:blipFill>
        <p:spPr>
          <a:xfrm>
            <a:off x="857250" y="1113647"/>
            <a:ext cx="10604590" cy="5029200"/>
          </a:xfrm>
          <a:prstGeom prst="rect">
            <a:avLst/>
          </a:prstGeom>
        </p:spPr>
      </p:pic>
    </p:spTree>
    <p:extLst>
      <p:ext uri="{BB962C8B-B14F-4D97-AF65-F5344CB8AC3E}">
        <p14:creationId xmlns:p14="http://schemas.microsoft.com/office/powerpoint/2010/main" val="4066803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Some induced matrix norms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math equations on a white background&#10;&#10;Description automatically generated">
            <a:extLst>
              <a:ext uri="{FF2B5EF4-FFF2-40B4-BE49-F238E27FC236}">
                <a16:creationId xmlns:a16="http://schemas.microsoft.com/office/drawing/2014/main" id="{44866E43-F418-47D9-C1F3-C3B22EBE5684}"/>
              </a:ext>
            </a:extLst>
          </p:cNvPr>
          <p:cNvPicPr>
            <a:picLocks noChangeAspect="1"/>
          </p:cNvPicPr>
          <p:nvPr/>
        </p:nvPicPr>
        <p:blipFill>
          <a:blip r:embed="rId3"/>
          <a:stretch>
            <a:fillRect/>
          </a:stretch>
        </p:blipFill>
        <p:spPr>
          <a:xfrm>
            <a:off x="1109662" y="1265925"/>
            <a:ext cx="10515600" cy="4942857"/>
          </a:xfrm>
          <a:prstGeom prst="rect">
            <a:avLst/>
          </a:prstGeom>
        </p:spPr>
      </p:pic>
    </p:spTree>
    <p:extLst>
      <p:ext uri="{BB962C8B-B14F-4D97-AF65-F5344CB8AC3E}">
        <p14:creationId xmlns:p14="http://schemas.microsoft.com/office/powerpoint/2010/main" val="4054418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Speed of convergence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41</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white background with black text&#10;&#10;Description automatically generated">
            <a:extLst>
              <a:ext uri="{FF2B5EF4-FFF2-40B4-BE49-F238E27FC236}">
                <a16:creationId xmlns:a16="http://schemas.microsoft.com/office/drawing/2014/main" id="{86407B92-D8F4-7FDF-FB24-0E2EC229F53C}"/>
              </a:ext>
            </a:extLst>
          </p:cNvPr>
          <p:cNvPicPr>
            <a:picLocks noChangeAspect="1"/>
          </p:cNvPicPr>
          <p:nvPr/>
        </p:nvPicPr>
        <p:blipFill>
          <a:blip r:embed="rId3"/>
          <a:stretch>
            <a:fillRect/>
          </a:stretch>
        </p:blipFill>
        <p:spPr>
          <a:xfrm>
            <a:off x="1109662" y="1340203"/>
            <a:ext cx="10515600" cy="4916043"/>
          </a:xfrm>
          <a:prstGeom prst="rect">
            <a:avLst/>
          </a:prstGeom>
        </p:spPr>
      </p:pic>
    </p:spTree>
    <p:extLst>
      <p:ext uri="{BB962C8B-B14F-4D97-AF65-F5344CB8AC3E}">
        <p14:creationId xmlns:p14="http://schemas.microsoft.com/office/powerpoint/2010/main" val="308983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7AD76-CE80-51E4-9918-DE55801DB6C2}"/>
              </a:ext>
            </a:extLst>
          </p:cNvPr>
          <p:cNvSpPr>
            <a:spLocks noGrp="1"/>
          </p:cNvSpPr>
          <p:nvPr>
            <p:ph type="title"/>
          </p:nvPr>
        </p:nvSpPr>
        <p:spPr/>
        <p:txBody>
          <a:bodyPr/>
          <a:lstStyle/>
          <a:p>
            <a:r>
              <a:rPr lang="en-US" dirty="0"/>
              <a:t>Why is spectral radius of B important?</a:t>
            </a:r>
          </a:p>
        </p:txBody>
      </p:sp>
      <p:sp>
        <p:nvSpPr>
          <p:cNvPr id="3" name="Footer Placeholder 2">
            <a:extLst>
              <a:ext uri="{FF2B5EF4-FFF2-40B4-BE49-F238E27FC236}">
                <a16:creationId xmlns:a16="http://schemas.microsoft.com/office/drawing/2014/main" id="{6411BE61-B8B8-99B4-4BA3-1629E0D32665}"/>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E3A0C65A-8F4C-2AB9-51B8-ABA8D3E522F6}"/>
              </a:ext>
            </a:extLst>
          </p:cNvPr>
          <p:cNvSpPr>
            <a:spLocks noGrp="1"/>
          </p:cNvSpPr>
          <p:nvPr>
            <p:ph type="sldNum" sz="quarter" idx="11"/>
          </p:nvPr>
        </p:nvSpPr>
        <p:spPr/>
        <p:txBody>
          <a:bodyPr/>
          <a:lstStyle/>
          <a:p>
            <a:r>
              <a:rPr lang="en-US"/>
              <a:t>Page </a:t>
            </a:r>
            <a:fld id="{15EBE321-CBB1-4E91-BD14-37C8D44326FB}" type="slidenum">
              <a:rPr lang="en-US" smtClean="0"/>
              <a:pPr/>
              <a:t>42</a:t>
            </a:fld>
            <a:endParaRPr lang="en-US"/>
          </a:p>
        </p:txBody>
      </p:sp>
      <p:pic>
        <p:nvPicPr>
          <p:cNvPr id="365" name="Picture 364">
            <a:extLst>
              <a:ext uri="{FF2B5EF4-FFF2-40B4-BE49-F238E27FC236}">
                <a16:creationId xmlns:a16="http://schemas.microsoft.com/office/drawing/2014/main" id="{31ED0B76-F4B6-5483-E2B9-B940B69AD5A3}"/>
              </a:ext>
            </a:extLst>
          </p:cNvPr>
          <p:cNvPicPr>
            <a:picLocks noChangeAspect="1"/>
          </p:cNvPicPr>
          <p:nvPr/>
        </p:nvPicPr>
        <p:blipFill>
          <a:blip r:embed="rId2"/>
          <a:stretch>
            <a:fillRect/>
          </a:stretch>
        </p:blipFill>
        <p:spPr>
          <a:xfrm>
            <a:off x="735162" y="984756"/>
            <a:ext cx="10041907" cy="4486699"/>
          </a:xfrm>
          <a:prstGeom prst="rect">
            <a:avLst/>
          </a:prstGeom>
        </p:spPr>
      </p:pic>
      <p:grpSp>
        <p:nvGrpSpPr>
          <p:cNvPr id="390" name="Group 389">
            <a:extLst>
              <a:ext uri="{FF2B5EF4-FFF2-40B4-BE49-F238E27FC236}">
                <a16:creationId xmlns:a16="http://schemas.microsoft.com/office/drawing/2014/main" id="{29B7AE6A-9D86-0C74-17D6-AF94DEC20F37}"/>
              </a:ext>
            </a:extLst>
          </p:cNvPr>
          <p:cNvGrpSpPr/>
          <p:nvPr/>
        </p:nvGrpSpPr>
        <p:grpSpPr>
          <a:xfrm>
            <a:off x="932495" y="5497105"/>
            <a:ext cx="246240" cy="588960"/>
            <a:chOff x="932495" y="5497105"/>
            <a:chExt cx="246240" cy="588960"/>
          </a:xfrm>
        </p:grpSpPr>
        <mc:AlternateContent xmlns:mc="http://schemas.openxmlformats.org/markup-compatibility/2006" xmlns:p14="http://schemas.microsoft.com/office/powerpoint/2010/main">
          <mc:Choice Requires="p14">
            <p:contentPart p14:bwMode="auto" r:id="rId3">
              <p14:nvContentPartPr>
                <p14:cNvPr id="380" name="Ink 379">
                  <a:extLst>
                    <a:ext uri="{FF2B5EF4-FFF2-40B4-BE49-F238E27FC236}">
                      <a16:creationId xmlns:a16="http://schemas.microsoft.com/office/drawing/2014/main" id="{BFE7F7D8-FD1A-9718-7A29-0A94D66B77A6}"/>
                    </a:ext>
                  </a:extLst>
                </p14:cNvPr>
                <p14:cNvContentPartPr/>
                <p14:nvPr/>
              </p14:nvContentPartPr>
              <p14:xfrm>
                <a:off x="932495" y="5745145"/>
                <a:ext cx="161280" cy="108000"/>
              </p14:xfrm>
            </p:contentPart>
          </mc:Choice>
          <mc:Fallback xmlns="">
            <p:pic>
              <p:nvPicPr>
                <p:cNvPr id="380" name="Ink 379">
                  <a:extLst>
                    <a:ext uri="{FF2B5EF4-FFF2-40B4-BE49-F238E27FC236}">
                      <a16:creationId xmlns:a16="http://schemas.microsoft.com/office/drawing/2014/main" id="{BFE7F7D8-FD1A-9718-7A29-0A94D66B77A6}"/>
                    </a:ext>
                  </a:extLst>
                </p:cNvPr>
                <p:cNvPicPr/>
                <p:nvPr/>
              </p:nvPicPr>
              <p:blipFill>
                <a:blip r:embed="rId4"/>
                <a:stretch>
                  <a:fillRect/>
                </a:stretch>
              </p:blipFill>
              <p:spPr>
                <a:xfrm>
                  <a:off x="923495" y="5736505"/>
                  <a:ext cx="178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81" name="Ink 380">
                  <a:extLst>
                    <a:ext uri="{FF2B5EF4-FFF2-40B4-BE49-F238E27FC236}">
                      <a16:creationId xmlns:a16="http://schemas.microsoft.com/office/drawing/2014/main" id="{AACB904B-B8C0-9540-0419-D939C91869DD}"/>
                    </a:ext>
                  </a:extLst>
                </p14:cNvPr>
                <p14:cNvContentPartPr/>
                <p14:nvPr/>
              </p14:nvContentPartPr>
              <p14:xfrm>
                <a:off x="988655" y="5545345"/>
                <a:ext cx="20880" cy="30960"/>
              </p14:xfrm>
            </p:contentPart>
          </mc:Choice>
          <mc:Fallback xmlns="">
            <p:pic>
              <p:nvPicPr>
                <p:cNvPr id="381" name="Ink 380">
                  <a:extLst>
                    <a:ext uri="{FF2B5EF4-FFF2-40B4-BE49-F238E27FC236}">
                      <a16:creationId xmlns:a16="http://schemas.microsoft.com/office/drawing/2014/main" id="{AACB904B-B8C0-9540-0419-D939C91869DD}"/>
                    </a:ext>
                  </a:extLst>
                </p:cNvPr>
                <p:cNvPicPr/>
                <p:nvPr/>
              </p:nvPicPr>
              <p:blipFill>
                <a:blip r:embed="rId6"/>
                <a:stretch>
                  <a:fillRect/>
                </a:stretch>
              </p:blipFill>
              <p:spPr>
                <a:xfrm>
                  <a:off x="979655" y="5536705"/>
                  <a:ext cx="385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82" name="Ink 381">
                  <a:extLst>
                    <a:ext uri="{FF2B5EF4-FFF2-40B4-BE49-F238E27FC236}">
                      <a16:creationId xmlns:a16="http://schemas.microsoft.com/office/drawing/2014/main" id="{5883078A-5FF4-CF09-2F20-826233DA3DB2}"/>
                    </a:ext>
                  </a:extLst>
                </p14:cNvPr>
                <p14:cNvContentPartPr/>
                <p14:nvPr/>
              </p14:nvContentPartPr>
              <p14:xfrm>
                <a:off x="1077215" y="5497105"/>
                <a:ext cx="101520" cy="588960"/>
              </p14:xfrm>
            </p:contentPart>
          </mc:Choice>
          <mc:Fallback xmlns="">
            <p:pic>
              <p:nvPicPr>
                <p:cNvPr id="382" name="Ink 381">
                  <a:extLst>
                    <a:ext uri="{FF2B5EF4-FFF2-40B4-BE49-F238E27FC236}">
                      <a16:creationId xmlns:a16="http://schemas.microsoft.com/office/drawing/2014/main" id="{5883078A-5FF4-CF09-2F20-826233DA3DB2}"/>
                    </a:ext>
                  </a:extLst>
                </p:cNvPr>
                <p:cNvPicPr/>
                <p:nvPr/>
              </p:nvPicPr>
              <p:blipFill>
                <a:blip r:embed="rId8"/>
                <a:stretch>
                  <a:fillRect/>
                </a:stretch>
              </p:blipFill>
              <p:spPr>
                <a:xfrm>
                  <a:off x="1068575" y="5488105"/>
                  <a:ext cx="119160" cy="606600"/>
                </a:xfrm>
                <a:prstGeom prst="rect">
                  <a:avLst/>
                </a:prstGeom>
              </p:spPr>
            </p:pic>
          </mc:Fallback>
        </mc:AlternateContent>
      </p:grpSp>
      <p:grpSp>
        <p:nvGrpSpPr>
          <p:cNvPr id="407" name="Group 406">
            <a:extLst>
              <a:ext uri="{FF2B5EF4-FFF2-40B4-BE49-F238E27FC236}">
                <a16:creationId xmlns:a16="http://schemas.microsoft.com/office/drawing/2014/main" id="{22761EFF-25EC-E515-412E-0670F792EB62}"/>
              </a:ext>
            </a:extLst>
          </p:cNvPr>
          <p:cNvGrpSpPr/>
          <p:nvPr/>
        </p:nvGrpSpPr>
        <p:grpSpPr>
          <a:xfrm>
            <a:off x="1482215" y="5368225"/>
            <a:ext cx="2428200" cy="752040"/>
            <a:chOff x="1482215" y="5368225"/>
            <a:chExt cx="2428200" cy="752040"/>
          </a:xfrm>
        </p:grpSpPr>
        <mc:AlternateContent xmlns:mc="http://schemas.openxmlformats.org/markup-compatibility/2006" xmlns:p14="http://schemas.microsoft.com/office/powerpoint/2010/main">
          <mc:Choice Requires="p14">
            <p:contentPart p14:bwMode="auto" r:id="rId9">
              <p14:nvContentPartPr>
                <p14:cNvPr id="383" name="Ink 382">
                  <a:extLst>
                    <a:ext uri="{FF2B5EF4-FFF2-40B4-BE49-F238E27FC236}">
                      <a16:creationId xmlns:a16="http://schemas.microsoft.com/office/drawing/2014/main" id="{C4D1A25F-AFEA-D322-B374-C4F743612DC4}"/>
                    </a:ext>
                  </a:extLst>
                </p14:cNvPr>
                <p14:cNvContentPartPr/>
                <p14:nvPr/>
              </p14:nvContentPartPr>
              <p14:xfrm>
                <a:off x="1482215" y="5664865"/>
                <a:ext cx="263160" cy="146880"/>
              </p14:xfrm>
            </p:contentPart>
          </mc:Choice>
          <mc:Fallback xmlns="">
            <p:pic>
              <p:nvPicPr>
                <p:cNvPr id="383" name="Ink 382">
                  <a:extLst>
                    <a:ext uri="{FF2B5EF4-FFF2-40B4-BE49-F238E27FC236}">
                      <a16:creationId xmlns:a16="http://schemas.microsoft.com/office/drawing/2014/main" id="{C4D1A25F-AFEA-D322-B374-C4F743612DC4}"/>
                    </a:ext>
                  </a:extLst>
                </p:cNvPr>
                <p:cNvPicPr/>
                <p:nvPr/>
              </p:nvPicPr>
              <p:blipFill>
                <a:blip r:embed="rId10"/>
                <a:stretch>
                  <a:fillRect/>
                </a:stretch>
              </p:blipFill>
              <p:spPr>
                <a:xfrm>
                  <a:off x="1473215" y="5655865"/>
                  <a:ext cx="2808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4" name="Ink 383">
                  <a:extLst>
                    <a:ext uri="{FF2B5EF4-FFF2-40B4-BE49-F238E27FC236}">
                      <a16:creationId xmlns:a16="http://schemas.microsoft.com/office/drawing/2014/main" id="{78598299-C4A7-CC50-92F8-68C8B1473111}"/>
                    </a:ext>
                  </a:extLst>
                </p14:cNvPr>
                <p14:cNvContentPartPr/>
                <p14:nvPr/>
              </p14:nvContentPartPr>
              <p14:xfrm>
                <a:off x="1777415" y="5667385"/>
                <a:ext cx="160920" cy="146520"/>
              </p14:xfrm>
            </p:contentPart>
          </mc:Choice>
          <mc:Fallback xmlns="">
            <p:pic>
              <p:nvPicPr>
                <p:cNvPr id="384" name="Ink 383">
                  <a:extLst>
                    <a:ext uri="{FF2B5EF4-FFF2-40B4-BE49-F238E27FC236}">
                      <a16:creationId xmlns:a16="http://schemas.microsoft.com/office/drawing/2014/main" id="{78598299-C4A7-CC50-92F8-68C8B1473111}"/>
                    </a:ext>
                  </a:extLst>
                </p:cNvPr>
                <p:cNvPicPr/>
                <p:nvPr/>
              </p:nvPicPr>
              <p:blipFill>
                <a:blip r:embed="rId12"/>
                <a:stretch>
                  <a:fillRect/>
                </a:stretch>
              </p:blipFill>
              <p:spPr>
                <a:xfrm>
                  <a:off x="1768775" y="5658745"/>
                  <a:ext cx="178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85" name="Ink 384">
                  <a:extLst>
                    <a:ext uri="{FF2B5EF4-FFF2-40B4-BE49-F238E27FC236}">
                      <a16:creationId xmlns:a16="http://schemas.microsoft.com/office/drawing/2014/main" id="{82C6D09D-324F-C538-4AB5-1725CA07F341}"/>
                    </a:ext>
                  </a:extLst>
                </p14:cNvPr>
                <p14:cNvContentPartPr/>
                <p14:nvPr/>
              </p14:nvContentPartPr>
              <p14:xfrm>
                <a:off x="1997735" y="5676745"/>
                <a:ext cx="83160" cy="63720"/>
              </p14:xfrm>
            </p:contentPart>
          </mc:Choice>
          <mc:Fallback xmlns="">
            <p:pic>
              <p:nvPicPr>
                <p:cNvPr id="385" name="Ink 384">
                  <a:extLst>
                    <a:ext uri="{FF2B5EF4-FFF2-40B4-BE49-F238E27FC236}">
                      <a16:creationId xmlns:a16="http://schemas.microsoft.com/office/drawing/2014/main" id="{82C6D09D-324F-C538-4AB5-1725CA07F341}"/>
                    </a:ext>
                  </a:extLst>
                </p:cNvPr>
                <p:cNvPicPr/>
                <p:nvPr/>
              </p:nvPicPr>
              <p:blipFill>
                <a:blip r:embed="rId14"/>
                <a:stretch>
                  <a:fillRect/>
                </a:stretch>
              </p:blipFill>
              <p:spPr>
                <a:xfrm>
                  <a:off x="1988735" y="5668105"/>
                  <a:ext cx="1008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6" name="Ink 385">
                  <a:extLst>
                    <a:ext uri="{FF2B5EF4-FFF2-40B4-BE49-F238E27FC236}">
                      <a16:creationId xmlns:a16="http://schemas.microsoft.com/office/drawing/2014/main" id="{FCAD3805-C103-E7AB-B25A-30A971621BA9}"/>
                    </a:ext>
                  </a:extLst>
                </p14:cNvPr>
                <p14:cNvContentPartPr/>
                <p14:nvPr/>
              </p14:nvContentPartPr>
              <p14:xfrm>
                <a:off x="1966055" y="5676745"/>
                <a:ext cx="100440" cy="180720"/>
              </p14:xfrm>
            </p:contentPart>
          </mc:Choice>
          <mc:Fallback xmlns="">
            <p:pic>
              <p:nvPicPr>
                <p:cNvPr id="386" name="Ink 385">
                  <a:extLst>
                    <a:ext uri="{FF2B5EF4-FFF2-40B4-BE49-F238E27FC236}">
                      <a16:creationId xmlns:a16="http://schemas.microsoft.com/office/drawing/2014/main" id="{FCAD3805-C103-E7AB-B25A-30A971621BA9}"/>
                    </a:ext>
                  </a:extLst>
                </p:cNvPr>
                <p:cNvPicPr/>
                <p:nvPr/>
              </p:nvPicPr>
              <p:blipFill>
                <a:blip r:embed="rId16"/>
                <a:stretch>
                  <a:fillRect/>
                </a:stretch>
              </p:blipFill>
              <p:spPr>
                <a:xfrm>
                  <a:off x="1957055" y="5668105"/>
                  <a:ext cx="1180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7" name="Ink 386">
                  <a:extLst>
                    <a:ext uri="{FF2B5EF4-FFF2-40B4-BE49-F238E27FC236}">
                      <a16:creationId xmlns:a16="http://schemas.microsoft.com/office/drawing/2014/main" id="{9DA15F49-A2A1-EEED-A726-6E42D7C3A4ED}"/>
                    </a:ext>
                  </a:extLst>
                </p14:cNvPr>
                <p14:cNvContentPartPr/>
                <p14:nvPr/>
              </p14:nvContentPartPr>
              <p14:xfrm>
                <a:off x="1673015" y="6010465"/>
                <a:ext cx="126720" cy="109800"/>
              </p14:xfrm>
            </p:contentPart>
          </mc:Choice>
          <mc:Fallback xmlns="">
            <p:pic>
              <p:nvPicPr>
                <p:cNvPr id="387" name="Ink 386">
                  <a:extLst>
                    <a:ext uri="{FF2B5EF4-FFF2-40B4-BE49-F238E27FC236}">
                      <a16:creationId xmlns:a16="http://schemas.microsoft.com/office/drawing/2014/main" id="{9DA15F49-A2A1-EEED-A726-6E42D7C3A4ED}"/>
                    </a:ext>
                  </a:extLst>
                </p:cNvPr>
                <p:cNvPicPr/>
                <p:nvPr/>
              </p:nvPicPr>
              <p:blipFill>
                <a:blip r:embed="rId18"/>
                <a:stretch>
                  <a:fillRect/>
                </a:stretch>
              </p:blipFill>
              <p:spPr>
                <a:xfrm>
                  <a:off x="1664375" y="6001825"/>
                  <a:ext cx="144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8" name="Ink 387">
                  <a:extLst>
                    <a:ext uri="{FF2B5EF4-FFF2-40B4-BE49-F238E27FC236}">
                      <a16:creationId xmlns:a16="http://schemas.microsoft.com/office/drawing/2014/main" id="{690C8739-DE03-E883-D838-AFF80045967A}"/>
                    </a:ext>
                  </a:extLst>
                </p14:cNvPr>
                <p14:cNvContentPartPr/>
                <p14:nvPr/>
              </p14:nvContentPartPr>
              <p14:xfrm>
                <a:off x="1749695" y="5928385"/>
                <a:ext cx="19800" cy="12240"/>
              </p14:xfrm>
            </p:contentPart>
          </mc:Choice>
          <mc:Fallback xmlns="">
            <p:pic>
              <p:nvPicPr>
                <p:cNvPr id="388" name="Ink 387">
                  <a:extLst>
                    <a:ext uri="{FF2B5EF4-FFF2-40B4-BE49-F238E27FC236}">
                      <a16:creationId xmlns:a16="http://schemas.microsoft.com/office/drawing/2014/main" id="{690C8739-DE03-E883-D838-AFF80045967A}"/>
                    </a:ext>
                  </a:extLst>
                </p:cNvPr>
                <p:cNvPicPr/>
                <p:nvPr/>
              </p:nvPicPr>
              <p:blipFill>
                <a:blip r:embed="rId20"/>
                <a:stretch>
                  <a:fillRect/>
                </a:stretch>
              </p:blipFill>
              <p:spPr>
                <a:xfrm>
                  <a:off x="1740695" y="5919745"/>
                  <a:ext cx="37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1" name="Ink 390">
                  <a:extLst>
                    <a:ext uri="{FF2B5EF4-FFF2-40B4-BE49-F238E27FC236}">
                      <a16:creationId xmlns:a16="http://schemas.microsoft.com/office/drawing/2014/main" id="{69521F50-3DC9-7295-FA23-6D95749D4ED6}"/>
                    </a:ext>
                  </a:extLst>
                </p14:cNvPr>
                <p14:cNvContentPartPr/>
                <p14:nvPr/>
              </p14:nvContentPartPr>
              <p14:xfrm>
                <a:off x="2261255" y="5376865"/>
                <a:ext cx="29520" cy="446760"/>
              </p14:xfrm>
            </p:contentPart>
          </mc:Choice>
          <mc:Fallback xmlns="">
            <p:pic>
              <p:nvPicPr>
                <p:cNvPr id="391" name="Ink 390">
                  <a:extLst>
                    <a:ext uri="{FF2B5EF4-FFF2-40B4-BE49-F238E27FC236}">
                      <a16:creationId xmlns:a16="http://schemas.microsoft.com/office/drawing/2014/main" id="{69521F50-3DC9-7295-FA23-6D95749D4ED6}"/>
                    </a:ext>
                  </a:extLst>
                </p:cNvPr>
                <p:cNvPicPr/>
                <p:nvPr/>
              </p:nvPicPr>
              <p:blipFill>
                <a:blip r:embed="rId22"/>
                <a:stretch>
                  <a:fillRect/>
                </a:stretch>
              </p:blipFill>
              <p:spPr>
                <a:xfrm>
                  <a:off x="2252615" y="5368225"/>
                  <a:ext cx="471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2" name="Ink 391">
                  <a:extLst>
                    <a:ext uri="{FF2B5EF4-FFF2-40B4-BE49-F238E27FC236}">
                      <a16:creationId xmlns:a16="http://schemas.microsoft.com/office/drawing/2014/main" id="{8055C485-D362-89A8-3CC9-88762A4B7F11}"/>
                    </a:ext>
                  </a:extLst>
                </p14:cNvPr>
                <p14:cNvContentPartPr/>
                <p14:nvPr/>
              </p14:nvContentPartPr>
              <p14:xfrm>
                <a:off x="2520095" y="5586025"/>
                <a:ext cx="124560" cy="205920"/>
              </p14:xfrm>
            </p:contentPart>
          </mc:Choice>
          <mc:Fallback xmlns="">
            <p:pic>
              <p:nvPicPr>
                <p:cNvPr id="392" name="Ink 391">
                  <a:extLst>
                    <a:ext uri="{FF2B5EF4-FFF2-40B4-BE49-F238E27FC236}">
                      <a16:creationId xmlns:a16="http://schemas.microsoft.com/office/drawing/2014/main" id="{8055C485-D362-89A8-3CC9-88762A4B7F11}"/>
                    </a:ext>
                  </a:extLst>
                </p:cNvPr>
                <p:cNvPicPr/>
                <p:nvPr/>
              </p:nvPicPr>
              <p:blipFill>
                <a:blip r:embed="rId24"/>
                <a:stretch>
                  <a:fillRect/>
                </a:stretch>
              </p:blipFill>
              <p:spPr>
                <a:xfrm>
                  <a:off x="2511095" y="5577025"/>
                  <a:ext cx="142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3" name="Ink 392">
                  <a:extLst>
                    <a:ext uri="{FF2B5EF4-FFF2-40B4-BE49-F238E27FC236}">
                      <a16:creationId xmlns:a16="http://schemas.microsoft.com/office/drawing/2014/main" id="{FF000494-A77F-5A58-EE88-6AB1098563DC}"/>
                    </a:ext>
                  </a:extLst>
                </p14:cNvPr>
                <p14:cNvContentPartPr/>
                <p14:nvPr/>
              </p14:nvContentPartPr>
              <p14:xfrm>
                <a:off x="2450975" y="5704105"/>
                <a:ext cx="124200" cy="150120"/>
              </p14:xfrm>
            </p:contentPart>
          </mc:Choice>
          <mc:Fallback xmlns="">
            <p:pic>
              <p:nvPicPr>
                <p:cNvPr id="393" name="Ink 392">
                  <a:extLst>
                    <a:ext uri="{FF2B5EF4-FFF2-40B4-BE49-F238E27FC236}">
                      <a16:creationId xmlns:a16="http://schemas.microsoft.com/office/drawing/2014/main" id="{FF000494-A77F-5A58-EE88-6AB1098563DC}"/>
                    </a:ext>
                  </a:extLst>
                </p:cNvPr>
                <p:cNvPicPr/>
                <p:nvPr/>
              </p:nvPicPr>
              <p:blipFill>
                <a:blip r:embed="rId26"/>
                <a:stretch>
                  <a:fillRect/>
                </a:stretch>
              </p:blipFill>
              <p:spPr>
                <a:xfrm>
                  <a:off x="2442335" y="5695465"/>
                  <a:ext cx="1418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5" name="Ink 394">
                  <a:extLst>
                    <a:ext uri="{FF2B5EF4-FFF2-40B4-BE49-F238E27FC236}">
                      <a16:creationId xmlns:a16="http://schemas.microsoft.com/office/drawing/2014/main" id="{174912BC-B53F-4FB9-5666-37A6DBEB9D45}"/>
                    </a:ext>
                  </a:extLst>
                </p14:cNvPr>
                <p14:cNvContentPartPr/>
                <p14:nvPr/>
              </p14:nvContentPartPr>
              <p14:xfrm>
                <a:off x="2678495" y="5797705"/>
                <a:ext cx="106200" cy="117360"/>
              </p14:xfrm>
            </p:contentPart>
          </mc:Choice>
          <mc:Fallback xmlns="">
            <p:pic>
              <p:nvPicPr>
                <p:cNvPr id="395" name="Ink 394">
                  <a:extLst>
                    <a:ext uri="{FF2B5EF4-FFF2-40B4-BE49-F238E27FC236}">
                      <a16:creationId xmlns:a16="http://schemas.microsoft.com/office/drawing/2014/main" id="{174912BC-B53F-4FB9-5666-37A6DBEB9D45}"/>
                    </a:ext>
                  </a:extLst>
                </p:cNvPr>
                <p:cNvPicPr/>
                <p:nvPr/>
              </p:nvPicPr>
              <p:blipFill>
                <a:blip r:embed="rId28"/>
                <a:stretch>
                  <a:fillRect/>
                </a:stretch>
              </p:blipFill>
              <p:spPr>
                <a:xfrm>
                  <a:off x="2669495" y="5788705"/>
                  <a:ext cx="1238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6" name="Ink 395">
                  <a:extLst>
                    <a:ext uri="{FF2B5EF4-FFF2-40B4-BE49-F238E27FC236}">
                      <a16:creationId xmlns:a16="http://schemas.microsoft.com/office/drawing/2014/main" id="{E558DAB7-0571-B4BB-68D0-D297D99AEBD2}"/>
                    </a:ext>
                  </a:extLst>
                </p14:cNvPr>
                <p14:cNvContentPartPr/>
                <p14:nvPr/>
              </p14:nvContentPartPr>
              <p14:xfrm>
                <a:off x="2745455" y="5693305"/>
                <a:ext cx="6480" cy="10080"/>
              </p14:xfrm>
            </p:contentPart>
          </mc:Choice>
          <mc:Fallback xmlns="">
            <p:pic>
              <p:nvPicPr>
                <p:cNvPr id="396" name="Ink 395">
                  <a:extLst>
                    <a:ext uri="{FF2B5EF4-FFF2-40B4-BE49-F238E27FC236}">
                      <a16:creationId xmlns:a16="http://schemas.microsoft.com/office/drawing/2014/main" id="{E558DAB7-0571-B4BB-68D0-D297D99AEBD2}"/>
                    </a:ext>
                  </a:extLst>
                </p:cNvPr>
                <p:cNvPicPr/>
                <p:nvPr/>
              </p:nvPicPr>
              <p:blipFill>
                <a:blip r:embed="rId30"/>
                <a:stretch>
                  <a:fillRect/>
                </a:stretch>
              </p:blipFill>
              <p:spPr>
                <a:xfrm>
                  <a:off x="2736455" y="5684305"/>
                  <a:ext cx="24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7" name="Ink 396">
                  <a:extLst>
                    <a:ext uri="{FF2B5EF4-FFF2-40B4-BE49-F238E27FC236}">
                      <a16:creationId xmlns:a16="http://schemas.microsoft.com/office/drawing/2014/main" id="{0F7DAD83-DE11-631B-1351-0C827A4647BD}"/>
                    </a:ext>
                  </a:extLst>
                </p14:cNvPr>
                <p14:cNvContentPartPr/>
                <p14:nvPr/>
              </p14:nvContentPartPr>
              <p14:xfrm>
                <a:off x="2961815" y="5368225"/>
                <a:ext cx="17280" cy="531720"/>
              </p14:xfrm>
            </p:contentPart>
          </mc:Choice>
          <mc:Fallback xmlns="">
            <p:pic>
              <p:nvPicPr>
                <p:cNvPr id="397" name="Ink 396">
                  <a:extLst>
                    <a:ext uri="{FF2B5EF4-FFF2-40B4-BE49-F238E27FC236}">
                      <a16:creationId xmlns:a16="http://schemas.microsoft.com/office/drawing/2014/main" id="{0F7DAD83-DE11-631B-1351-0C827A4647BD}"/>
                    </a:ext>
                  </a:extLst>
                </p:cNvPr>
                <p:cNvPicPr/>
                <p:nvPr/>
              </p:nvPicPr>
              <p:blipFill>
                <a:blip r:embed="rId32"/>
                <a:stretch>
                  <a:fillRect/>
                </a:stretch>
              </p:blipFill>
              <p:spPr>
                <a:xfrm>
                  <a:off x="2952815" y="5359585"/>
                  <a:ext cx="3492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8" name="Ink 397">
                  <a:extLst>
                    <a:ext uri="{FF2B5EF4-FFF2-40B4-BE49-F238E27FC236}">
                      <a16:creationId xmlns:a16="http://schemas.microsoft.com/office/drawing/2014/main" id="{D34A91AE-D77A-EC48-925C-2BCBA3ABF3B6}"/>
                    </a:ext>
                  </a:extLst>
                </p14:cNvPr>
                <p14:cNvContentPartPr/>
                <p14:nvPr/>
              </p14:nvContentPartPr>
              <p14:xfrm>
                <a:off x="3180695" y="5724985"/>
                <a:ext cx="204840" cy="120240"/>
              </p14:xfrm>
            </p:contentPart>
          </mc:Choice>
          <mc:Fallback xmlns="">
            <p:pic>
              <p:nvPicPr>
                <p:cNvPr id="398" name="Ink 397">
                  <a:extLst>
                    <a:ext uri="{FF2B5EF4-FFF2-40B4-BE49-F238E27FC236}">
                      <a16:creationId xmlns:a16="http://schemas.microsoft.com/office/drawing/2014/main" id="{D34A91AE-D77A-EC48-925C-2BCBA3ABF3B6}"/>
                    </a:ext>
                  </a:extLst>
                </p:cNvPr>
                <p:cNvPicPr/>
                <p:nvPr/>
              </p:nvPicPr>
              <p:blipFill>
                <a:blip r:embed="rId34"/>
                <a:stretch>
                  <a:fillRect/>
                </a:stretch>
              </p:blipFill>
              <p:spPr>
                <a:xfrm>
                  <a:off x="3171695" y="5715985"/>
                  <a:ext cx="222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9" name="Ink 398">
                  <a:extLst>
                    <a:ext uri="{FF2B5EF4-FFF2-40B4-BE49-F238E27FC236}">
                      <a16:creationId xmlns:a16="http://schemas.microsoft.com/office/drawing/2014/main" id="{95EDCDB0-E6C1-D48C-C716-88BCA57AE841}"/>
                    </a:ext>
                  </a:extLst>
                </p14:cNvPr>
                <p14:cNvContentPartPr/>
                <p14:nvPr/>
              </p14:nvContentPartPr>
              <p14:xfrm>
                <a:off x="3158735" y="5839825"/>
                <a:ext cx="216720" cy="140400"/>
              </p14:xfrm>
            </p:contentPart>
          </mc:Choice>
          <mc:Fallback xmlns="">
            <p:pic>
              <p:nvPicPr>
                <p:cNvPr id="399" name="Ink 398">
                  <a:extLst>
                    <a:ext uri="{FF2B5EF4-FFF2-40B4-BE49-F238E27FC236}">
                      <a16:creationId xmlns:a16="http://schemas.microsoft.com/office/drawing/2014/main" id="{95EDCDB0-E6C1-D48C-C716-88BCA57AE841}"/>
                    </a:ext>
                  </a:extLst>
                </p:cNvPr>
                <p:cNvPicPr/>
                <p:nvPr/>
              </p:nvPicPr>
              <p:blipFill>
                <a:blip r:embed="rId36"/>
                <a:stretch>
                  <a:fillRect/>
                </a:stretch>
              </p:blipFill>
              <p:spPr>
                <a:xfrm>
                  <a:off x="3150095" y="5830825"/>
                  <a:ext cx="234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00" name="Ink 399">
                  <a:extLst>
                    <a:ext uri="{FF2B5EF4-FFF2-40B4-BE49-F238E27FC236}">
                      <a16:creationId xmlns:a16="http://schemas.microsoft.com/office/drawing/2014/main" id="{4B1568F6-8BD9-6ED2-8960-03963CDF71DA}"/>
                    </a:ext>
                  </a:extLst>
                </p14:cNvPr>
                <p14:cNvContentPartPr/>
                <p14:nvPr/>
              </p14:nvContentPartPr>
              <p14:xfrm>
                <a:off x="3508655" y="5653705"/>
                <a:ext cx="224280" cy="235440"/>
              </p14:xfrm>
            </p:contentPart>
          </mc:Choice>
          <mc:Fallback xmlns="">
            <p:pic>
              <p:nvPicPr>
                <p:cNvPr id="400" name="Ink 399">
                  <a:extLst>
                    <a:ext uri="{FF2B5EF4-FFF2-40B4-BE49-F238E27FC236}">
                      <a16:creationId xmlns:a16="http://schemas.microsoft.com/office/drawing/2014/main" id="{4B1568F6-8BD9-6ED2-8960-03963CDF71DA}"/>
                    </a:ext>
                  </a:extLst>
                </p:cNvPr>
                <p:cNvPicPr/>
                <p:nvPr/>
              </p:nvPicPr>
              <p:blipFill>
                <a:blip r:embed="rId38"/>
                <a:stretch>
                  <a:fillRect/>
                </a:stretch>
              </p:blipFill>
              <p:spPr>
                <a:xfrm>
                  <a:off x="3500015" y="5645065"/>
                  <a:ext cx="2419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1" name="Ink 400">
                  <a:extLst>
                    <a:ext uri="{FF2B5EF4-FFF2-40B4-BE49-F238E27FC236}">
                      <a16:creationId xmlns:a16="http://schemas.microsoft.com/office/drawing/2014/main" id="{9CAB1F4C-9929-0BF1-11DE-D815CF7789E0}"/>
                    </a:ext>
                  </a:extLst>
                </p14:cNvPr>
                <p14:cNvContentPartPr/>
                <p14:nvPr/>
              </p14:nvContentPartPr>
              <p14:xfrm>
                <a:off x="3867575" y="5894545"/>
                <a:ext cx="42840" cy="131760"/>
              </p14:xfrm>
            </p:contentPart>
          </mc:Choice>
          <mc:Fallback xmlns="">
            <p:pic>
              <p:nvPicPr>
                <p:cNvPr id="401" name="Ink 400">
                  <a:extLst>
                    <a:ext uri="{FF2B5EF4-FFF2-40B4-BE49-F238E27FC236}">
                      <a16:creationId xmlns:a16="http://schemas.microsoft.com/office/drawing/2014/main" id="{9CAB1F4C-9929-0BF1-11DE-D815CF7789E0}"/>
                    </a:ext>
                  </a:extLst>
                </p:cNvPr>
                <p:cNvPicPr/>
                <p:nvPr/>
              </p:nvPicPr>
              <p:blipFill>
                <a:blip r:embed="rId40"/>
                <a:stretch>
                  <a:fillRect/>
                </a:stretch>
              </p:blipFill>
              <p:spPr>
                <a:xfrm>
                  <a:off x="3858575" y="5885545"/>
                  <a:ext cx="60480" cy="149400"/>
                </a:xfrm>
                <a:prstGeom prst="rect">
                  <a:avLst/>
                </a:prstGeom>
              </p:spPr>
            </p:pic>
          </mc:Fallback>
        </mc:AlternateContent>
      </p:grpSp>
      <p:grpSp>
        <p:nvGrpSpPr>
          <p:cNvPr id="422" name="Group 421">
            <a:extLst>
              <a:ext uri="{FF2B5EF4-FFF2-40B4-BE49-F238E27FC236}">
                <a16:creationId xmlns:a16="http://schemas.microsoft.com/office/drawing/2014/main" id="{E6268432-206D-E7B8-65F9-E3DE58170A0D}"/>
              </a:ext>
            </a:extLst>
          </p:cNvPr>
          <p:cNvGrpSpPr/>
          <p:nvPr/>
        </p:nvGrpSpPr>
        <p:grpSpPr>
          <a:xfrm>
            <a:off x="4205615" y="5567305"/>
            <a:ext cx="2569320" cy="380520"/>
            <a:chOff x="4205615" y="5567305"/>
            <a:chExt cx="2569320" cy="380520"/>
          </a:xfrm>
        </p:grpSpPr>
        <mc:AlternateContent xmlns:mc="http://schemas.openxmlformats.org/markup-compatibility/2006" xmlns:p14="http://schemas.microsoft.com/office/powerpoint/2010/main">
          <mc:Choice Requires="p14">
            <p:contentPart p14:bwMode="auto" r:id="rId41">
              <p14:nvContentPartPr>
                <p14:cNvPr id="402" name="Ink 401">
                  <a:extLst>
                    <a:ext uri="{FF2B5EF4-FFF2-40B4-BE49-F238E27FC236}">
                      <a16:creationId xmlns:a16="http://schemas.microsoft.com/office/drawing/2014/main" id="{4A570CAF-DF9D-72F0-A7D1-524D68C99A5C}"/>
                    </a:ext>
                  </a:extLst>
                </p14:cNvPr>
                <p14:cNvContentPartPr/>
                <p14:nvPr/>
              </p14:nvContentPartPr>
              <p14:xfrm>
                <a:off x="4205615" y="5642905"/>
                <a:ext cx="689760" cy="284040"/>
              </p14:xfrm>
            </p:contentPart>
          </mc:Choice>
          <mc:Fallback xmlns="">
            <p:pic>
              <p:nvPicPr>
                <p:cNvPr id="402" name="Ink 401">
                  <a:extLst>
                    <a:ext uri="{FF2B5EF4-FFF2-40B4-BE49-F238E27FC236}">
                      <a16:creationId xmlns:a16="http://schemas.microsoft.com/office/drawing/2014/main" id="{4A570CAF-DF9D-72F0-A7D1-524D68C99A5C}"/>
                    </a:ext>
                  </a:extLst>
                </p:cNvPr>
                <p:cNvPicPr/>
                <p:nvPr/>
              </p:nvPicPr>
              <p:blipFill>
                <a:blip r:embed="rId42"/>
                <a:stretch>
                  <a:fillRect/>
                </a:stretch>
              </p:blipFill>
              <p:spPr>
                <a:xfrm>
                  <a:off x="4196615" y="5633905"/>
                  <a:ext cx="7074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3" name="Ink 402">
                  <a:extLst>
                    <a:ext uri="{FF2B5EF4-FFF2-40B4-BE49-F238E27FC236}">
                      <a16:creationId xmlns:a16="http://schemas.microsoft.com/office/drawing/2014/main" id="{3C809AA7-85EE-C1AC-8F71-EEDB746A8DDD}"/>
                    </a:ext>
                  </a:extLst>
                </p14:cNvPr>
                <p14:cNvContentPartPr/>
                <p14:nvPr/>
              </p14:nvContentPartPr>
              <p14:xfrm>
                <a:off x="5080775" y="5642905"/>
                <a:ext cx="16200" cy="268560"/>
              </p14:xfrm>
            </p:contentPart>
          </mc:Choice>
          <mc:Fallback xmlns="">
            <p:pic>
              <p:nvPicPr>
                <p:cNvPr id="403" name="Ink 402">
                  <a:extLst>
                    <a:ext uri="{FF2B5EF4-FFF2-40B4-BE49-F238E27FC236}">
                      <a16:creationId xmlns:a16="http://schemas.microsoft.com/office/drawing/2014/main" id="{3C809AA7-85EE-C1AC-8F71-EEDB746A8DDD}"/>
                    </a:ext>
                  </a:extLst>
                </p:cNvPr>
                <p:cNvPicPr/>
                <p:nvPr/>
              </p:nvPicPr>
              <p:blipFill>
                <a:blip r:embed="rId44"/>
                <a:stretch>
                  <a:fillRect/>
                </a:stretch>
              </p:blipFill>
              <p:spPr>
                <a:xfrm>
                  <a:off x="5072135" y="5633905"/>
                  <a:ext cx="338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4" name="Ink 403">
                  <a:extLst>
                    <a:ext uri="{FF2B5EF4-FFF2-40B4-BE49-F238E27FC236}">
                      <a16:creationId xmlns:a16="http://schemas.microsoft.com/office/drawing/2014/main" id="{0F4FA884-D71F-6711-A95D-C4C2E8EED0A4}"/>
                    </a:ext>
                  </a:extLst>
                </p14:cNvPr>
                <p14:cNvContentPartPr/>
                <p14:nvPr/>
              </p14:nvContentPartPr>
              <p14:xfrm>
                <a:off x="5024975" y="5791585"/>
                <a:ext cx="178920" cy="19080"/>
              </p14:xfrm>
            </p:contentPart>
          </mc:Choice>
          <mc:Fallback xmlns="">
            <p:pic>
              <p:nvPicPr>
                <p:cNvPr id="404" name="Ink 403">
                  <a:extLst>
                    <a:ext uri="{FF2B5EF4-FFF2-40B4-BE49-F238E27FC236}">
                      <a16:creationId xmlns:a16="http://schemas.microsoft.com/office/drawing/2014/main" id="{0F4FA884-D71F-6711-A95D-C4C2E8EED0A4}"/>
                    </a:ext>
                  </a:extLst>
                </p:cNvPr>
                <p:cNvPicPr/>
                <p:nvPr/>
              </p:nvPicPr>
              <p:blipFill>
                <a:blip r:embed="rId46"/>
                <a:stretch>
                  <a:fillRect/>
                </a:stretch>
              </p:blipFill>
              <p:spPr>
                <a:xfrm>
                  <a:off x="5015975" y="5782945"/>
                  <a:ext cx="196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5" name="Ink 404">
                  <a:extLst>
                    <a:ext uri="{FF2B5EF4-FFF2-40B4-BE49-F238E27FC236}">
                      <a16:creationId xmlns:a16="http://schemas.microsoft.com/office/drawing/2014/main" id="{C61BCEB7-C7D6-8811-F739-6D4BF2843364}"/>
                    </a:ext>
                  </a:extLst>
                </p14:cNvPr>
                <p14:cNvContentPartPr/>
                <p14:nvPr/>
              </p14:nvContentPartPr>
              <p14:xfrm>
                <a:off x="5183735" y="5569465"/>
                <a:ext cx="266760" cy="353880"/>
              </p14:xfrm>
            </p:contentPart>
          </mc:Choice>
          <mc:Fallback xmlns="">
            <p:pic>
              <p:nvPicPr>
                <p:cNvPr id="405" name="Ink 404">
                  <a:extLst>
                    <a:ext uri="{FF2B5EF4-FFF2-40B4-BE49-F238E27FC236}">
                      <a16:creationId xmlns:a16="http://schemas.microsoft.com/office/drawing/2014/main" id="{C61BCEB7-C7D6-8811-F739-6D4BF2843364}"/>
                    </a:ext>
                  </a:extLst>
                </p:cNvPr>
                <p:cNvPicPr/>
                <p:nvPr/>
              </p:nvPicPr>
              <p:blipFill>
                <a:blip r:embed="rId48"/>
                <a:stretch>
                  <a:fillRect/>
                </a:stretch>
              </p:blipFill>
              <p:spPr>
                <a:xfrm>
                  <a:off x="5175095" y="5560825"/>
                  <a:ext cx="2844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8" name="Ink 407">
                  <a:extLst>
                    <a:ext uri="{FF2B5EF4-FFF2-40B4-BE49-F238E27FC236}">
                      <a16:creationId xmlns:a16="http://schemas.microsoft.com/office/drawing/2014/main" id="{EA99446D-4B1C-F03D-A7B9-FD916C4145E3}"/>
                    </a:ext>
                  </a:extLst>
                </p14:cNvPr>
                <p14:cNvContentPartPr/>
                <p14:nvPr/>
              </p14:nvContentPartPr>
              <p14:xfrm>
                <a:off x="5597375" y="5791585"/>
                <a:ext cx="140040" cy="109800"/>
              </p14:xfrm>
            </p:contentPart>
          </mc:Choice>
          <mc:Fallback xmlns="">
            <p:pic>
              <p:nvPicPr>
                <p:cNvPr id="408" name="Ink 407">
                  <a:extLst>
                    <a:ext uri="{FF2B5EF4-FFF2-40B4-BE49-F238E27FC236}">
                      <a16:creationId xmlns:a16="http://schemas.microsoft.com/office/drawing/2014/main" id="{EA99446D-4B1C-F03D-A7B9-FD916C4145E3}"/>
                    </a:ext>
                  </a:extLst>
                </p:cNvPr>
                <p:cNvPicPr/>
                <p:nvPr/>
              </p:nvPicPr>
              <p:blipFill>
                <a:blip r:embed="rId50"/>
                <a:stretch>
                  <a:fillRect/>
                </a:stretch>
              </p:blipFill>
              <p:spPr>
                <a:xfrm>
                  <a:off x="5588735" y="5782945"/>
                  <a:ext cx="1576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9" name="Ink 408">
                  <a:extLst>
                    <a:ext uri="{FF2B5EF4-FFF2-40B4-BE49-F238E27FC236}">
                      <a16:creationId xmlns:a16="http://schemas.microsoft.com/office/drawing/2014/main" id="{EB132221-8DC2-088C-5FCF-6107792E4FB3}"/>
                    </a:ext>
                  </a:extLst>
                </p14:cNvPr>
                <p14:cNvContentPartPr/>
                <p14:nvPr/>
              </p14:nvContentPartPr>
              <p14:xfrm>
                <a:off x="5657135" y="5612305"/>
                <a:ext cx="40320" cy="21240"/>
              </p14:xfrm>
            </p:contentPart>
          </mc:Choice>
          <mc:Fallback xmlns="">
            <p:pic>
              <p:nvPicPr>
                <p:cNvPr id="409" name="Ink 408">
                  <a:extLst>
                    <a:ext uri="{FF2B5EF4-FFF2-40B4-BE49-F238E27FC236}">
                      <a16:creationId xmlns:a16="http://schemas.microsoft.com/office/drawing/2014/main" id="{EB132221-8DC2-088C-5FCF-6107792E4FB3}"/>
                    </a:ext>
                  </a:extLst>
                </p:cNvPr>
                <p:cNvPicPr/>
                <p:nvPr/>
              </p:nvPicPr>
              <p:blipFill>
                <a:blip r:embed="rId52"/>
                <a:stretch>
                  <a:fillRect/>
                </a:stretch>
              </p:blipFill>
              <p:spPr>
                <a:xfrm>
                  <a:off x="5648135" y="5603305"/>
                  <a:ext cx="57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0" name="Ink 409">
                  <a:extLst>
                    <a:ext uri="{FF2B5EF4-FFF2-40B4-BE49-F238E27FC236}">
                      <a16:creationId xmlns:a16="http://schemas.microsoft.com/office/drawing/2014/main" id="{7CBCEDE8-3502-1813-B7BA-81E281849BBA}"/>
                    </a:ext>
                  </a:extLst>
                </p14:cNvPr>
                <p14:cNvContentPartPr/>
                <p14:nvPr/>
              </p14:nvContentPartPr>
              <p14:xfrm>
                <a:off x="5743175" y="5598985"/>
                <a:ext cx="114480" cy="334080"/>
              </p14:xfrm>
            </p:contentPart>
          </mc:Choice>
          <mc:Fallback xmlns="">
            <p:pic>
              <p:nvPicPr>
                <p:cNvPr id="410" name="Ink 409">
                  <a:extLst>
                    <a:ext uri="{FF2B5EF4-FFF2-40B4-BE49-F238E27FC236}">
                      <a16:creationId xmlns:a16="http://schemas.microsoft.com/office/drawing/2014/main" id="{7CBCEDE8-3502-1813-B7BA-81E281849BBA}"/>
                    </a:ext>
                  </a:extLst>
                </p:cNvPr>
                <p:cNvPicPr/>
                <p:nvPr/>
              </p:nvPicPr>
              <p:blipFill>
                <a:blip r:embed="rId54"/>
                <a:stretch>
                  <a:fillRect/>
                </a:stretch>
              </p:blipFill>
              <p:spPr>
                <a:xfrm>
                  <a:off x="5734535" y="5590345"/>
                  <a:ext cx="1321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1" name="Ink 410">
                  <a:extLst>
                    <a:ext uri="{FF2B5EF4-FFF2-40B4-BE49-F238E27FC236}">
                      <a16:creationId xmlns:a16="http://schemas.microsoft.com/office/drawing/2014/main" id="{8E1446B4-F7F2-E234-159C-112C4005F1F5}"/>
                    </a:ext>
                  </a:extLst>
                </p14:cNvPr>
                <p14:cNvContentPartPr/>
                <p14:nvPr/>
              </p14:nvContentPartPr>
              <p14:xfrm>
                <a:off x="5880695" y="5760985"/>
                <a:ext cx="190080" cy="150840"/>
              </p14:xfrm>
            </p:contentPart>
          </mc:Choice>
          <mc:Fallback xmlns="">
            <p:pic>
              <p:nvPicPr>
                <p:cNvPr id="411" name="Ink 410">
                  <a:extLst>
                    <a:ext uri="{FF2B5EF4-FFF2-40B4-BE49-F238E27FC236}">
                      <a16:creationId xmlns:a16="http://schemas.microsoft.com/office/drawing/2014/main" id="{8E1446B4-F7F2-E234-159C-112C4005F1F5}"/>
                    </a:ext>
                  </a:extLst>
                </p:cNvPr>
                <p:cNvPicPr/>
                <p:nvPr/>
              </p:nvPicPr>
              <p:blipFill>
                <a:blip r:embed="rId56"/>
                <a:stretch>
                  <a:fillRect/>
                </a:stretch>
              </p:blipFill>
              <p:spPr>
                <a:xfrm>
                  <a:off x="5872055" y="5752345"/>
                  <a:ext cx="2077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2" name="Ink 411">
                  <a:extLst>
                    <a:ext uri="{FF2B5EF4-FFF2-40B4-BE49-F238E27FC236}">
                      <a16:creationId xmlns:a16="http://schemas.microsoft.com/office/drawing/2014/main" id="{8F2533AA-AFEC-1C55-0C8B-6859D45021E1}"/>
                    </a:ext>
                  </a:extLst>
                </p14:cNvPr>
                <p14:cNvContentPartPr/>
                <p14:nvPr/>
              </p14:nvContentPartPr>
              <p14:xfrm>
                <a:off x="6089855" y="5769625"/>
                <a:ext cx="122040" cy="126360"/>
              </p14:xfrm>
            </p:contentPart>
          </mc:Choice>
          <mc:Fallback xmlns="">
            <p:pic>
              <p:nvPicPr>
                <p:cNvPr id="412" name="Ink 411">
                  <a:extLst>
                    <a:ext uri="{FF2B5EF4-FFF2-40B4-BE49-F238E27FC236}">
                      <a16:creationId xmlns:a16="http://schemas.microsoft.com/office/drawing/2014/main" id="{8F2533AA-AFEC-1C55-0C8B-6859D45021E1}"/>
                    </a:ext>
                  </a:extLst>
                </p:cNvPr>
                <p:cNvPicPr/>
                <p:nvPr/>
              </p:nvPicPr>
              <p:blipFill>
                <a:blip r:embed="rId58"/>
                <a:stretch>
                  <a:fillRect/>
                </a:stretch>
              </p:blipFill>
              <p:spPr>
                <a:xfrm>
                  <a:off x="6080855" y="5760625"/>
                  <a:ext cx="139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4" name="Ink 413">
                  <a:extLst>
                    <a:ext uri="{FF2B5EF4-FFF2-40B4-BE49-F238E27FC236}">
                      <a16:creationId xmlns:a16="http://schemas.microsoft.com/office/drawing/2014/main" id="{DA81B4E5-777D-318E-DBD3-2EBEB9985419}"/>
                    </a:ext>
                  </a:extLst>
                </p14:cNvPr>
                <p14:cNvContentPartPr/>
                <p14:nvPr/>
              </p14:nvContentPartPr>
              <p14:xfrm>
                <a:off x="6273095" y="5567305"/>
                <a:ext cx="101880" cy="343800"/>
              </p14:xfrm>
            </p:contentPart>
          </mc:Choice>
          <mc:Fallback xmlns="">
            <p:pic>
              <p:nvPicPr>
                <p:cNvPr id="414" name="Ink 413">
                  <a:extLst>
                    <a:ext uri="{FF2B5EF4-FFF2-40B4-BE49-F238E27FC236}">
                      <a16:creationId xmlns:a16="http://schemas.microsoft.com/office/drawing/2014/main" id="{DA81B4E5-777D-318E-DBD3-2EBEB9985419}"/>
                    </a:ext>
                  </a:extLst>
                </p:cNvPr>
                <p:cNvPicPr/>
                <p:nvPr/>
              </p:nvPicPr>
              <p:blipFill>
                <a:blip r:embed="rId60"/>
                <a:stretch>
                  <a:fillRect/>
                </a:stretch>
              </p:blipFill>
              <p:spPr>
                <a:xfrm>
                  <a:off x="6264455" y="5558665"/>
                  <a:ext cx="11952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5" name="Ink 414">
                  <a:extLst>
                    <a:ext uri="{FF2B5EF4-FFF2-40B4-BE49-F238E27FC236}">
                      <a16:creationId xmlns:a16="http://schemas.microsoft.com/office/drawing/2014/main" id="{ED418BA8-33DC-6589-905D-141499F468CF}"/>
                    </a:ext>
                  </a:extLst>
                </p14:cNvPr>
                <p14:cNvContentPartPr/>
                <p14:nvPr/>
              </p14:nvContentPartPr>
              <p14:xfrm>
                <a:off x="6444815" y="5647225"/>
                <a:ext cx="10080" cy="5760"/>
              </p14:xfrm>
            </p:contentPart>
          </mc:Choice>
          <mc:Fallback xmlns="">
            <p:pic>
              <p:nvPicPr>
                <p:cNvPr id="415" name="Ink 414">
                  <a:extLst>
                    <a:ext uri="{FF2B5EF4-FFF2-40B4-BE49-F238E27FC236}">
                      <a16:creationId xmlns:a16="http://schemas.microsoft.com/office/drawing/2014/main" id="{ED418BA8-33DC-6589-905D-141499F468CF}"/>
                    </a:ext>
                  </a:extLst>
                </p:cNvPr>
                <p:cNvPicPr/>
                <p:nvPr/>
              </p:nvPicPr>
              <p:blipFill>
                <a:blip r:embed="rId62"/>
                <a:stretch>
                  <a:fillRect/>
                </a:stretch>
              </p:blipFill>
              <p:spPr>
                <a:xfrm>
                  <a:off x="6436175" y="5638585"/>
                  <a:ext cx="277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6" name="Ink 415">
                  <a:extLst>
                    <a:ext uri="{FF2B5EF4-FFF2-40B4-BE49-F238E27FC236}">
                      <a16:creationId xmlns:a16="http://schemas.microsoft.com/office/drawing/2014/main" id="{65B462B3-C8E6-083A-7795-C1C4E6EAD3A6}"/>
                    </a:ext>
                  </a:extLst>
                </p14:cNvPr>
                <p14:cNvContentPartPr/>
                <p14:nvPr/>
              </p14:nvContentPartPr>
              <p14:xfrm>
                <a:off x="6508895" y="5772145"/>
                <a:ext cx="84600" cy="132840"/>
              </p14:xfrm>
            </p:contentPart>
          </mc:Choice>
          <mc:Fallback xmlns="">
            <p:pic>
              <p:nvPicPr>
                <p:cNvPr id="416" name="Ink 415">
                  <a:extLst>
                    <a:ext uri="{FF2B5EF4-FFF2-40B4-BE49-F238E27FC236}">
                      <a16:creationId xmlns:a16="http://schemas.microsoft.com/office/drawing/2014/main" id="{65B462B3-C8E6-083A-7795-C1C4E6EAD3A6}"/>
                    </a:ext>
                  </a:extLst>
                </p:cNvPr>
                <p:cNvPicPr/>
                <p:nvPr/>
              </p:nvPicPr>
              <p:blipFill>
                <a:blip r:embed="rId64"/>
                <a:stretch>
                  <a:fillRect/>
                </a:stretch>
              </p:blipFill>
              <p:spPr>
                <a:xfrm>
                  <a:off x="6500255" y="5763145"/>
                  <a:ext cx="1022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7" name="Ink 416">
                  <a:extLst>
                    <a:ext uri="{FF2B5EF4-FFF2-40B4-BE49-F238E27FC236}">
                      <a16:creationId xmlns:a16="http://schemas.microsoft.com/office/drawing/2014/main" id="{2ADDE091-87AA-D6DB-3D68-2A4A71A216D9}"/>
                    </a:ext>
                  </a:extLst>
                </p14:cNvPr>
                <p14:cNvContentPartPr/>
                <p14:nvPr/>
              </p14:nvContentPartPr>
              <p14:xfrm>
                <a:off x="6627335" y="5831545"/>
                <a:ext cx="147600" cy="116280"/>
              </p14:xfrm>
            </p:contentPart>
          </mc:Choice>
          <mc:Fallback xmlns="">
            <p:pic>
              <p:nvPicPr>
                <p:cNvPr id="417" name="Ink 416">
                  <a:extLst>
                    <a:ext uri="{FF2B5EF4-FFF2-40B4-BE49-F238E27FC236}">
                      <a16:creationId xmlns:a16="http://schemas.microsoft.com/office/drawing/2014/main" id="{2ADDE091-87AA-D6DB-3D68-2A4A71A216D9}"/>
                    </a:ext>
                  </a:extLst>
                </p:cNvPr>
                <p:cNvPicPr/>
                <p:nvPr/>
              </p:nvPicPr>
              <p:blipFill>
                <a:blip r:embed="rId66"/>
                <a:stretch>
                  <a:fillRect/>
                </a:stretch>
              </p:blipFill>
              <p:spPr>
                <a:xfrm>
                  <a:off x="6618335" y="5822905"/>
                  <a:ext cx="165240" cy="133920"/>
                </a:xfrm>
                <a:prstGeom prst="rect">
                  <a:avLst/>
                </a:prstGeom>
              </p:spPr>
            </p:pic>
          </mc:Fallback>
        </mc:AlternateContent>
      </p:grpSp>
      <p:grpSp>
        <p:nvGrpSpPr>
          <p:cNvPr id="421" name="Group 420">
            <a:extLst>
              <a:ext uri="{FF2B5EF4-FFF2-40B4-BE49-F238E27FC236}">
                <a16:creationId xmlns:a16="http://schemas.microsoft.com/office/drawing/2014/main" id="{2914647C-758C-317D-94D3-72FA2AC6DA8A}"/>
              </a:ext>
            </a:extLst>
          </p:cNvPr>
          <p:cNvGrpSpPr/>
          <p:nvPr/>
        </p:nvGrpSpPr>
        <p:grpSpPr>
          <a:xfrm>
            <a:off x="6986975" y="5759185"/>
            <a:ext cx="831960" cy="404280"/>
            <a:chOff x="6986975" y="5759185"/>
            <a:chExt cx="831960" cy="404280"/>
          </a:xfrm>
        </p:grpSpPr>
        <mc:AlternateContent xmlns:mc="http://schemas.openxmlformats.org/markup-compatibility/2006" xmlns:p14="http://schemas.microsoft.com/office/powerpoint/2010/main">
          <mc:Choice Requires="p14">
            <p:contentPart p14:bwMode="auto" r:id="rId67">
              <p14:nvContentPartPr>
                <p14:cNvPr id="418" name="Ink 417">
                  <a:extLst>
                    <a:ext uri="{FF2B5EF4-FFF2-40B4-BE49-F238E27FC236}">
                      <a16:creationId xmlns:a16="http://schemas.microsoft.com/office/drawing/2014/main" id="{90312A8B-7DD5-3CD5-8AA2-F29264D95C5B}"/>
                    </a:ext>
                  </a:extLst>
                </p14:cNvPr>
                <p14:cNvContentPartPr/>
                <p14:nvPr/>
              </p14:nvContentPartPr>
              <p14:xfrm>
                <a:off x="6986975" y="5781865"/>
                <a:ext cx="404280" cy="381600"/>
              </p14:xfrm>
            </p:contentPart>
          </mc:Choice>
          <mc:Fallback xmlns="">
            <p:pic>
              <p:nvPicPr>
                <p:cNvPr id="418" name="Ink 417">
                  <a:extLst>
                    <a:ext uri="{FF2B5EF4-FFF2-40B4-BE49-F238E27FC236}">
                      <a16:creationId xmlns:a16="http://schemas.microsoft.com/office/drawing/2014/main" id="{90312A8B-7DD5-3CD5-8AA2-F29264D95C5B}"/>
                    </a:ext>
                  </a:extLst>
                </p:cNvPr>
                <p:cNvPicPr/>
                <p:nvPr/>
              </p:nvPicPr>
              <p:blipFill>
                <a:blip r:embed="rId68"/>
                <a:stretch>
                  <a:fillRect/>
                </a:stretch>
              </p:blipFill>
              <p:spPr>
                <a:xfrm>
                  <a:off x="6978335" y="5772865"/>
                  <a:ext cx="4219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9" name="Ink 418">
                  <a:extLst>
                    <a:ext uri="{FF2B5EF4-FFF2-40B4-BE49-F238E27FC236}">
                      <a16:creationId xmlns:a16="http://schemas.microsoft.com/office/drawing/2014/main" id="{773361F6-59C3-4421-8AF2-1A92A5C3216C}"/>
                    </a:ext>
                  </a:extLst>
                </p14:cNvPr>
                <p14:cNvContentPartPr/>
                <p14:nvPr/>
              </p14:nvContentPartPr>
              <p14:xfrm>
                <a:off x="7473695" y="5759185"/>
                <a:ext cx="105840" cy="150120"/>
              </p14:xfrm>
            </p:contentPart>
          </mc:Choice>
          <mc:Fallback xmlns="">
            <p:pic>
              <p:nvPicPr>
                <p:cNvPr id="419" name="Ink 418">
                  <a:extLst>
                    <a:ext uri="{FF2B5EF4-FFF2-40B4-BE49-F238E27FC236}">
                      <a16:creationId xmlns:a16="http://schemas.microsoft.com/office/drawing/2014/main" id="{773361F6-59C3-4421-8AF2-1A92A5C3216C}"/>
                    </a:ext>
                  </a:extLst>
                </p:cNvPr>
                <p:cNvPicPr/>
                <p:nvPr/>
              </p:nvPicPr>
              <p:blipFill>
                <a:blip r:embed="rId70"/>
                <a:stretch>
                  <a:fillRect/>
                </a:stretch>
              </p:blipFill>
              <p:spPr>
                <a:xfrm>
                  <a:off x="7464695" y="5750545"/>
                  <a:ext cx="1234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0" name="Ink 419">
                  <a:extLst>
                    <a:ext uri="{FF2B5EF4-FFF2-40B4-BE49-F238E27FC236}">
                      <a16:creationId xmlns:a16="http://schemas.microsoft.com/office/drawing/2014/main" id="{28C1DBB6-7D09-5934-EC3A-CAAD99625828}"/>
                    </a:ext>
                  </a:extLst>
                </p14:cNvPr>
                <p14:cNvContentPartPr/>
                <p14:nvPr/>
              </p14:nvContentPartPr>
              <p14:xfrm>
                <a:off x="7602215" y="5764585"/>
                <a:ext cx="216720" cy="183960"/>
              </p14:xfrm>
            </p:contentPart>
          </mc:Choice>
          <mc:Fallback xmlns="">
            <p:pic>
              <p:nvPicPr>
                <p:cNvPr id="420" name="Ink 419">
                  <a:extLst>
                    <a:ext uri="{FF2B5EF4-FFF2-40B4-BE49-F238E27FC236}">
                      <a16:creationId xmlns:a16="http://schemas.microsoft.com/office/drawing/2014/main" id="{28C1DBB6-7D09-5934-EC3A-CAAD99625828}"/>
                    </a:ext>
                  </a:extLst>
                </p:cNvPr>
                <p:cNvPicPr/>
                <p:nvPr/>
              </p:nvPicPr>
              <p:blipFill>
                <a:blip r:embed="rId72"/>
                <a:stretch>
                  <a:fillRect/>
                </a:stretch>
              </p:blipFill>
              <p:spPr>
                <a:xfrm>
                  <a:off x="7593215" y="5755945"/>
                  <a:ext cx="234360" cy="201600"/>
                </a:xfrm>
                <a:prstGeom prst="rect">
                  <a:avLst/>
                </a:prstGeom>
              </p:spPr>
            </p:pic>
          </mc:Fallback>
        </mc:AlternateContent>
      </p:grpSp>
      <p:grpSp>
        <p:nvGrpSpPr>
          <p:cNvPr id="434" name="Group 433">
            <a:extLst>
              <a:ext uri="{FF2B5EF4-FFF2-40B4-BE49-F238E27FC236}">
                <a16:creationId xmlns:a16="http://schemas.microsoft.com/office/drawing/2014/main" id="{D83EBDB6-C4FF-8888-5F84-4B94C7BD4090}"/>
              </a:ext>
            </a:extLst>
          </p:cNvPr>
          <p:cNvGrpSpPr/>
          <p:nvPr/>
        </p:nvGrpSpPr>
        <p:grpSpPr>
          <a:xfrm>
            <a:off x="8106575" y="5607985"/>
            <a:ext cx="461520" cy="349200"/>
            <a:chOff x="8106575" y="5607985"/>
            <a:chExt cx="461520" cy="349200"/>
          </a:xfrm>
        </p:grpSpPr>
        <mc:AlternateContent xmlns:mc="http://schemas.openxmlformats.org/markup-compatibility/2006" xmlns:p14="http://schemas.microsoft.com/office/powerpoint/2010/main">
          <mc:Choice Requires="p14">
            <p:contentPart p14:bwMode="auto" r:id="rId73">
              <p14:nvContentPartPr>
                <p14:cNvPr id="423" name="Ink 422">
                  <a:extLst>
                    <a:ext uri="{FF2B5EF4-FFF2-40B4-BE49-F238E27FC236}">
                      <a16:creationId xmlns:a16="http://schemas.microsoft.com/office/drawing/2014/main" id="{5B87F9BC-672D-845D-57CC-55586860AFA9}"/>
                    </a:ext>
                  </a:extLst>
                </p14:cNvPr>
                <p14:cNvContentPartPr/>
                <p14:nvPr/>
              </p14:nvContentPartPr>
              <p14:xfrm>
                <a:off x="8106575" y="5767105"/>
                <a:ext cx="172080" cy="180360"/>
              </p14:xfrm>
            </p:contentPart>
          </mc:Choice>
          <mc:Fallback xmlns="">
            <p:pic>
              <p:nvPicPr>
                <p:cNvPr id="423" name="Ink 422">
                  <a:extLst>
                    <a:ext uri="{FF2B5EF4-FFF2-40B4-BE49-F238E27FC236}">
                      <a16:creationId xmlns:a16="http://schemas.microsoft.com/office/drawing/2014/main" id="{5B87F9BC-672D-845D-57CC-55586860AFA9}"/>
                    </a:ext>
                  </a:extLst>
                </p:cNvPr>
                <p:cNvPicPr/>
                <p:nvPr/>
              </p:nvPicPr>
              <p:blipFill>
                <a:blip r:embed="rId74"/>
                <a:stretch>
                  <a:fillRect/>
                </a:stretch>
              </p:blipFill>
              <p:spPr>
                <a:xfrm>
                  <a:off x="8097575" y="5758465"/>
                  <a:ext cx="1897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4" name="Ink 423">
                  <a:extLst>
                    <a:ext uri="{FF2B5EF4-FFF2-40B4-BE49-F238E27FC236}">
                      <a16:creationId xmlns:a16="http://schemas.microsoft.com/office/drawing/2014/main" id="{422204C8-DDC8-1F17-B155-2BF65C6B7D78}"/>
                    </a:ext>
                  </a:extLst>
                </p14:cNvPr>
                <p14:cNvContentPartPr/>
                <p14:nvPr/>
              </p14:nvContentPartPr>
              <p14:xfrm>
                <a:off x="8348855" y="5831185"/>
                <a:ext cx="25920" cy="93240"/>
              </p14:xfrm>
            </p:contentPart>
          </mc:Choice>
          <mc:Fallback xmlns="">
            <p:pic>
              <p:nvPicPr>
                <p:cNvPr id="424" name="Ink 423">
                  <a:extLst>
                    <a:ext uri="{FF2B5EF4-FFF2-40B4-BE49-F238E27FC236}">
                      <a16:creationId xmlns:a16="http://schemas.microsoft.com/office/drawing/2014/main" id="{422204C8-DDC8-1F17-B155-2BF65C6B7D78}"/>
                    </a:ext>
                  </a:extLst>
                </p:cNvPr>
                <p:cNvPicPr/>
                <p:nvPr/>
              </p:nvPicPr>
              <p:blipFill>
                <a:blip r:embed="rId76"/>
                <a:stretch>
                  <a:fillRect/>
                </a:stretch>
              </p:blipFill>
              <p:spPr>
                <a:xfrm>
                  <a:off x="8339855" y="5822185"/>
                  <a:ext cx="435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5" name="Ink 424">
                  <a:extLst>
                    <a:ext uri="{FF2B5EF4-FFF2-40B4-BE49-F238E27FC236}">
                      <a16:creationId xmlns:a16="http://schemas.microsoft.com/office/drawing/2014/main" id="{3ADE2B6F-94DF-4040-284F-CC8EE01530E1}"/>
                    </a:ext>
                  </a:extLst>
                </p14:cNvPr>
                <p14:cNvContentPartPr/>
                <p14:nvPr/>
              </p14:nvContentPartPr>
              <p14:xfrm>
                <a:off x="8374055" y="5718505"/>
                <a:ext cx="11160" cy="12240"/>
              </p14:xfrm>
            </p:contentPart>
          </mc:Choice>
          <mc:Fallback xmlns="">
            <p:pic>
              <p:nvPicPr>
                <p:cNvPr id="425" name="Ink 424">
                  <a:extLst>
                    <a:ext uri="{FF2B5EF4-FFF2-40B4-BE49-F238E27FC236}">
                      <a16:creationId xmlns:a16="http://schemas.microsoft.com/office/drawing/2014/main" id="{3ADE2B6F-94DF-4040-284F-CC8EE01530E1}"/>
                    </a:ext>
                  </a:extLst>
                </p:cNvPr>
                <p:cNvPicPr/>
                <p:nvPr/>
              </p:nvPicPr>
              <p:blipFill>
                <a:blip r:embed="rId78"/>
                <a:stretch>
                  <a:fillRect/>
                </a:stretch>
              </p:blipFill>
              <p:spPr>
                <a:xfrm>
                  <a:off x="8365415" y="5709505"/>
                  <a:ext cx="288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6" name="Ink 425">
                  <a:extLst>
                    <a:ext uri="{FF2B5EF4-FFF2-40B4-BE49-F238E27FC236}">
                      <a16:creationId xmlns:a16="http://schemas.microsoft.com/office/drawing/2014/main" id="{050635B0-4179-C64A-EE87-C0E089C31119}"/>
                    </a:ext>
                  </a:extLst>
                </p14:cNvPr>
                <p14:cNvContentPartPr/>
                <p14:nvPr/>
              </p14:nvContentPartPr>
              <p14:xfrm>
                <a:off x="8433815" y="5607985"/>
                <a:ext cx="86760" cy="349200"/>
              </p14:xfrm>
            </p:contentPart>
          </mc:Choice>
          <mc:Fallback xmlns="">
            <p:pic>
              <p:nvPicPr>
                <p:cNvPr id="426" name="Ink 425">
                  <a:extLst>
                    <a:ext uri="{FF2B5EF4-FFF2-40B4-BE49-F238E27FC236}">
                      <a16:creationId xmlns:a16="http://schemas.microsoft.com/office/drawing/2014/main" id="{050635B0-4179-C64A-EE87-C0E089C31119}"/>
                    </a:ext>
                  </a:extLst>
                </p:cNvPr>
                <p:cNvPicPr/>
                <p:nvPr/>
              </p:nvPicPr>
              <p:blipFill>
                <a:blip r:embed="rId80"/>
                <a:stretch>
                  <a:fillRect/>
                </a:stretch>
              </p:blipFill>
              <p:spPr>
                <a:xfrm>
                  <a:off x="8424815" y="5598985"/>
                  <a:ext cx="1044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7" name="Ink 426">
                  <a:extLst>
                    <a:ext uri="{FF2B5EF4-FFF2-40B4-BE49-F238E27FC236}">
                      <a16:creationId xmlns:a16="http://schemas.microsoft.com/office/drawing/2014/main" id="{03AE2836-BD84-0880-A448-B65957BD8964}"/>
                    </a:ext>
                  </a:extLst>
                </p14:cNvPr>
                <p14:cNvContentPartPr/>
                <p14:nvPr/>
              </p14:nvContentPartPr>
              <p14:xfrm>
                <a:off x="8543255" y="5674585"/>
                <a:ext cx="24840" cy="243360"/>
              </p14:xfrm>
            </p:contentPart>
          </mc:Choice>
          <mc:Fallback xmlns="">
            <p:pic>
              <p:nvPicPr>
                <p:cNvPr id="427" name="Ink 426">
                  <a:extLst>
                    <a:ext uri="{FF2B5EF4-FFF2-40B4-BE49-F238E27FC236}">
                      <a16:creationId xmlns:a16="http://schemas.microsoft.com/office/drawing/2014/main" id="{03AE2836-BD84-0880-A448-B65957BD8964}"/>
                    </a:ext>
                  </a:extLst>
                </p:cNvPr>
                <p:cNvPicPr/>
                <p:nvPr/>
              </p:nvPicPr>
              <p:blipFill>
                <a:blip r:embed="rId82"/>
                <a:stretch>
                  <a:fillRect/>
                </a:stretch>
              </p:blipFill>
              <p:spPr>
                <a:xfrm>
                  <a:off x="8534255" y="5665585"/>
                  <a:ext cx="42480" cy="261000"/>
                </a:xfrm>
                <a:prstGeom prst="rect">
                  <a:avLst/>
                </a:prstGeom>
              </p:spPr>
            </p:pic>
          </mc:Fallback>
        </mc:AlternateContent>
      </p:grpSp>
      <p:grpSp>
        <p:nvGrpSpPr>
          <p:cNvPr id="433" name="Group 432">
            <a:extLst>
              <a:ext uri="{FF2B5EF4-FFF2-40B4-BE49-F238E27FC236}">
                <a16:creationId xmlns:a16="http://schemas.microsoft.com/office/drawing/2014/main" id="{F1954922-D55D-3B73-0063-89EBCF423605}"/>
              </a:ext>
            </a:extLst>
          </p:cNvPr>
          <p:cNvGrpSpPr/>
          <p:nvPr/>
        </p:nvGrpSpPr>
        <p:grpSpPr>
          <a:xfrm>
            <a:off x="8766455" y="5720665"/>
            <a:ext cx="1053720" cy="540720"/>
            <a:chOff x="8766455" y="5720665"/>
            <a:chExt cx="1053720" cy="540720"/>
          </a:xfrm>
        </p:grpSpPr>
        <mc:AlternateContent xmlns:mc="http://schemas.openxmlformats.org/markup-compatibility/2006" xmlns:p14="http://schemas.microsoft.com/office/powerpoint/2010/main">
          <mc:Choice Requires="p14">
            <p:contentPart p14:bwMode="auto" r:id="rId83">
              <p14:nvContentPartPr>
                <p14:cNvPr id="428" name="Ink 427">
                  <a:extLst>
                    <a:ext uri="{FF2B5EF4-FFF2-40B4-BE49-F238E27FC236}">
                      <a16:creationId xmlns:a16="http://schemas.microsoft.com/office/drawing/2014/main" id="{418FC4B0-91CD-7B5F-ACEB-26534B46395C}"/>
                    </a:ext>
                  </a:extLst>
                </p14:cNvPr>
                <p14:cNvContentPartPr/>
                <p14:nvPr/>
              </p14:nvContentPartPr>
              <p14:xfrm>
                <a:off x="8766455" y="5721025"/>
                <a:ext cx="245160" cy="231840"/>
              </p14:xfrm>
            </p:contentPart>
          </mc:Choice>
          <mc:Fallback xmlns="">
            <p:pic>
              <p:nvPicPr>
                <p:cNvPr id="428" name="Ink 427">
                  <a:extLst>
                    <a:ext uri="{FF2B5EF4-FFF2-40B4-BE49-F238E27FC236}">
                      <a16:creationId xmlns:a16="http://schemas.microsoft.com/office/drawing/2014/main" id="{418FC4B0-91CD-7B5F-ACEB-26534B46395C}"/>
                    </a:ext>
                  </a:extLst>
                </p:cNvPr>
                <p:cNvPicPr/>
                <p:nvPr/>
              </p:nvPicPr>
              <p:blipFill>
                <a:blip r:embed="rId84"/>
                <a:stretch>
                  <a:fillRect/>
                </a:stretch>
              </p:blipFill>
              <p:spPr>
                <a:xfrm>
                  <a:off x="8757815" y="5712025"/>
                  <a:ext cx="262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29" name="Ink 428">
                  <a:extLst>
                    <a:ext uri="{FF2B5EF4-FFF2-40B4-BE49-F238E27FC236}">
                      <a16:creationId xmlns:a16="http://schemas.microsoft.com/office/drawing/2014/main" id="{3FD4CECB-538F-6BC7-6FD2-34D306AD3C09}"/>
                    </a:ext>
                  </a:extLst>
                </p14:cNvPr>
                <p14:cNvContentPartPr/>
                <p14:nvPr/>
              </p14:nvContentPartPr>
              <p14:xfrm>
                <a:off x="9019895" y="5720665"/>
                <a:ext cx="360" cy="360"/>
              </p14:xfrm>
            </p:contentPart>
          </mc:Choice>
          <mc:Fallback xmlns="">
            <p:pic>
              <p:nvPicPr>
                <p:cNvPr id="429" name="Ink 428">
                  <a:extLst>
                    <a:ext uri="{FF2B5EF4-FFF2-40B4-BE49-F238E27FC236}">
                      <a16:creationId xmlns:a16="http://schemas.microsoft.com/office/drawing/2014/main" id="{3FD4CECB-538F-6BC7-6FD2-34D306AD3C09}"/>
                    </a:ext>
                  </a:extLst>
                </p:cNvPr>
                <p:cNvPicPr/>
                <p:nvPr/>
              </p:nvPicPr>
              <p:blipFill>
                <a:blip r:embed="rId86"/>
                <a:stretch>
                  <a:fillRect/>
                </a:stretch>
              </p:blipFill>
              <p:spPr>
                <a:xfrm>
                  <a:off x="9010895" y="57116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30" name="Ink 429">
                  <a:extLst>
                    <a:ext uri="{FF2B5EF4-FFF2-40B4-BE49-F238E27FC236}">
                      <a16:creationId xmlns:a16="http://schemas.microsoft.com/office/drawing/2014/main" id="{3A04F3B4-38D3-116C-57AD-7E8F746C69DA}"/>
                    </a:ext>
                  </a:extLst>
                </p14:cNvPr>
                <p14:cNvContentPartPr/>
                <p14:nvPr/>
              </p14:nvContentPartPr>
              <p14:xfrm>
                <a:off x="9094055" y="5771785"/>
                <a:ext cx="114480" cy="175680"/>
              </p14:xfrm>
            </p:contentPart>
          </mc:Choice>
          <mc:Fallback xmlns="">
            <p:pic>
              <p:nvPicPr>
                <p:cNvPr id="430" name="Ink 429">
                  <a:extLst>
                    <a:ext uri="{FF2B5EF4-FFF2-40B4-BE49-F238E27FC236}">
                      <a16:creationId xmlns:a16="http://schemas.microsoft.com/office/drawing/2014/main" id="{3A04F3B4-38D3-116C-57AD-7E8F746C69DA}"/>
                    </a:ext>
                  </a:extLst>
                </p:cNvPr>
                <p:cNvPicPr/>
                <p:nvPr/>
              </p:nvPicPr>
              <p:blipFill>
                <a:blip r:embed="rId88"/>
                <a:stretch>
                  <a:fillRect/>
                </a:stretch>
              </p:blipFill>
              <p:spPr>
                <a:xfrm>
                  <a:off x="9085055" y="5763145"/>
                  <a:ext cx="1321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31" name="Ink 430">
                  <a:extLst>
                    <a:ext uri="{FF2B5EF4-FFF2-40B4-BE49-F238E27FC236}">
                      <a16:creationId xmlns:a16="http://schemas.microsoft.com/office/drawing/2014/main" id="{6697A46B-BC5F-E40F-D2AF-1A5462F14E12}"/>
                    </a:ext>
                  </a:extLst>
                </p14:cNvPr>
                <p14:cNvContentPartPr/>
                <p14:nvPr/>
              </p14:nvContentPartPr>
              <p14:xfrm>
                <a:off x="9239855" y="5788345"/>
                <a:ext cx="177840" cy="158040"/>
              </p14:xfrm>
            </p:contentPart>
          </mc:Choice>
          <mc:Fallback xmlns="">
            <p:pic>
              <p:nvPicPr>
                <p:cNvPr id="431" name="Ink 430">
                  <a:extLst>
                    <a:ext uri="{FF2B5EF4-FFF2-40B4-BE49-F238E27FC236}">
                      <a16:creationId xmlns:a16="http://schemas.microsoft.com/office/drawing/2014/main" id="{6697A46B-BC5F-E40F-D2AF-1A5462F14E12}"/>
                    </a:ext>
                  </a:extLst>
                </p:cNvPr>
                <p:cNvPicPr/>
                <p:nvPr/>
              </p:nvPicPr>
              <p:blipFill>
                <a:blip r:embed="rId90"/>
                <a:stretch>
                  <a:fillRect/>
                </a:stretch>
              </p:blipFill>
              <p:spPr>
                <a:xfrm>
                  <a:off x="9230855" y="5779705"/>
                  <a:ext cx="1954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32" name="Ink 431">
                  <a:extLst>
                    <a:ext uri="{FF2B5EF4-FFF2-40B4-BE49-F238E27FC236}">
                      <a16:creationId xmlns:a16="http://schemas.microsoft.com/office/drawing/2014/main" id="{75F42515-EC6B-DDD7-77BC-806414A9C22F}"/>
                    </a:ext>
                  </a:extLst>
                </p14:cNvPr>
                <p14:cNvContentPartPr/>
                <p14:nvPr/>
              </p14:nvContentPartPr>
              <p14:xfrm>
                <a:off x="9496175" y="5770705"/>
                <a:ext cx="324000" cy="490680"/>
              </p14:xfrm>
            </p:contentPart>
          </mc:Choice>
          <mc:Fallback xmlns="">
            <p:pic>
              <p:nvPicPr>
                <p:cNvPr id="432" name="Ink 431">
                  <a:extLst>
                    <a:ext uri="{FF2B5EF4-FFF2-40B4-BE49-F238E27FC236}">
                      <a16:creationId xmlns:a16="http://schemas.microsoft.com/office/drawing/2014/main" id="{75F42515-EC6B-DDD7-77BC-806414A9C22F}"/>
                    </a:ext>
                  </a:extLst>
                </p:cNvPr>
                <p:cNvPicPr/>
                <p:nvPr/>
              </p:nvPicPr>
              <p:blipFill>
                <a:blip r:embed="rId92"/>
                <a:stretch>
                  <a:fillRect/>
                </a:stretch>
              </p:blipFill>
              <p:spPr>
                <a:xfrm>
                  <a:off x="9487535" y="5762065"/>
                  <a:ext cx="341640" cy="50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435" name="Ink 434">
                <a:extLst>
                  <a:ext uri="{FF2B5EF4-FFF2-40B4-BE49-F238E27FC236}">
                    <a16:creationId xmlns:a16="http://schemas.microsoft.com/office/drawing/2014/main" id="{D5530DFC-7716-2A69-7B21-8EF5F5361294}"/>
                  </a:ext>
                </a:extLst>
              </p14:cNvPr>
              <p14:cNvContentPartPr/>
              <p14:nvPr/>
            </p14:nvContentPartPr>
            <p14:xfrm>
              <a:off x="9985055" y="5481985"/>
              <a:ext cx="5400" cy="278280"/>
            </p14:xfrm>
          </p:contentPart>
        </mc:Choice>
        <mc:Fallback xmlns="">
          <p:pic>
            <p:nvPicPr>
              <p:cNvPr id="435" name="Ink 434">
                <a:extLst>
                  <a:ext uri="{FF2B5EF4-FFF2-40B4-BE49-F238E27FC236}">
                    <a16:creationId xmlns:a16="http://schemas.microsoft.com/office/drawing/2014/main" id="{D5530DFC-7716-2A69-7B21-8EF5F5361294}"/>
                  </a:ext>
                </a:extLst>
              </p:cNvPr>
              <p:cNvPicPr/>
              <p:nvPr/>
            </p:nvPicPr>
            <p:blipFill>
              <a:blip r:embed="rId94"/>
              <a:stretch>
                <a:fillRect/>
              </a:stretch>
            </p:blipFill>
            <p:spPr>
              <a:xfrm>
                <a:off x="9976055" y="5473345"/>
                <a:ext cx="230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36" name="Ink 435">
                <a:extLst>
                  <a:ext uri="{FF2B5EF4-FFF2-40B4-BE49-F238E27FC236}">
                    <a16:creationId xmlns:a16="http://schemas.microsoft.com/office/drawing/2014/main" id="{E5B5F99B-3FE5-D72F-9512-98A17E85F188}"/>
                  </a:ext>
                </a:extLst>
              </p14:cNvPr>
              <p14:cNvContentPartPr/>
              <p14:nvPr/>
            </p14:nvContentPartPr>
            <p14:xfrm>
              <a:off x="9943655" y="5938105"/>
              <a:ext cx="65880" cy="72720"/>
            </p14:xfrm>
          </p:contentPart>
        </mc:Choice>
        <mc:Fallback xmlns="">
          <p:pic>
            <p:nvPicPr>
              <p:cNvPr id="436" name="Ink 435">
                <a:extLst>
                  <a:ext uri="{FF2B5EF4-FFF2-40B4-BE49-F238E27FC236}">
                    <a16:creationId xmlns:a16="http://schemas.microsoft.com/office/drawing/2014/main" id="{E5B5F99B-3FE5-D72F-9512-98A17E85F188}"/>
                  </a:ext>
                </a:extLst>
              </p:cNvPr>
              <p:cNvPicPr/>
              <p:nvPr/>
            </p:nvPicPr>
            <p:blipFill>
              <a:blip r:embed="rId96"/>
              <a:stretch>
                <a:fillRect/>
              </a:stretch>
            </p:blipFill>
            <p:spPr>
              <a:xfrm>
                <a:off x="9935015" y="5929465"/>
                <a:ext cx="83520" cy="90360"/>
              </a:xfrm>
              <a:prstGeom prst="rect">
                <a:avLst/>
              </a:prstGeom>
            </p:spPr>
          </p:pic>
        </mc:Fallback>
      </mc:AlternateContent>
      <p:sp>
        <p:nvSpPr>
          <p:cNvPr id="437" name="Rectangle 436">
            <a:extLst>
              <a:ext uri="{FF2B5EF4-FFF2-40B4-BE49-F238E27FC236}">
                <a16:creationId xmlns:a16="http://schemas.microsoft.com/office/drawing/2014/main" id="{31E7B392-BEDD-003B-BD30-E47D6D80D110}"/>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969688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Geometrical interpretation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43</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Picture 6" descr="A diagram of a mathematical equation&#10;&#10;Description automatically generated with medium confidence">
            <a:extLst>
              <a:ext uri="{FF2B5EF4-FFF2-40B4-BE49-F238E27FC236}">
                <a16:creationId xmlns:a16="http://schemas.microsoft.com/office/drawing/2014/main" id="{1CCD4462-7740-42BD-3C93-518890842733}"/>
              </a:ext>
            </a:extLst>
          </p:cNvPr>
          <p:cNvPicPr>
            <a:picLocks noChangeAspect="1"/>
          </p:cNvPicPr>
          <p:nvPr/>
        </p:nvPicPr>
        <p:blipFill>
          <a:blip r:embed="rId3"/>
          <a:stretch>
            <a:fillRect/>
          </a:stretch>
        </p:blipFill>
        <p:spPr>
          <a:xfrm>
            <a:off x="857250" y="1325462"/>
            <a:ext cx="10515600" cy="4934646"/>
          </a:xfrm>
          <a:prstGeom prst="rect">
            <a:avLst/>
          </a:prstGeom>
        </p:spPr>
      </p:pic>
      <p:sp>
        <p:nvSpPr>
          <p:cNvPr id="8" name="TextBox 7">
            <a:extLst>
              <a:ext uri="{FF2B5EF4-FFF2-40B4-BE49-F238E27FC236}">
                <a16:creationId xmlns:a16="http://schemas.microsoft.com/office/drawing/2014/main" id="{E4D08245-C754-F031-0135-95D8953898BE}"/>
              </a:ext>
            </a:extLst>
          </p:cNvPr>
          <p:cNvSpPr txBox="1"/>
          <p:nvPr/>
        </p:nvSpPr>
        <p:spPr>
          <a:xfrm>
            <a:off x="5566002" y="771392"/>
            <a:ext cx="6099819" cy="1384995"/>
          </a:xfrm>
          <a:prstGeom prst="rect">
            <a:avLst/>
          </a:prstGeom>
          <a:noFill/>
        </p:spPr>
        <p:txBody>
          <a:bodyPr wrap="square" lIns="0" tIns="0" rIns="0" bIns="0" rtlCol="0">
            <a:spAutoFit/>
          </a:bodyPr>
          <a:lstStyle/>
          <a:p>
            <a:pPr algn="l"/>
            <a:r>
              <a:rPr lang="en-US" dirty="0">
                <a:solidFill>
                  <a:schemeClr val="tx1"/>
                </a:solidFill>
              </a:rPr>
              <a:t>Eigen vectors only get scaled, not changed in direction!</a:t>
            </a:r>
            <a:endParaRPr lang="en-US" b="1" dirty="0">
              <a:solidFill>
                <a:schemeClr val="tx1"/>
              </a:solidFill>
            </a:endParaRPr>
          </a:p>
          <a:p>
            <a:pPr algn="l"/>
            <a:endParaRPr lang="en-US" b="1" dirty="0">
              <a:solidFill>
                <a:schemeClr val="tx1"/>
              </a:solidFill>
            </a:endParaRPr>
          </a:p>
          <a:p>
            <a:pPr algn="l"/>
            <a:endParaRPr lang="en-US" b="1" dirty="0">
              <a:solidFill>
                <a:schemeClr val="tx1"/>
              </a:solidFill>
            </a:endParaRPr>
          </a:p>
          <a:p>
            <a:pPr algn="l"/>
            <a:endParaRPr lang="en-US" dirty="0">
              <a:solidFill>
                <a:schemeClr val="tx1"/>
              </a:solidFill>
            </a:endParaRPr>
          </a:p>
          <a:p>
            <a:pPr algn="l"/>
            <a:r>
              <a:rPr lang="en-US" dirty="0">
                <a:solidFill>
                  <a:schemeClr val="tx1"/>
                </a:solidFill>
              </a:rPr>
              <a:t> </a:t>
            </a:r>
          </a:p>
        </p:txBody>
      </p:sp>
      <p:pic>
        <p:nvPicPr>
          <p:cNvPr id="6" name="Graphic 5" descr="Warning with solid fill">
            <a:extLst>
              <a:ext uri="{FF2B5EF4-FFF2-40B4-BE49-F238E27FC236}">
                <a16:creationId xmlns:a16="http://schemas.microsoft.com/office/drawing/2014/main" id="{BB33C779-3CF1-E737-8518-C4F027A291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6475" y="651899"/>
            <a:ext cx="457200" cy="457200"/>
          </a:xfrm>
          <a:prstGeom prst="rect">
            <a:avLst/>
          </a:prstGeom>
        </p:spPr>
      </p:pic>
    </p:spTree>
    <p:extLst>
      <p:ext uri="{BB962C8B-B14F-4D97-AF65-F5344CB8AC3E}">
        <p14:creationId xmlns:p14="http://schemas.microsoft.com/office/powerpoint/2010/main" val="1677103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Another matrix decomposition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44</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7F7553A1-DFFC-1736-8CF3-F348DADD7E55}"/>
              </a:ext>
            </a:extLst>
          </p:cNvPr>
          <p:cNvPicPr>
            <a:picLocks noChangeAspect="1"/>
          </p:cNvPicPr>
          <p:nvPr/>
        </p:nvPicPr>
        <p:blipFill>
          <a:blip r:embed="rId3"/>
          <a:stretch>
            <a:fillRect/>
          </a:stretch>
        </p:blipFill>
        <p:spPr>
          <a:xfrm>
            <a:off x="838200" y="1291006"/>
            <a:ext cx="10515600" cy="4969102"/>
          </a:xfrm>
          <a:prstGeom prst="rect">
            <a:avLst/>
          </a:prstGeom>
        </p:spPr>
      </p:pic>
    </p:spTree>
    <p:extLst>
      <p:ext uri="{BB962C8B-B14F-4D97-AF65-F5344CB8AC3E}">
        <p14:creationId xmlns:p14="http://schemas.microsoft.com/office/powerpoint/2010/main" val="3585017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Another matrix decomposition</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rectangular box with black text&#10;&#10;Description automatically generated">
            <a:extLst>
              <a:ext uri="{FF2B5EF4-FFF2-40B4-BE49-F238E27FC236}">
                <a16:creationId xmlns:a16="http://schemas.microsoft.com/office/drawing/2014/main" id="{8DC5CB11-4629-9B53-AA87-614F14CC8530}"/>
              </a:ext>
            </a:extLst>
          </p:cNvPr>
          <p:cNvPicPr>
            <a:picLocks noChangeAspect="1"/>
          </p:cNvPicPr>
          <p:nvPr/>
        </p:nvPicPr>
        <p:blipFill>
          <a:blip r:embed="rId3"/>
          <a:stretch>
            <a:fillRect/>
          </a:stretch>
        </p:blipFill>
        <p:spPr>
          <a:xfrm>
            <a:off x="1109662" y="1228577"/>
            <a:ext cx="10515600" cy="4908446"/>
          </a:xfrm>
          <a:prstGeom prst="rect">
            <a:avLst/>
          </a:prstGeom>
        </p:spPr>
      </p:pic>
    </p:spTree>
    <p:extLst>
      <p:ext uri="{BB962C8B-B14F-4D97-AF65-F5344CB8AC3E}">
        <p14:creationId xmlns:p14="http://schemas.microsoft.com/office/powerpoint/2010/main" val="1140528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Towards a decomposition of A</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62F14E2A-285E-BD0E-2F8A-DC122B5A93CE}"/>
              </a:ext>
            </a:extLst>
          </p:cNvPr>
          <p:cNvPicPr>
            <a:picLocks noChangeAspect="1"/>
          </p:cNvPicPr>
          <p:nvPr/>
        </p:nvPicPr>
        <p:blipFill>
          <a:blip r:embed="rId3"/>
          <a:stretch>
            <a:fillRect/>
          </a:stretch>
        </p:blipFill>
        <p:spPr>
          <a:xfrm>
            <a:off x="1059160" y="1209314"/>
            <a:ext cx="10515600" cy="4946972"/>
          </a:xfrm>
          <a:prstGeom prst="rect">
            <a:avLst/>
          </a:prstGeom>
        </p:spPr>
      </p:pic>
    </p:spTree>
    <p:extLst>
      <p:ext uri="{BB962C8B-B14F-4D97-AF65-F5344CB8AC3E}">
        <p14:creationId xmlns:p14="http://schemas.microsoft.com/office/powerpoint/2010/main" val="2703656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Jacobi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47</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00C0A878-ACFA-B26F-9C9E-B038EE8EB122}"/>
              </a:ext>
            </a:extLst>
          </p:cNvPr>
          <p:cNvPicPr>
            <a:picLocks noChangeAspect="1"/>
          </p:cNvPicPr>
          <p:nvPr/>
        </p:nvPicPr>
        <p:blipFill>
          <a:blip r:embed="rId3"/>
          <a:stretch>
            <a:fillRect/>
          </a:stretch>
        </p:blipFill>
        <p:spPr>
          <a:xfrm>
            <a:off x="1109662" y="1163907"/>
            <a:ext cx="10515600" cy="4964485"/>
          </a:xfrm>
          <a:prstGeom prst="rect">
            <a:avLst/>
          </a:prstGeom>
        </p:spPr>
      </p:pic>
    </p:spTree>
    <p:extLst>
      <p:ext uri="{BB962C8B-B14F-4D97-AF65-F5344CB8AC3E}">
        <p14:creationId xmlns:p14="http://schemas.microsoft.com/office/powerpoint/2010/main" val="2574080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Jacobi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48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38200" y="6384013"/>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omputer screen shot of a math problem&#10;&#10;Description automatically generated">
            <a:extLst>
              <a:ext uri="{FF2B5EF4-FFF2-40B4-BE49-F238E27FC236}">
                <a16:creationId xmlns:a16="http://schemas.microsoft.com/office/drawing/2014/main" id="{B34E0C75-91CB-CF8B-EE99-7E555C211065}"/>
              </a:ext>
            </a:extLst>
          </p:cNvPr>
          <p:cNvPicPr>
            <a:picLocks noChangeAspect="1"/>
          </p:cNvPicPr>
          <p:nvPr/>
        </p:nvPicPr>
        <p:blipFill>
          <a:blip r:embed="rId3"/>
          <a:srcRect b="17239"/>
          <a:stretch/>
        </p:blipFill>
        <p:spPr>
          <a:xfrm>
            <a:off x="838200" y="1764783"/>
            <a:ext cx="10515600" cy="4104799"/>
          </a:xfrm>
          <a:prstGeom prst="rect">
            <a:avLst/>
          </a:prstGeom>
        </p:spPr>
      </p:pic>
      <p:sp>
        <p:nvSpPr>
          <p:cNvPr id="51" name="Rectangle 50">
            <a:extLst>
              <a:ext uri="{FF2B5EF4-FFF2-40B4-BE49-F238E27FC236}">
                <a16:creationId xmlns:a16="http://schemas.microsoft.com/office/drawing/2014/main" id="{F21D1490-860B-FE77-7769-1466A943FD70}"/>
              </a:ext>
            </a:extLst>
          </p:cNvPr>
          <p:cNvSpPr/>
          <p:nvPr/>
        </p:nvSpPr>
        <p:spPr>
          <a:xfrm>
            <a:off x="838200" y="1241062"/>
            <a:ext cx="10515599" cy="54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b="1" dirty="0"/>
              <a:t>Pseudo code</a:t>
            </a:r>
          </a:p>
        </p:txBody>
      </p:sp>
      <p:pic>
        <p:nvPicPr>
          <p:cNvPr id="53" name="Picture 52" descr="A white background with colorful text&#10;&#10;Description automatically generated">
            <a:extLst>
              <a:ext uri="{FF2B5EF4-FFF2-40B4-BE49-F238E27FC236}">
                <a16:creationId xmlns:a16="http://schemas.microsoft.com/office/drawing/2014/main" id="{09F4E9D8-A11B-DA97-4932-B128FC01699C}"/>
              </a:ext>
            </a:extLst>
          </p:cNvPr>
          <p:cNvPicPr>
            <a:picLocks noChangeAspect="1"/>
          </p:cNvPicPr>
          <p:nvPr/>
        </p:nvPicPr>
        <p:blipFill>
          <a:blip r:embed="rId4"/>
          <a:stretch>
            <a:fillRect/>
          </a:stretch>
        </p:blipFill>
        <p:spPr>
          <a:xfrm>
            <a:off x="9527800" y="280982"/>
            <a:ext cx="1586421" cy="859798"/>
          </a:xfrm>
          <a:prstGeom prst="rect">
            <a:avLst/>
          </a:prstGeom>
        </p:spPr>
      </p:pic>
      <mc:AlternateContent xmlns:mc="http://schemas.openxmlformats.org/markup-compatibility/2006" xmlns:p14="http://schemas.microsoft.com/office/powerpoint/2010/main">
        <mc:Choice Requires="p14">
          <p:contentPart p14:bwMode="auto" r:id="rId5">
            <p14:nvContentPartPr>
              <p14:cNvPr id="56" name="Ink 55">
                <a:extLst>
                  <a:ext uri="{FF2B5EF4-FFF2-40B4-BE49-F238E27FC236}">
                    <a16:creationId xmlns:a16="http://schemas.microsoft.com/office/drawing/2014/main" id="{5494F687-60EF-EC04-5FB9-34D07BFD3BAD}"/>
                  </a:ext>
                </a:extLst>
              </p14:cNvPr>
              <p14:cNvContentPartPr/>
              <p14:nvPr/>
            </p14:nvContentPartPr>
            <p14:xfrm>
              <a:off x="5656455" y="3578115"/>
              <a:ext cx="1314000" cy="188280"/>
            </p14:xfrm>
          </p:contentPart>
        </mc:Choice>
        <mc:Fallback xmlns="">
          <p:pic>
            <p:nvPicPr>
              <p:cNvPr id="56" name="Ink 55">
                <a:extLst>
                  <a:ext uri="{FF2B5EF4-FFF2-40B4-BE49-F238E27FC236}">
                    <a16:creationId xmlns:a16="http://schemas.microsoft.com/office/drawing/2014/main" id="{5494F687-60EF-EC04-5FB9-34D07BFD3BAD}"/>
                  </a:ext>
                </a:extLst>
              </p:cNvPr>
              <p:cNvPicPr/>
              <p:nvPr/>
            </p:nvPicPr>
            <p:blipFill>
              <a:blip r:embed="rId6"/>
              <a:stretch>
                <a:fillRect/>
              </a:stretch>
            </p:blipFill>
            <p:spPr>
              <a:xfrm>
                <a:off x="5647815" y="3569475"/>
                <a:ext cx="13316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7" name="Ink 56">
                <a:extLst>
                  <a:ext uri="{FF2B5EF4-FFF2-40B4-BE49-F238E27FC236}">
                    <a16:creationId xmlns:a16="http://schemas.microsoft.com/office/drawing/2014/main" id="{D39F1ED4-13B0-7974-0D75-958A15B48E42}"/>
                  </a:ext>
                </a:extLst>
              </p14:cNvPr>
              <p14:cNvContentPartPr/>
              <p14:nvPr/>
            </p14:nvContentPartPr>
            <p14:xfrm>
              <a:off x="6789735" y="2440875"/>
              <a:ext cx="1567800" cy="1104840"/>
            </p14:xfrm>
          </p:contentPart>
        </mc:Choice>
        <mc:Fallback xmlns="">
          <p:pic>
            <p:nvPicPr>
              <p:cNvPr id="57" name="Ink 56">
                <a:extLst>
                  <a:ext uri="{FF2B5EF4-FFF2-40B4-BE49-F238E27FC236}">
                    <a16:creationId xmlns:a16="http://schemas.microsoft.com/office/drawing/2014/main" id="{D39F1ED4-13B0-7974-0D75-958A15B48E42}"/>
                  </a:ext>
                </a:extLst>
              </p:cNvPr>
              <p:cNvPicPr/>
              <p:nvPr/>
            </p:nvPicPr>
            <p:blipFill>
              <a:blip r:embed="rId8"/>
              <a:stretch>
                <a:fillRect/>
              </a:stretch>
            </p:blipFill>
            <p:spPr>
              <a:xfrm>
                <a:off x="6781095" y="2431875"/>
                <a:ext cx="1585440" cy="1122480"/>
              </a:xfrm>
              <a:prstGeom prst="rect">
                <a:avLst/>
              </a:prstGeom>
            </p:spPr>
          </p:pic>
        </mc:Fallback>
      </mc:AlternateContent>
      <p:grpSp>
        <p:nvGrpSpPr>
          <p:cNvPr id="78" name="Group 77">
            <a:extLst>
              <a:ext uri="{FF2B5EF4-FFF2-40B4-BE49-F238E27FC236}">
                <a16:creationId xmlns:a16="http://schemas.microsoft.com/office/drawing/2014/main" id="{A45B6A03-5D6A-2732-4A6A-73A7B114F024}"/>
              </a:ext>
            </a:extLst>
          </p:cNvPr>
          <p:cNvGrpSpPr/>
          <p:nvPr/>
        </p:nvGrpSpPr>
        <p:grpSpPr>
          <a:xfrm>
            <a:off x="8557695" y="2137755"/>
            <a:ext cx="1740960" cy="785520"/>
            <a:chOff x="8557695" y="2137755"/>
            <a:chExt cx="1740960" cy="785520"/>
          </a:xfrm>
        </p:grpSpPr>
        <mc:AlternateContent xmlns:mc="http://schemas.openxmlformats.org/markup-compatibility/2006" xmlns:p14="http://schemas.microsoft.com/office/powerpoint/2010/main">
          <mc:Choice Requires="p14">
            <p:contentPart p14:bwMode="auto" r:id="rId9">
              <p14:nvContentPartPr>
                <p14:cNvPr id="58" name="Ink 57">
                  <a:extLst>
                    <a:ext uri="{FF2B5EF4-FFF2-40B4-BE49-F238E27FC236}">
                      <a16:creationId xmlns:a16="http://schemas.microsoft.com/office/drawing/2014/main" id="{F81DB5D1-7989-EB1A-C4F3-C21C78561027}"/>
                    </a:ext>
                  </a:extLst>
                </p14:cNvPr>
                <p14:cNvContentPartPr/>
                <p14:nvPr/>
              </p14:nvContentPartPr>
              <p14:xfrm>
                <a:off x="8706375" y="2423595"/>
                <a:ext cx="180720" cy="216000"/>
              </p14:xfrm>
            </p:contentPart>
          </mc:Choice>
          <mc:Fallback xmlns="">
            <p:pic>
              <p:nvPicPr>
                <p:cNvPr id="58" name="Ink 57">
                  <a:extLst>
                    <a:ext uri="{FF2B5EF4-FFF2-40B4-BE49-F238E27FC236}">
                      <a16:creationId xmlns:a16="http://schemas.microsoft.com/office/drawing/2014/main" id="{F81DB5D1-7989-EB1A-C4F3-C21C78561027}"/>
                    </a:ext>
                  </a:extLst>
                </p:cNvPr>
                <p:cNvPicPr/>
                <p:nvPr/>
              </p:nvPicPr>
              <p:blipFill>
                <a:blip r:embed="rId10"/>
                <a:stretch>
                  <a:fillRect/>
                </a:stretch>
              </p:blipFill>
              <p:spPr>
                <a:xfrm>
                  <a:off x="8697735" y="2414595"/>
                  <a:ext cx="198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9" name="Ink 58">
                  <a:extLst>
                    <a:ext uri="{FF2B5EF4-FFF2-40B4-BE49-F238E27FC236}">
                      <a16:creationId xmlns:a16="http://schemas.microsoft.com/office/drawing/2014/main" id="{C5EE3975-C387-5B98-FE30-C4E101710323}"/>
                    </a:ext>
                  </a:extLst>
                </p14:cNvPr>
                <p14:cNvContentPartPr/>
                <p14:nvPr/>
              </p14:nvContentPartPr>
              <p14:xfrm>
                <a:off x="8735175" y="2401275"/>
                <a:ext cx="133200" cy="20160"/>
              </p14:xfrm>
            </p:contentPart>
          </mc:Choice>
          <mc:Fallback xmlns="">
            <p:pic>
              <p:nvPicPr>
                <p:cNvPr id="59" name="Ink 58">
                  <a:extLst>
                    <a:ext uri="{FF2B5EF4-FFF2-40B4-BE49-F238E27FC236}">
                      <a16:creationId xmlns:a16="http://schemas.microsoft.com/office/drawing/2014/main" id="{C5EE3975-C387-5B98-FE30-C4E101710323}"/>
                    </a:ext>
                  </a:extLst>
                </p:cNvPr>
                <p:cNvPicPr/>
                <p:nvPr/>
              </p:nvPicPr>
              <p:blipFill>
                <a:blip r:embed="rId12"/>
                <a:stretch>
                  <a:fillRect/>
                </a:stretch>
              </p:blipFill>
              <p:spPr>
                <a:xfrm>
                  <a:off x="8726535" y="2392635"/>
                  <a:ext cx="150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a:extLst>
                    <a:ext uri="{FF2B5EF4-FFF2-40B4-BE49-F238E27FC236}">
                      <a16:creationId xmlns:a16="http://schemas.microsoft.com/office/drawing/2014/main" id="{99C4681F-543F-206F-B386-5C5F26210C89}"/>
                    </a:ext>
                  </a:extLst>
                </p14:cNvPr>
                <p14:cNvContentPartPr/>
                <p14:nvPr/>
              </p14:nvContentPartPr>
              <p14:xfrm>
                <a:off x="8731575" y="2551395"/>
                <a:ext cx="123120" cy="9000"/>
              </p14:xfrm>
            </p:contentPart>
          </mc:Choice>
          <mc:Fallback xmlns="">
            <p:pic>
              <p:nvPicPr>
                <p:cNvPr id="60" name="Ink 59">
                  <a:extLst>
                    <a:ext uri="{FF2B5EF4-FFF2-40B4-BE49-F238E27FC236}">
                      <a16:creationId xmlns:a16="http://schemas.microsoft.com/office/drawing/2014/main" id="{99C4681F-543F-206F-B386-5C5F26210C89}"/>
                    </a:ext>
                  </a:extLst>
                </p:cNvPr>
                <p:cNvPicPr/>
                <p:nvPr/>
              </p:nvPicPr>
              <p:blipFill>
                <a:blip r:embed="rId14"/>
                <a:stretch>
                  <a:fillRect/>
                </a:stretch>
              </p:blipFill>
              <p:spPr>
                <a:xfrm>
                  <a:off x="8722935" y="2542395"/>
                  <a:ext cx="140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1" name="Ink 60">
                  <a:extLst>
                    <a:ext uri="{FF2B5EF4-FFF2-40B4-BE49-F238E27FC236}">
                      <a16:creationId xmlns:a16="http://schemas.microsoft.com/office/drawing/2014/main" id="{A7998CB1-B2AF-F7A5-2CEE-4085B8BBA96C}"/>
                    </a:ext>
                  </a:extLst>
                </p14:cNvPr>
                <p14:cNvContentPartPr/>
                <p14:nvPr/>
              </p14:nvContentPartPr>
              <p14:xfrm>
                <a:off x="9023895" y="2475435"/>
                <a:ext cx="11160" cy="151920"/>
              </p14:xfrm>
            </p:contentPart>
          </mc:Choice>
          <mc:Fallback xmlns="">
            <p:pic>
              <p:nvPicPr>
                <p:cNvPr id="61" name="Ink 60">
                  <a:extLst>
                    <a:ext uri="{FF2B5EF4-FFF2-40B4-BE49-F238E27FC236}">
                      <a16:creationId xmlns:a16="http://schemas.microsoft.com/office/drawing/2014/main" id="{A7998CB1-B2AF-F7A5-2CEE-4085B8BBA96C}"/>
                    </a:ext>
                  </a:extLst>
                </p:cNvPr>
                <p:cNvPicPr/>
                <p:nvPr/>
              </p:nvPicPr>
              <p:blipFill>
                <a:blip r:embed="rId16"/>
                <a:stretch>
                  <a:fillRect/>
                </a:stretch>
              </p:blipFill>
              <p:spPr>
                <a:xfrm>
                  <a:off x="9015255" y="2466795"/>
                  <a:ext cx="28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2" name="Ink 61">
                  <a:extLst>
                    <a:ext uri="{FF2B5EF4-FFF2-40B4-BE49-F238E27FC236}">
                      <a16:creationId xmlns:a16="http://schemas.microsoft.com/office/drawing/2014/main" id="{A7D80627-FFED-2354-5272-CE826080A4FA}"/>
                    </a:ext>
                  </a:extLst>
                </p14:cNvPr>
                <p14:cNvContentPartPr/>
                <p14:nvPr/>
              </p14:nvContentPartPr>
              <p14:xfrm>
                <a:off x="8951895" y="2549595"/>
                <a:ext cx="137520" cy="19440"/>
              </p14:xfrm>
            </p:contentPart>
          </mc:Choice>
          <mc:Fallback xmlns="">
            <p:pic>
              <p:nvPicPr>
                <p:cNvPr id="62" name="Ink 61">
                  <a:extLst>
                    <a:ext uri="{FF2B5EF4-FFF2-40B4-BE49-F238E27FC236}">
                      <a16:creationId xmlns:a16="http://schemas.microsoft.com/office/drawing/2014/main" id="{A7D80627-FFED-2354-5272-CE826080A4FA}"/>
                    </a:ext>
                  </a:extLst>
                </p:cNvPr>
                <p:cNvPicPr/>
                <p:nvPr/>
              </p:nvPicPr>
              <p:blipFill>
                <a:blip r:embed="rId18"/>
                <a:stretch>
                  <a:fillRect/>
                </a:stretch>
              </p:blipFill>
              <p:spPr>
                <a:xfrm>
                  <a:off x="8942895" y="2540595"/>
                  <a:ext cx="155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3" name="Ink 62">
                  <a:extLst>
                    <a:ext uri="{FF2B5EF4-FFF2-40B4-BE49-F238E27FC236}">
                      <a16:creationId xmlns:a16="http://schemas.microsoft.com/office/drawing/2014/main" id="{6357CDE3-3364-D6A5-4F97-44DA934BFC7E}"/>
                    </a:ext>
                  </a:extLst>
                </p14:cNvPr>
                <p14:cNvContentPartPr/>
                <p14:nvPr/>
              </p14:nvContentPartPr>
              <p14:xfrm>
                <a:off x="9216855" y="2401995"/>
                <a:ext cx="31320" cy="212040"/>
              </p14:xfrm>
            </p:contentPart>
          </mc:Choice>
          <mc:Fallback xmlns="">
            <p:pic>
              <p:nvPicPr>
                <p:cNvPr id="63" name="Ink 62">
                  <a:extLst>
                    <a:ext uri="{FF2B5EF4-FFF2-40B4-BE49-F238E27FC236}">
                      <a16:creationId xmlns:a16="http://schemas.microsoft.com/office/drawing/2014/main" id="{6357CDE3-3364-D6A5-4F97-44DA934BFC7E}"/>
                    </a:ext>
                  </a:extLst>
                </p:cNvPr>
                <p:cNvPicPr/>
                <p:nvPr/>
              </p:nvPicPr>
              <p:blipFill>
                <a:blip r:embed="rId20"/>
                <a:stretch>
                  <a:fillRect/>
                </a:stretch>
              </p:blipFill>
              <p:spPr>
                <a:xfrm>
                  <a:off x="9207855" y="2392995"/>
                  <a:ext cx="489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4" name="Ink 63">
                  <a:extLst>
                    <a:ext uri="{FF2B5EF4-FFF2-40B4-BE49-F238E27FC236}">
                      <a16:creationId xmlns:a16="http://schemas.microsoft.com/office/drawing/2014/main" id="{0A526C8A-C9E4-5E00-2BE6-6AA357DDE5CE}"/>
                    </a:ext>
                  </a:extLst>
                </p14:cNvPr>
                <p14:cNvContentPartPr/>
                <p14:nvPr/>
              </p14:nvContentPartPr>
              <p14:xfrm>
                <a:off x="9197415" y="2376075"/>
                <a:ext cx="134280" cy="45720"/>
              </p14:xfrm>
            </p:contentPart>
          </mc:Choice>
          <mc:Fallback xmlns="">
            <p:pic>
              <p:nvPicPr>
                <p:cNvPr id="64" name="Ink 63">
                  <a:extLst>
                    <a:ext uri="{FF2B5EF4-FFF2-40B4-BE49-F238E27FC236}">
                      <a16:creationId xmlns:a16="http://schemas.microsoft.com/office/drawing/2014/main" id="{0A526C8A-C9E4-5E00-2BE6-6AA357DDE5CE}"/>
                    </a:ext>
                  </a:extLst>
                </p:cNvPr>
                <p:cNvPicPr/>
                <p:nvPr/>
              </p:nvPicPr>
              <p:blipFill>
                <a:blip r:embed="rId22"/>
                <a:stretch>
                  <a:fillRect/>
                </a:stretch>
              </p:blipFill>
              <p:spPr>
                <a:xfrm>
                  <a:off x="9188415" y="2367435"/>
                  <a:ext cx="1519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5" name="Ink 64">
                  <a:extLst>
                    <a:ext uri="{FF2B5EF4-FFF2-40B4-BE49-F238E27FC236}">
                      <a16:creationId xmlns:a16="http://schemas.microsoft.com/office/drawing/2014/main" id="{0E979453-D578-34EB-1B55-7598670EB93C}"/>
                    </a:ext>
                  </a:extLst>
                </p14:cNvPr>
                <p14:cNvContentPartPr/>
                <p14:nvPr/>
              </p14:nvContentPartPr>
              <p14:xfrm>
                <a:off x="9229815" y="2486235"/>
                <a:ext cx="133920" cy="28440"/>
              </p14:xfrm>
            </p:contentPart>
          </mc:Choice>
          <mc:Fallback xmlns="">
            <p:pic>
              <p:nvPicPr>
                <p:cNvPr id="65" name="Ink 64">
                  <a:extLst>
                    <a:ext uri="{FF2B5EF4-FFF2-40B4-BE49-F238E27FC236}">
                      <a16:creationId xmlns:a16="http://schemas.microsoft.com/office/drawing/2014/main" id="{0E979453-D578-34EB-1B55-7598670EB93C}"/>
                    </a:ext>
                  </a:extLst>
                </p:cNvPr>
                <p:cNvPicPr/>
                <p:nvPr/>
              </p:nvPicPr>
              <p:blipFill>
                <a:blip r:embed="rId24"/>
                <a:stretch>
                  <a:fillRect/>
                </a:stretch>
              </p:blipFill>
              <p:spPr>
                <a:xfrm>
                  <a:off x="9220815" y="2477595"/>
                  <a:ext cx="151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0" name="Ink 69">
                  <a:extLst>
                    <a:ext uri="{FF2B5EF4-FFF2-40B4-BE49-F238E27FC236}">
                      <a16:creationId xmlns:a16="http://schemas.microsoft.com/office/drawing/2014/main" id="{1CD14E82-6942-99F9-86DF-3F9112FEA7F3}"/>
                    </a:ext>
                  </a:extLst>
                </p14:cNvPr>
                <p14:cNvContentPartPr/>
                <p14:nvPr/>
              </p14:nvContentPartPr>
              <p14:xfrm>
                <a:off x="8557695" y="2225955"/>
                <a:ext cx="203040" cy="551160"/>
              </p14:xfrm>
            </p:contentPart>
          </mc:Choice>
          <mc:Fallback xmlns="">
            <p:pic>
              <p:nvPicPr>
                <p:cNvPr id="70" name="Ink 69">
                  <a:extLst>
                    <a:ext uri="{FF2B5EF4-FFF2-40B4-BE49-F238E27FC236}">
                      <a16:creationId xmlns:a16="http://schemas.microsoft.com/office/drawing/2014/main" id="{1CD14E82-6942-99F9-86DF-3F9112FEA7F3}"/>
                    </a:ext>
                  </a:extLst>
                </p:cNvPr>
                <p:cNvPicPr/>
                <p:nvPr/>
              </p:nvPicPr>
              <p:blipFill>
                <a:blip r:embed="rId26"/>
                <a:stretch>
                  <a:fillRect/>
                </a:stretch>
              </p:blipFill>
              <p:spPr>
                <a:xfrm>
                  <a:off x="8549055" y="2217315"/>
                  <a:ext cx="22068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1" name="Ink 70">
                  <a:extLst>
                    <a:ext uri="{FF2B5EF4-FFF2-40B4-BE49-F238E27FC236}">
                      <a16:creationId xmlns:a16="http://schemas.microsoft.com/office/drawing/2014/main" id="{498492E5-8FBF-7946-1F89-2AFEB750A0A6}"/>
                    </a:ext>
                  </a:extLst>
                </p14:cNvPr>
                <p14:cNvContentPartPr/>
                <p14:nvPr/>
              </p14:nvContentPartPr>
              <p14:xfrm>
                <a:off x="9334935" y="2204715"/>
                <a:ext cx="220320" cy="546840"/>
              </p14:xfrm>
            </p:contentPart>
          </mc:Choice>
          <mc:Fallback xmlns="">
            <p:pic>
              <p:nvPicPr>
                <p:cNvPr id="71" name="Ink 70">
                  <a:extLst>
                    <a:ext uri="{FF2B5EF4-FFF2-40B4-BE49-F238E27FC236}">
                      <a16:creationId xmlns:a16="http://schemas.microsoft.com/office/drawing/2014/main" id="{498492E5-8FBF-7946-1F89-2AFEB750A0A6}"/>
                    </a:ext>
                  </a:extLst>
                </p:cNvPr>
                <p:cNvPicPr/>
                <p:nvPr/>
              </p:nvPicPr>
              <p:blipFill>
                <a:blip r:embed="rId28"/>
                <a:stretch>
                  <a:fillRect/>
                </a:stretch>
              </p:blipFill>
              <p:spPr>
                <a:xfrm>
                  <a:off x="9326295" y="2196075"/>
                  <a:ext cx="23796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2" name="Ink 71">
                  <a:extLst>
                    <a:ext uri="{FF2B5EF4-FFF2-40B4-BE49-F238E27FC236}">
                      <a16:creationId xmlns:a16="http://schemas.microsoft.com/office/drawing/2014/main" id="{08298D89-A555-3ACE-58E5-DC4235F5A4AB}"/>
                    </a:ext>
                  </a:extLst>
                </p14:cNvPr>
                <p14:cNvContentPartPr/>
                <p14:nvPr/>
              </p14:nvContentPartPr>
              <p14:xfrm>
                <a:off x="9648135" y="2174475"/>
                <a:ext cx="166680" cy="748800"/>
              </p14:xfrm>
            </p:contentPart>
          </mc:Choice>
          <mc:Fallback xmlns="">
            <p:pic>
              <p:nvPicPr>
                <p:cNvPr id="72" name="Ink 71">
                  <a:extLst>
                    <a:ext uri="{FF2B5EF4-FFF2-40B4-BE49-F238E27FC236}">
                      <a16:creationId xmlns:a16="http://schemas.microsoft.com/office/drawing/2014/main" id="{08298D89-A555-3ACE-58E5-DC4235F5A4AB}"/>
                    </a:ext>
                  </a:extLst>
                </p:cNvPr>
                <p:cNvPicPr/>
                <p:nvPr/>
              </p:nvPicPr>
              <p:blipFill>
                <a:blip r:embed="rId30"/>
                <a:stretch>
                  <a:fillRect/>
                </a:stretch>
              </p:blipFill>
              <p:spPr>
                <a:xfrm>
                  <a:off x="9639135" y="2165835"/>
                  <a:ext cx="184320" cy="76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3" name="Ink 72">
                  <a:extLst>
                    <a:ext uri="{FF2B5EF4-FFF2-40B4-BE49-F238E27FC236}">
                      <a16:creationId xmlns:a16="http://schemas.microsoft.com/office/drawing/2014/main" id="{36698774-63B6-BB9F-AD75-A8B2A012581E}"/>
                    </a:ext>
                  </a:extLst>
                </p14:cNvPr>
                <p14:cNvContentPartPr/>
                <p14:nvPr/>
              </p14:nvContentPartPr>
              <p14:xfrm>
                <a:off x="9834975" y="2376435"/>
                <a:ext cx="196200" cy="158040"/>
              </p14:xfrm>
            </p:contentPart>
          </mc:Choice>
          <mc:Fallback xmlns="">
            <p:pic>
              <p:nvPicPr>
                <p:cNvPr id="73" name="Ink 72">
                  <a:extLst>
                    <a:ext uri="{FF2B5EF4-FFF2-40B4-BE49-F238E27FC236}">
                      <a16:creationId xmlns:a16="http://schemas.microsoft.com/office/drawing/2014/main" id="{36698774-63B6-BB9F-AD75-A8B2A012581E}"/>
                    </a:ext>
                  </a:extLst>
                </p:cNvPr>
                <p:cNvPicPr/>
                <p:nvPr/>
              </p:nvPicPr>
              <p:blipFill>
                <a:blip r:embed="rId32"/>
                <a:stretch>
                  <a:fillRect/>
                </a:stretch>
              </p:blipFill>
              <p:spPr>
                <a:xfrm>
                  <a:off x="9826335" y="2367795"/>
                  <a:ext cx="2138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5" name="Ink 74">
                  <a:extLst>
                    <a:ext uri="{FF2B5EF4-FFF2-40B4-BE49-F238E27FC236}">
                      <a16:creationId xmlns:a16="http://schemas.microsoft.com/office/drawing/2014/main" id="{508591B6-1E03-CDB2-35CC-F7EB5ECE9198}"/>
                    </a:ext>
                  </a:extLst>
                </p14:cNvPr>
                <p14:cNvContentPartPr/>
                <p14:nvPr/>
              </p14:nvContentPartPr>
              <p14:xfrm>
                <a:off x="10063575" y="2217675"/>
                <a:ext cx="65160" cy="151920"/>
              </p14:xfrm>
            </p:contentPart>
          </mc:Choice>
          <mc:Fallback xmlns="">
            <p:pic>
              <p:nvPicPr>
                <p:cNvPr id="75" name="Ink 74">
                  <a:extLst>
                    <a:ext uri="{FF2B5EF4-FFF2-40B4-BE49-F238E27FC236}">
                      <a16:creationId xmlns:a16="http://schemas.microsoft.com/office/drawing/2014/main" id="{508591B6-1E03-CDB2-35CC-F7EB5ECE9198}"/>
                    </a:ext>
                  </a:extLst>
                </p:cNvPr>
                <p:cNvPicPr/>
                <p:nvPr/>
              </p:nvPicPr>
              <p:blipFill>
                <a:blip r:embed="rId34"/>
                <a:stretch>
                  <a:fillRect/>
                </a:stretch>
              </p:blipFill>
              <p:spPr>
                <a:xfrm>
                  <a:off x="10054575" y="2209035"/>
                  <a:ext cx="82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6" name="Ink 75">
                  <a:extLst>
                    <a:ext uri="{FF2B5EF4-FFF2-40B4-BE49-F238E27FC236}">
                      <a16:creationId xmlns:a16="http://schemas.microsoft.com/office/drawing/2014/main" id="{6D2251EC-578E-393A-003C-F5FFACCC0249}"/>
                    </a:ext>
                  </a:extLst>
                </p14:cNvPr>
                <p14:cNvContentPartPr/>
                <p14:nvPr/>
              </p14:nvContentPartPr>
              <p14:xfrm>
                <a:off x="10113975" y="2317395"/>
                <a:ext cx="50760" cy="52200"/>
              </p14:xfrm>
            </p:contentPart>
          </mc:Choice>
          <mc:Fallback xmlns="">
            <p:pic>
              <p:nvPicPr>
                <p:cNvPr id="76" name="Ink 75">
                  <a:extLst>
                    <a:ext uri="{FF2B5EF4-FFF2-40B4-BE49-F238E27FC236}">
                      <a16:creationId xmlns:a16="http://schemas.microsoft.com/office/drawing/2014/main" id="{6D2251EC-578E-393A-003C-F5FFACCC0249}"/>
                    </a:ext>
                  </a:extLst>
                </p:cNvPr>
                <p:cNvPicPr/>
                <p:nvPr/>
              </p:nvPicPr>
              <p:blipFill>
                <a:blip r:embed="rId36"/>
                <a:stretch>
                  <a:fillRect/>
                </a:stretch>
              </p:blipFill>
              <p:spPr>
                <a:xfrm>
                  <a:off x="10105335" y="2308755"/>
                  <a:ext cx="684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7" name="Ink 76">
                  <a:extLst>
                    <a:ext uri="{FF2B5EF4-FFF2-40B4-BE49-F238E27FC236}">
                      <a16:creationId xmlns:a16="http://schemas.microsoft.com/office/drawing/2014/main" id="{38163331-E96B-7BFE-0D7E-0E5AC2EC1F71}"/>
                    </a:ext>
                  </a:extLst>
                </p14:cNvPr>
                <p14:cNvContentPartPr/>
                <p14:nvPr/>
              </p14:nvContentPartPr>
              <p14:xfrm>
                <a:off x="10168335" y="2137755"/>
                <a:ext cx="130320" cy="763920"/>
              </p14:xfrm>
            </p:contentPart>
          </mc:Choice>
          <mc:Fallback xmlns="">
            <p:pic>
              <p:nvPicPr>
                <p:cNvPr id="77" name="Ink 76">
                  <a:extLst>
                    <a:ext uri="{FF2B5EF4-FFF2-40B4-BE49-F238E27FC236}">
                      <a16:creationId xmlns:a16="http://schemas.microsoft.com/office/drawing/2014/main" id="{38163331-E96B-7BFE-0D7E-0E5AC2EC1F71}"/>
                    </a:ext>
                  </a:extLst>
                </p:cNvPr>
                <p:cNvPicPr/>
                <p:nvPr/>
              </p:nvPicPr>
              <p:blipFill>
                <a:blip r:embed="rId38"/>
                <a:stretch>
                  <a:fillRect/>
                </a:stretch>
              </p:blipFill>
              <p:spPr>
                <a:xfrm>
                  <a:off x="10159335" y="2128755"/>
                  <a:ext cx="147960" cy="781560"/>
                </a:xfrm>
                <a:prstGeom prst="rect">
                  <a:avLst/>
                </a:prstGeom>
              </p:spPr>
            </p:pic>
          </mc:Fallback>
        </mc:AlternateContent>
      </p:grpSp>
      <p:grpSp>
        <p:nvGrpSpPr>
          <p:cNvPr id="81" name="Group 80">
            <a:extLst>
              <a:ext uri="{FF2B5EF4-FFF2-40B4-BE49-F238E27FC236}">
                <a16:creationId xmlns:a16="http://schemas.microsoft.com/office/drawing/2014/main" id="{1F82C2BE-7D6E-AB21-77ED-074644B1DE1D}"/>
              </a:ext>
            </a:extLst>
          </p:cNvPr>
          <p:cNvGrpSpPr/>
          <p:nvPr/>
        </p:nvGrpSpPr>
        <p:grpSpPr>
          <a:xfrm>
            <a:off x="7908615" y="4093275"/>
            <a:ext cx="509400" cy="132480"/>
            <a:chOff x="7908615" y="4093275"/>
            <a:chExt cx="509400" cy="132480"/>
          </a:xfrm>
        </p:grpSpPr>
        <mc:AlternateContent xmlns:mc="http://schemas.openxmlformats.org/markup-compatibility/2006" xmlns:p14="http://schemas.microsoft.com/office/powerpoint/2010/main">
          <mc:Choice Requires="p14">
            <p:contentPart p14:bwMode="auto" r:id="rId39">
              <p14:nvContentPartPr>
                <p14:cNvPr id="79" name="Ink 78">
                  <a:extLst>
                    <a:ext uri="{FF2B5EF4-FFF2-40B4-BE49-F238E27FC236}">
                      <a16:creationId xmlns:a16="http://schemas.microsoft.com/office/drawing/2014/main" id="{002F6E06-44CB-049A-5F80-3AA0D0663082}"/>
                    </a:ext>
                  </a:extLst>
                </p14:cNvPr>
                <p14:cNvContentPartPr/>
                <p14:nvPr/>
              </p14:nvContentPartPr>
              <p14:xfrm>
                <a:off x="7970175" y="4127835"/>
                <a:ext cx="447840" cy="97920"/>
              </p14:xfrm>
            </p:contentPart>
          </mc:Choice>
          <mc:Fallback xmlns="">
            <p:pic>
              <p:nvPicPr>
                <p:cNvPr id="79" name="Ink 78">
                  <a:extLst>
                    <a:ext uri="{FF2B5EF4-FFF2-40B4-BE49-F238E27FC236}">
                      <a16:creationId xmlns:a16="http://schemas.microsoft.com/office/drawing/2014/main" id="{002F6E06-44CB-049A-5F80-3AA0D0663082}"/>
                    </a:ext>
                  </a:extLst>
                </p:cNvPr>
                <p:cNvPicPr/>
                <p:nvPr/>
              </p:nvPicPr>
              <p:blipFill>
                <a:blip r:embed="rId40"/>
                <a:stretch>
                  <a:fillRect/>
                </a:stretch>
              </p:blipFill>
              <p:spPr>
                <a:xfrm>
                  <a:off x="7961175" y="4118835"/>
                  <a:ext cx="465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0" name="Ink 79">
                  <a:extLst>
                    <a:ext uri="{FF2B5EF4-FFF2-40B4-BE49-F238E27FC236}">
                      <a16:creationId xmlns:a16="http://schemas.microsoft.com/office/drawing/2014/main" id="{9B9BE453-EE19-D9CF-CC5D-4BCB9E4F6A21}"/>
                    </a:ext>
                  </a:extLst>
                </p14:cNvPr>
                <p14:cNvContentPartPr/>
                <p14:nvPr/>
              </p14:nvContentPartPr>
              <p14:xfrm>
                <a:off x="7908615" y="4093275"/>
                <a:ext cx="148320" cy="117360"/>
              </p14:xfrm>
            </p:contentPart>
          </mc:Choice>
          <mc:Fallback xmlns="">
            <p:pic>
              <p:nvPicPr>
                <p:cNvPr id="80" name="Ink 79">
                  <a:extLst>
                    <a:ext uri="{FF2B5EF4-FFF2-40B4-BE49-F238E27FC236}">
                      <a16:creationId xmlns:a16="http://schemas.microsoft.com/office/drawing/2014/main" id="{9B9BE453-EE19-D9CF-CC5D-4BCB9E4F6A21}"/>
                    </a:ext>
                  </a:extLst>
                </p:cNvPr>
                <p:cNvPicPr/>
                <p:nvPr/>
              </p:nvPicPr>
              <p:blipFill>
                <a:blip r:embed="rId42"/>
                <a:stretch>
                  <a:fillRect/>
                </a:stretch>
              </p:blipFill>
              <p:spPr>
                <a:xfrm>
                  <a:off x="7899975" y="4084275"/>
                  <a:ext cx="165960" cy="135000"/>
                </a:xfrm>
                <a:prstGeom prst="rect">
                  <a:avLst/>
                </a:prstGeom>
              </p:spPr>
            </p:pic>
          </mc:Fallback>
        </mc:AlternateContent>
      </p:grpSp>
      <p:grpSp>
        <p:nvGrpSpPr>
          <p:cNvPr id="85" name="Group 84">
            <a:extLst>
              <a:ext uri="{FF2B5EF4-FFF2-40B4-BE49-F238E27FC236}">
                <a16:creationId xmlns:a16="http://schemas.microsoft.com/office/drawing/2014/main" id="{0C5B29BA-7DC8-546F-34A6-05DF136C06CE}"/>
              </a:ext>
            </a:extLst>
          </p:cNvPr>
          <p:cNvGrpSpPr/>
          <p:nvPr/>
        </p:nvGrpSpPr>
        <p:grpSpPr>
          <a:xfrm>
            <a:off x="8594415" y="3987075"/>
            <a:ext cx="285840" cy="304920"/>
            <a:chOff x="8594415" y="3987075"/>
            <a:chExt cx="285840" cy="304920"/>
          </a:xfrm>
        </p:grpSpPr>
        <mc:AlternateContent xmlns:mc="http://schemas.openxmlformats.org/markup-compatibility/2006" xmlns:p14="http://schemas.microsoft.com/office/powerpoint/2010/main">
          <mc:Choice Requires="p14">
            <p:contentPart p14:bwMode="auto" r:id="rId43">
              <p14:nvContentPartPr>
                <p14:cNvPr id="82" name="Ink 81">
                  <a:extLst>
                    <a:ext uri="{FF2B5EF4-FFF2-40B4-BE49-F238E27FC236}">
                      <a16:creationId xmlns:a16="http://schemas.microsoft.com/office/drawing/2014/main" id="{ED5657B0-5D8B-476C-738A-C9902BB7D63A}"/>
                    </a:ext>
                  </a:extLst>
                </p14:cNvPr>
                <p14:cNvContentPartPr/>
                <p14:nvPr/>
              </p14:nvContentPartPr>
              <p14:xfrm>
                <a:off x="8594415" y="4088595"/>
                <a:ext cx="130320" cy="203400"/>
              </p14:xfrm>
            </p:contentPart>
          </mc:Choice>
          <mc:Fallback xmlns="">
            <p:pic>
              <p:nvPicPr>
                <p:cNvPr id="82" name="Ink 81">
                  <a:extLst>
                    <a:ext uri="{FF2B5EF4-FFF2-40B4-BE49-F238E27FC236}">
                      <a16:creationId xmlns:a16="http://schemas.microsoft.com/office/drawing/2014/main" id="{ED5657B0-5D8B-476C-738A-C9902BB7D63A}"/>
                    </a:ext>
                  </a:extLst>
                </p:cNvPr>
                <p:cNvPicPr/>
                <p:nvPr/>
              </p:nvPicPr>
              <p:blipFill>
                <a:blip r:embed="rId44"/>
                <a:stretch>
                  <a:fillRect/>
                </a:stretch>
              </p:blipFill>
              <p:spPr>
                <a:xfrm>
                  <a:off x="8585775" y="4079955"/>
                  <a:ext cx="1479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3" name="Ink 82">
                  <a:extLst>
                    <a:ext uri="{FF2B5EF4-FFF2-40B4-BE49-F238E27FC236}">
                      <a16:creationId xmlns:a16="http://schemas.microsoft.com/office/drawing/2014/main" id="{4E3D848B-27E8-9F7B-717A-95F6F04E9747}"/>
                    </a:ext>
                  </a:extLst>
                </p14:cNvPr>
                <p14:cNvContentPartPr/>
                <p14:nvPr/>
              </p14:nvContentPartPr>
              <p14:xfrm>
                <a:off x="8741655" y="4041075"/>
                <a:ext cx="66240" cy="8280"/>
              </p14:xfrm>
            </p:contentPart>
          </mc:Choice>
          <mc:Fallback xmlns="">
            <p:pic>
              <p:nvPicPr>
                <p:cNvPr id="83" name="Ink 82">
                  <a:extLst>
                    <a:ext uri="{FF2B5EF4-FFF2-40B4-BE49-F238E27FC236}">
                      <a16:creationId xmlns:a16="http://schemas.microsoft.com/office/drawing/2014/main" id="{4E3D848B-27E8-9F7B-717A-95F6F04E9747}"/>
                    </a:ext>
                  </a:extLst>
                </p:cNvPr>
                <p:cNvPicPr/>
                <p:nvPr/>
              </p:nvPicPr>
              <p:blipFill>
                <a:blip r:embed="rId46"/>
                <a:stretch>
                  <a:fillRect/>
                </a:stretch>
              </p:blipFill>
              <p:spPr>
                <a:xfrm>
                  <a:off x="8732655" y="4032435"/>
                  <a:ext cx="838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4" name="Ink 83">
                  <a:extLst>
                    <a:ext uri="{FF2B5EF4-FFF2-40B4-BE49-F238E27FC236}">
                      <a16:creationId xmlns:a16="http://schemas.microsoft.com/office/drawing/2014/main" id="{DB2F14E4-1133-C475-FEB5-4E96A929F40B}"/>
                    </a:ext>
                  </a:extLst>
                </p14:cNvPr>
                <p14:cNvContentPartPr/>
                <p14:nvPr/>
              </p14:nvContentPartPr>
              <p14:xfrm>
                <a:off x="8861535" y="3987075"/>
                <a:ext cx="18720" cy="93600"/>
              </p14:xfrm>
            </p:contentPart>
          </mc:Choice>
          <mc:Fallback xmlns="">
            <p:pic>
              <p:nvPicPr>
                <p:cNvPr id="84" name="Ink 83">
                  <a:extLst>
                    <a:ext uri="{FF2B5EF4-FFF2-40B4-BE49-F238E27FC236}">
                      <a16:creationId xmlns:a16="http://schemas.microsoft.com/office/drawing/2014/main" id="{DB2F14E4-1133-C475-FEB5-4E96A929F40B}"/>
                    </a:ext>
                  </a:extLst>
                </p:cNvPr>
                <p:cNvPicPr/>
                <p:nvPr/>
              </p:nvPicPr>
              <p:blipFill>
                <a:blip r:embed="rId48"/>
                <a:stretch>
                  <a:fillRect/>
                </a:stretch>
              </p:blipFill>
              <p:spPr>
                <a:xfrm>
                  <a:off x="8852535" y="3978075"/>
                  <a:ext cx="36360" cy="111240"/>
                </a:xfrm>
                <a:prstGeom prst="rect">
                  <a:avLst/>
                </a:prstGeom>
              </p:spPr>
            </p:pic>
          </mc:Fallback>
        </mc:AlternateContent>
      </p:grpSp>
    </p:spTree>
    <p:extLst>
      <p:ext uri="{BB962C8B-B14F-4D97-AF65-F5344CB8AC3E}">
        <p14:creationId xmlns:p14="http://schemas.microsoft.com/office/powerpoint/2010/main" val="4139156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DECDE-B0E6-98B4-A4E0-0F3BD949F1C5}"/>
              </a:ext>
            </a:extLst>
          </p:cNvPr>
          <p:cNvSpPr>
            <a:spLocks noGrp="1"/>
          </p:cNvSpPr>
          <p:nvPr>
            <p:ph type="title"/>
          </p:nvPr>
        </p:nvSpPr>
        <p:spPr/>
        <p:txBody>
          <a:bodyPr/>
          <a:lstStyle/>
          <a:p>
            <a:r>
              <a:rPr lang="en-US" dirty="0"/>
              <a:t>Gauss Seidel algorithm</a:t>
            </a:r>
          </a:p>
        </p:txBody>
      </p:sp>
      <p:sp>
        <p:nvSpPr>
          <p:cNvPr id="3" name="Footer Placeholder 2">
            <a:extLst>
              <a:ext uri="{FF2B5EF4-FFF2-40B4-BE49-F238E27FC236}">
                <a16:creationId xmlns:a16="http://schemas.microsoft.com/office/drawing/2014/main" id="{303F98E1-9FD9-9DB3-580D-F74D3B29BB45}"/>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B482A901-4B1B-5191-5107-599CF3982ABE}"/>
              </a:ext>
            </a:extLst>
          </p:cNvPr>
          <p:cNvSpPr>
            <a:spLocks noGrp="1"/>
          </p:cNvSpPr>
          <p:nvPr>
            <p:ph type="sldNum" sz="quarter" idx="11"/>
          </p:nvPr>
        </p:nvSpPr>
        <p:spPr/>
        <p:txBody>
          <a:bodyPr/>
          <a:lstStyle/>
          <a:p>
            <a:r>
              <a:rPr lang="en-US"/>
              <a:t>Page </a:t>
            </a:r>
            <a:fld id="{15EBE321-CBB1-4E91-BD14-37C8D44326FB}" type="slidenum">
              <a:rPr lang="en-US" smtClean="0"/>
              <a:pPr/>
              <a:t>49</a:t>
            </a:fld>
            <a:endParaRPr lang="en-US"/>
          </a:p>
        </p:txBody>
      </p:sp>
      <p:pic>
        <p:nvPicPr>
          <p:cNvPr id="7" name="Content Placeholder 6" descr="A close-up of a math equation&#10;&#10;Description automatically generated">
            <a:extLst>
              <a:ext uri="{FF2B5EF4-FFF2-40B4-BE49-F238E27FC236}">
                <a16:creationId xmlns:a16="http://schemas.microsoft.com/office/drawing/2014/main" id="{A52DEC78-B8C6-6A46-CD3B-67851B0FB0A9}"/>
              </a:ext>
            </a:extLst>
          </p:cNvPr>
          <p:cNvPicPr>
            <a:picLocks noGrp="1" noChangeAspect="1"/>
          </p:cNvPicPr>
          <p:nvPr>
            <p:ph idx="1"/>
          </p:nvPr>
        </p:nvPicPr>
        <p:blipFill>
          <a:blip r:embed="rId2"/>
          <a:stretch>
            <a:fillRect/>
          </a:stretch>
        </p:blipFill>
        <p:spPr>
          <a:xfrm>
            <a:off x="735162" y="2741645"/>
            <a:ext cx="10515600" cy="1882310"/>
          </a:xfrm>
        </p:spPr>
      </p:pic>
      <p:sp>
        <p:nvSpPr>
          <p:cNvPr id="8" name="Rectangle 7">
            <a:extLst>
              <a:ext uri="{FF2B5EF4-FFF2-40B4-BE49-F238E27FC236}">
                <a16:creationId xmlns:a16="http://schemas.microsoft.com/office/drawing/2014/main" id="{7BF21204-49C1-B247-2258-ECD55C051567}"/>
              </a:ext>
            </a:extLst>
          </p:cNvPr>
          <p:cNvSpPr/>
          <p:nvPr/>
        </p:nvSpPr>
        <p:spPr>
          <a:xfrm>
            <a:off x="735162" y="2194445"/>
            <a:ext cx="10515599" cy="54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b="1" dirty="0"/>
              <a:t>Pseudo code</a:t>
            </a:r>
          </a:p>
        </p:txBody>
      </p:sp>
      <p:pic>
        <p:nvPicPr>
          <p:cNvPr id="10" name="Picture 9" descr="A close up of a logo&#10;&#10;Description automatically generated">
            <a:extLst>
              <a:ext uri="{FF2B5EF4-FFF2-40B4-BE49-F238E27FC236}">
                <a16:creationId xmlns:a16="http://schemas.microsoft.com/office/drawing/2014/main" id="{12C4297D-0826-B284-9751-90B8D0D3193B}"/>
              </a:ext>
            </a:extLst>
          </p:cNvPr>
          <p:cNvPicPr>
            <a:picLocks noChangeAspect="1"/>
          </p:cNvPicPr>
          <p:nvPr/>
        </p:nvPicPr>
        <p:blipFill>
          <a:blip r:embed="rId3"/>
          <a:stretch>
            <a:fillRect/>
          </a:stretch>
        </p:blipFill>
        <p:spPr>
          <a:xfrm>
            <a:off x="735162" y="1433467"/>
            <a:ext cx="3675864" cy="466283"/>
          </a:xfrm>
          <a:prstGeom prst="rect">
            <a:avLst/>
          </a:prstGeom>
        </p:spPr>
      </p:pic>
      <p:sp>
        <p:nvSpPr>
          <p:cNvPr id="5" name="Rectangle 4">
            <a:extLst>
              <a:ext uri="{FF2B5EF4-FFF2-40B4-BE49-F238E27FC236}">
                <a16:creationId xmlns:a16="http://schemas.microsoft.com/office/drawing/2014/main" id="{87F0A6F2-99EB-B0BD-6C60-CC30D8771C53}"/>
              </a:ext>
            </a:extLst>
          </p:cNvPr>
          <p:cNvSpPr/>
          <p:nvPr/>
        </p:nvSpPr>
        <p:spPr>
          <a:xfrm>
            <a:off x="838200" y="6379200"/>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714215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Overview of the content</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close-up of a math problem&#10;&#10;Description automatically generated">
            <a:extLst>
              <a:ext uri="{FF2B5EF4-FFF2-40B4-BE49-F238E27FC236}">
                <a16:creationId xmlns:a16="http://schemas.microsoft.com/office/drawing/2014/main" id="{E36D24ED-B890-ADB9-2B04-7BA57DC817A7}"/>
              </a:ext>
            </a:extLst>
          </p:cNvPr>
          <p:cNvPicPr>
            <a:picLocks noChangeAspect="1"/>
          </p:cNvPicPr>
          <p:nvPr/>
        </p:nvPicPr>
        <p:blipFill>
          <a:blip r:embed="rId3"/>
          <a:stretch>
            <a:fillRect/>
          </a:stretch>
        </p:blipFill>
        <p:spPr>
          <a:xfrm>
            <a:off x="1069093" y="1163907"/>
            <a:ext cx="10596737" cy="5029200"/>
          </a:xfrm>
          <a:prstGeom prst="rect">
            <a:avLst/>
          </a:prstGeom>
        </p:spPr>
      </p:pic>
    </p:spTree>
    <p:extLst>
      <p:ext uri="{BB962C8B-B14F-4D97-AF65-F5344CB8AC3E}">
        <p14:creationId xmlns:p14="http://schemas.microsoft.com/office/powerpoint/2010/main" val="1906188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Gauss-Seidel iterative method</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50</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math equations on a white background&#10;&#10;Description automatically generated">
            <a:extLst>
              <a:ext uri="{FF2B5EF4-FFF2-40B4-BE49-F238E27FC236}">
                <a16:creationId xmlns:a16="http://schemas.microsoft.com/office/drawing/2014/main" id="{610783F7-0B93-795E-A03E-1E9FC6555850}"/>
              </a:ext>
            </a:extLst>
          </p:cNvPr>
          <p:cNvPicPr>
            <a:picLocks noChangeAspect="1"/>
          </p:cNvPicPr>
          <p:nvPr/>
        </p:nvPicPr>
        <p:blipFill>
          <a:blip r:embed="rId3"/>
          <a:stretch>
            <a:fillRect/>
          </a:stretch>
        </p:blipFill>
        <p:spPr>
          <a:xfrm>
            <a:off x="1109662" y="1198489"/>
            <a:ext cx="10515600" cy="4968622"/>
          </a:xfrm>
          <a:prstGeom prst="rect">
            <a:avLst/>
          </a:prstGeom>
        </p:spPr>
      </p:pic>
      <p:pic>
        <p:nvPicPr>
          <p:cNvPr id="7" name="Picture 6" descr="A white background with colorful text&#10;&#10;Description automatically generated">
            <a:extLst>
              <a:ext uri="{FF2B5EF4-FFF2-40B4-BE49-F238E27FC236}">
                <a16:creationId xmlns:a16="http://schemas.microsoft.com/office/drawing/2014/main" id="{F438DDA0-74CB-A9A8-C438-0A0B5ED81242}"/>
              </a:ext>
            </a:extLst>
          </p:cNvPr>
          <p:cNvPicPr>
            <a:picLocks noChangeAspect="1"/>
          </p:cNvPicPr>
          <p:nvPr/>
        </p:nvPicPr>
        <p:blipFill>
          <a:blip r:embed="rId4"/>
          <a:stretch>
            <a:fillRect/>
          </a:stretch>
        </p:blipFill>
        <p:spPr>
          <a:xfrm>
            <a:off x="9527800" y="280982"/>
            <a:ext cx="1586421" cy="859798"/>
          </a:xfrm>
          <a:prstGeom prst="rect">
            <a:avLst/>
          </a:prstGeom>
        </p:spPr>
      </p:pic>
    </p:spTree>
    <p:extLst>
      <p:ext uri="{BB962C8B-B14F-4D97-AF65-F5344CB8AC3E}">
        <p14:creationId xmlns:p14="http://schemas.microsoft.com/office/powerpoint/2010/main" val="1726619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0AD9-A50A-EE7C-6C57-C78AE7D7E972}"/>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3" name="Footer Placeholder 2">
            <a:extLst>
              <a:ext uri="{FF2B5EF4-FFF2-40B4-BE49-F238E27FC236}">
                <a16:creationId xmlns:a16="http://schemas.microsoft.com/office/drawing/2014/main" id="{9B68BBE5-5C22-C8D7-7377-380507C65C21}"/>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23A63F8B-88B1-85FF-5470-1CA38918E63E}"/>
              </a:ext>
            </a:extLst>
          </p:cNvPr>
          <p:cNvSpPr>
            <a:spLocks noGrp="1"/>
          </p:cNvSpPr>
          <p:nvPr>
            <p:ph type="sldNum" sz="quarter" idx="11"/>
          </p:nvPr>
        </p:nvSpPr>
        <p:spPr/>
        <p:txBody>
          <a:bodyPr/>
          <a:lstStyle/>
          <a:p>
            <a:r>
              <a:rPr lang="en-US"/>
              <a:t>Page </a:t>
            </a:r>
            <a:fld id="{15EBE321-CBB1-4E91-BD14-37C8D44326FB}" type="slidenum">
              <a:rPr lang="en-US" smtClean="0"/>
              <a:pPr/>
              <a:t>51</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36DFE31D-C0B7-770F-9EDB-FB7C7E50B4D2}"/>
              </a:ext>
            </a:extLst>
          </p:cNvPr>
          <p:cNvPicPr>
            <a:picLocks noGrp="1" noChangeAspect="1"/>
          </p:cNvPicPr>
          <p:nvPr>
            <p:ph idx="1"/>
          </p:nvPr>
        </p:nvPicPr>
        <p:blipFill>
          <a:blip r:embed="rId3"/>
          <a:stretch>
            <a:fillRect/>
          </a:stretch>
        </p:blipFill>
        <p:spPr>
          <a:xfrm>
            <a:off x="838200" y="1213425"/>
            <a:ext cx="10515600" cy="4938749"/>
          </a:xfrm>
        </p:spPr>
      </p:pic>
      <p:pic>
        <p:nvPicPr>
          <p:cNvPr id="8" name="Picture 7" descr="A white background with colorful text&#10;&#10;Description automatically generated">
            <a:extLst>
              <a:ext uri="{FF2B5EF4-FFF2-40B4-BE49-F238E27FC236}">
                <a16:creationId xmlns:a16="http://schemas.microsoft.com/office/drawing/2014/main" id="{12692973-8AA2-E6D6-B46A-8F7DFCA87A10}"/>
              </a:ext>
            </a:extLst>
          </p:cNvPr>
          <p:cNvPicPr>
            <a:picLocks noChangeAspect="1"/>
          </p:cNvPicPr>
          <p:nvPr/>
        </p:nvPicPr>
        <p:blipFill>
          <a:blip r:embed="rId4"/>
          <a:stretch>
            <a:fillRect/>
          </a:stretch>
        </p:blipFill>
        <p:spPr>
          <a:xfrm>
            <a:off x="9527800" y="280982"/>
            <a:ext cx="1586421" cy="859798"/>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4A88F545-14F3-5BE2-A144-E3D74938A747}"/>
                  </a:ext>
                </a:extLst>
              </p14:cNvPr>
              <p14:cNvContentPartPr/>
              <p14:nvPr/>
            </p14:nvContentPartPr>
            <p14:xfrm>
              <a:off x="3519855" y="5381355"/>
              <a:ext cx="152280" cy="106560"/>
            </p14:xfrm>
          </p:contentPart>
        </mc:Choice>
        <mc:Fallback xmlns="">
          <p:pic>
            <p:nvPicPr>
              <p:cNvPr id="9" name="Ink 8">
                <a:extLst>
                  <a:ext uri="{FF2B5EF4-FFF2-40B4-BE49-F238E27FC236}">
                    <a16:creationId xmlns:a16="http://schemas.microsoft.com/office/drawing/2014/main" id="{4A88F545-14F3-5BE2-A144-E3D74938A747}"/>
                  </a:ext>
                </a:extLst>
              </p:cNvPr>
              <p:cNvPicPr/>
              <p:nvPr/>
            </p:nvPicPr>
            <p:blipFill>
              <a:blip r:embed="rId6"/>
              <a:stretch>
                <a:fillRect/>
              </a:stretch>
            </p:blipFill>
            <p:spPr>
              <a:xfrm>
                <a:off x="3510855" y="5372715"/>
                <a:ext cx="169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9EB2C21-F1E9-215D-6CA7-6719E03D3F32}"/>
                  </a:ext>
                </a:extLst>
              </p14:cNvPr>
              <p14:cNvContentPartPr/>
              <p14:nvPr/>
            </p14:nvContentPartPr>
            <p14:xfrm>
              <a:off x="4417695" y="5186595"/>
              <a:ext cx="161640" cy="117720"/>
            </p14:xfrm>
          </p:contentPart>
        </mc:Choice>
        <mc:Fallback xmlns="">
          <p:pic>
            <p:nvPicPr>
              <p:cNvPr id="10" name="Ink 9">
                <a:extLst>
                  <a:ext uri="{FF2B5EF4-FFF2-40B4-BE49-F238E27FC236}">
                    <a16:creationId xmlns:a16="http://schemas.microsoft.com/office/drawing/2014/main" id="{69EB2C21-F1E9-215D-6CA7-6719E03D3F32}"/>
                  </a:ext>
                </a:extLst>
              </p:cNvPr>
              <p:cNvPicPr/>
              <p:nvPr/>
            </p:nvPicPr>
            <p:blipFill>
              <a:blip r:embed="rId8"/>
              <a:stretch>
                <a:fillRect/>
              </a:stretch>
            </p:blipFill>
            <p:spPr>
              <a:xfrm>
                <a:off x="4409055" y="5177955"/>
                <a:ext cx="179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3B32CBF8-9A2F-D5E4-1501-8824784EAF41}"/>
                  </a:ext>
                </a:extLst>
              </p14:cNvPr>
              <p14:cNvContentPartPr/>
              <p14:nvPr/>
            </p14:nvContentPartPr>
            <p14:xfrm>
              <a:off x="8795655" y="1905915"/>
              <a:ext cx="156600" cy="122760"/>
            </p14:xfrm>
          </p:contentPart>
        </mc:Choice>
        <mc:Fallback xmlns="">
          <p:pic>
            <p:nvPicPr>
              <p:cNvPr id="11" name="Ink 10">
                <a:extLst>
                  <a:ext uri="{FF2B5EF4-FFF2-40B4-BE49-F238E27FC236}">
                    <a16:creationId xmlns:a16="http://schemas.microsoft.com/office/drawing/2014/main" id="{3B32CBF8-9A2F-D5E4-1501-8824784EAF41}"/>
                  </a:ext>
                </a:extLst>
              </p:cNvPr>
              <p:cNvPicPr/>
              <p:nvPr/>
            </p:nvPicPr>
            <p:blipFill>
              <a:blip r:embed="rId10"/>
              <a:stretch>
                <a:fillRect/>
              </a:stretch>
            </p:blipFill>
            <p:spPr>
              <a:xfrm>
                <a:off x="8786655" y="1897275"/>
                <a:ext cx="1742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45E8542D-F258-16FB-BC24-C0676ADEEA9F}"/>
                  </a:ext>
                </a:extLst>
              </p14:cNvPr>
              <p14:cNvContentPartPr/>
              <p14:nvPr/>
            </p14:nvContentPartPr>
            <p14:xfrm>
              <a:off x="7656255" y="2427915"/>
              <a:ext cx="145080" cy="122400"/>
            </p14:xfrm>
          </p:contentPart>
        </mc:Choice>
        <mc:Fallback xmlns="">
          <p:pic>
            <p:nvPicPr>
              <p:cNvPr id="12" name="Ink 11">
                <a:extLst>
                  <a:ext uri="{FF2B5EF4-FFF2-40B4-BE49-F238E27FC236}">
                    <a16:creationId xmlns:a16="http://schemas.microsoft.com/office/drawing/2014/main" id="{45E8542D-F258-16FB-BC24-C0676ADEEA9F}"/>
                  </a:ext>
                </a:extLst>
              </p:cNvPr>
              <p:cNvPicPr/>
              <p:nvPr/>
            </p:nvPicPr>
            <p:blipFill>
              <a:blip r:embed="rId12"/>
              <a:stretch>
                <a:fillRect/>
              </a:stretch>
            </p:blipFill>
            <p:spPr>
              <a:xfrm>
                <a:off x="7647255" y="2418915"/>
                <a:ext cx="162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B58DF2BE-6D87-18EE-8774-DD853A07365E}"/>
                  </a:ext>
                </a:extLst>
              </p14:cNvPr>
              <p14:cNvContentPartPr/>
              <p14:nvPr/>
            </p14:nvContentPartPr>
            <p14:xfrm>
              <a:off x="7441695" y="2772075"/>
              <a:ext cx="135360" cy="111960"/>
            </p14:xfrm>
          </p:contentPart>
        </mc:Choice>
        <mc:Fallback xmlns="">
          <p:pic>
            <p:nvPicPr>
              <p:cNvPr id="13" name="Ink 12">
                <a:extLst>
                  <a:ext uri="{FF2B5EF4-FFF2-40B4-BE49-F238E27FC236}">
                    <a16:creationId xmlns:a16="http://schemas.microsoft.com/office/drawing/2014/main" id="{B58DF2BE-6D87-18EE-8774-DD853A07365E}"/>
                  </a:ext>
                </a:extLst>
              </p:cNvPr>
              <p:cNvPicPr/>
              <p:nvPr/>
            </p:nvPicPr>
            <p:blipFill>
              <a:blip r:embed="rId14"/>
              <a:stretch>
                <a:fillRect/>
              </a:stretch>
            </p:blipFill>
            <p:spPr>
              <a:xfrm>
                <a:off x="7433055" y="2763435"/>
                <a:ext cx="153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D797C5D7-789F-09AC-E699-D2A80185B77B}"/>
                  </a:ext>
                </a:extLst>
              </p14:cNvPr>
              <p14:cNvContentPartPr/>
              <p14:nvPr/>
            </p14:nvContentPartPr>
            <p14:xfrm>
              <a:off x="5761215" y="2765595"/>
              <a:ext cx="178560" cy="139680"/>
            </p14:xfrm>
          </p:contentPart>
        </mc:Choice>
        <mc:Fallback xmlns="">
          <p:pic>
            <p:nvPicPr>
              <p:cNvPr id="14" name="Ink 13">
                <a:extLst>
                  <a:ext uri="{FF2B5EF4-FFF2-40B4-BE49-F238E27FC236}">
                    <a16:creationId xmlns:a16="http://schemas.microsoft.com/office/drawing/2014/main" id="{D797C5D7-789F-09AC-E699-D2A80185B77B}"/>
                  </a:ext>
                </a:extLst>
              </p:cNvPr>
              <p:cNvPicPr/>
              <p:nvPr/>
            </p:nvPicPr>
            <p:blipFill>
              <a:blip r:embed="rId16"/>
              <a:stretch>
                <a:fillRect/>
              </a:stretch>
            </p:blipFill>
            <p:spPr>
              <a:xfrm>
                <a:off x="5752215" y="2756955"/>
                <a:ext cx="1962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D6E7EAD-9A54-2400-41D3-AB5E44F5D7EA}"/>
                  </a:ext>
                </a:extLst>
              </p14:cNvPr>
              <p14:cNvContentPartPr/>
              <p14:nvPr/>
            </p14:nvContentPartPr>
            <p14:xfrm>
              <a:off x="4700295" y="3629595"/>
              <a:ext cx="146160" cy="115200"/>
            </p14:xfrm>
          </p:contentPart>
        </mc:Choice>
        <mc:Fallback xmlns="">
          <p:pic>
            <p:nvPicPr>
              <p:cNvPr id="15" name="Ink 14">
                <a:extLst>
                  <a:ext uri="{FF2B5EF4-FFF2-40B4-BE49-F238E27FC236}">
                    <a16:creationId xmlns:a16="http://schemas.microsoft.com/office/drawing/2014/main" id="{6D6E7EAD-9A54-2400-41D3-AB5E44F5D7EA}"/>
                  </a:ext>
                </a:extLst>
              </p:cNvPr>
              <p:cNvPicPr/>
              <p:nvPr/>
            </p:nvPicPr>
            <p:blipFill>
              <a:blip r:embed="rId18"/>
              <a:stretch>
                <a:fillRect/>
              </a:stretch>
            </p:blipFill>
            <p:spPr>
              <a:xfrm>
                <a:off x="4691295" y="3620955"/>
                <a:ext cx="163800" cy="132840"/>
              </a:xfrm>
              <a:prstGeom prst="rect">
                <a:avLst/>
              </a:prstGeom>
            </p:spPr>
          </p:pic>
        </mc:Fallback>
      </mc:AlternateContent>
      <p:sp>
        <p:nvSpPr>
          <p:cNvPr id="16" name="Rectangle 15">
            <a:extLst>
              <a:ext uri="{FF2B5EF4-FFF2-40B4-BE49-F238E27FC236}">
                <a16:creationId xmlns:a16="http://schemas.microsoft.com/office/drawing/2014/main" id="{79CE76A0-7411-EC03-CF46-F1CCDFCC5ABB}"/>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66817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0AD9-A50A-EE7C-6C57-C78AE7D7E972}"/>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4" name="Slide Number Placeholder 3">
            <a:extLst>
              <a:ext uri="{FF2B5EF4-FFF2-40B4-BE49-F238E27FC236}">
                <a16:creationId xmlns:a16="http://schemas.microsoft.com/office/drawing/2014/main" id="{23A63F8B-88B1-85FF-5470-1CA38918E63E}"/>
              </a:ext>
            </a:extLst>
          </p:cNvPr>
          <p:cNvSpPr>
            <a:spLocks noGrp="1"/>
          </p:cNvSpPr>
          <p:nvPr>
            <p:ph type="sldNum" sz="quarter" idx="11"/>
          </p:nvPr>
        </p:nvSpPr>
        <p:spPr>
          <a:xfrm>
            <a:off x="354012" y="6310800"/>
            <a:ext cx="648000" cy="547200"/>
          </a:xfrm>
        </p:spPr>
        <p:txBody>
          <a:bodyPr/>
          <a:lstStyle/>
          <a:p>
            <a:r>
              <a:rPr lang="en-US" dirty="0"/>
              <a:t>Page </a:t>
            </a:r>
            <a:fld id="{15EBE321-CBB1-4E91-BD14-37C8D44326FB}" type="slidenum">
              <a:rPr lang="en-US" smtClean="0"/>
              <a:pPr/>
              <a:t>52</a:t>
            </a:fld>
            <a:endParaRPr lang="en-US" dirty="0"/>
          </a:p>
        </p:txBody>
      </p:sp>
      <p:pic>
        <p:nvPicPr>
          <p:cNvPr id="7" name="Content Placeholder 6" descr="A screenshot of a math problem&#10;&#10;Description automatically generated">
            <a:extLst>
              <a:ext uri="{FF2B5EF4-FFF2-40B4-BE49-F238E27FC236}">
                <a16:creationId xmlns:a16="http://schemas.microsoft.com/office/drawing/2014/main" id="{36DFE31D-C0B7-770F-9EDB-FB7C7E50B4D2}"/>
              </a:ext>
            </a:extLst>
          </p:cNvPr>
          <p:cNvPicPr>
            <a:picLocks noGrp="1" noChangeAspect="1"/>
          </p:cNvPicPr>
          <p:nvPr>
            <p:ph idx="1"/>
          </p:nvPr>
        </p:nvPicPr>
        <p:blipFill>
          <a:blip r:embed="rId3"/>
          <a:srcRect t="62653"/>
          <a:stretch/>
        </p:blipFill>
        <p:spPr>
          <a:xfrm>
            <a:off x="838200" y="1584512"/>
            <a:ext cx="10515600" cy="1844488"/>
          </a:xfrm>
        </p:spPr>
      </p:pic>
      <p:pic>
        <p:nvPicPr>
          <p:cNvPr id="8" name="Picture 7" descr="A white background with colorful text&#10;&#10;Description automatically generated">
            <a:extLst>
              <a:ext uri="{FF2B5EF4-FFF2-40B4-BE49-F238E27FC236}">
                <a16:creationId xmlns:a16="http://schemas.microsoft.com/office/drawing/2014/main" id="{12692973-8AA2-E6D6-B46A-8F7DFCA87A10}"/>
              </a:ext>
            </a:extLst>
          </p:cNvPr>
          <p:cNvPicPr>
            <a:picLocks noChangeAspect="1"/>
          </p:cNvPicPr>
          <p:nvPr/>
        </p:nvPicPr>
        <p:blipFill>
          <a:blip r:embed="rId4"/>
          <a:stretch>
            <a:fillRect/>
          </a:stretch>
        </p:blipFill>
        <p:spPr>
          <a:xfrm>
            <a:off x="9527800" y="280982"/>
            <a:ext cx="1586421" cy="859798"/>
          </a:xfrm>
          <a:prstGeom prst="rect">
            <a:avLst/>
          </a:prstGeom>
        </p:spPr>
      </p:pic>
      <p:sp>
        <p:nvSpPr>
          <p:cNvPr id="16" name="Rectangle 15">
            <a:extLst>
              <a:ext uri="{FF2B5EF4-FFF2-40B4-BE49-F238E27FC236}">
                <a16:creationId xmlns:a16="http://schemas.microsoft.com/office/drawing/2014/main" id="{79CE76A0-7411-EC03-CF46-F1CCDFCC5ABB}"/>
              </a:ext>
            </a:extLst>
          </p:cNvPr>
          <p:cNvSpPr/>
          <p:nvPr/>
        </p:nvSpPr>
        <p:spPr>
          <a:xfrm>
            <a:off x="875437" y="6420975"/>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4697914C-6F65-A638-BBA0-FDBCC6ADD641}"/>
                  </a:ext>
                </a:extLst>
              </p14:cNvPr>
              <p14:cNvContentPartPr/>
              <p14:nvPr/>
            </p14:nvContentPartPr>
            <p14:xfrm>
              <a:off x="1823730" y="3863535"/>
              <a:ext cx="37440" cy="79560"/>
            </p14:xfrm>
          </p:contentPart>
        </mc:Choice>
        <mc:Fallback xmlns="">
          <p:pic>
            <p:nvPicPr>
              <p:cNvPr id="19" name="Ink 18">
                <a:extLst>
                  <a:ext uri="{FF2B5EF4-FFF2-40B4-BE49-F238E27FC236}">
                    <a16:creationId xmlns:a16="http://schemas.microsoft.com/office/drawing/2014/main" id="{4697914C-6F65-A638-BBA0-FDBCC6ADD641}"/>
                  </a:ext>
                </a:extLst>
              </p:cNvPr>
              <p:cNvPicPr/>
              <p:nvPr/>
            </p:nvPicPr>
            <p:blipFill>
              <a:blip r:embed="rId6"/>
              <a:stretch>
                <a:fillRect/>
              </a:stretch>
            </p:blipFill>
            <p:spPr>
              <a:xfrm>
                <a:off x="1814730" y="3854535"/>
                <a:ext cx="55080" cy="97200"/>
              </a:xfrm>
              <a:prstGeom prst="rect">
                <a:avLst/>
              </a:prstGeom>
            </p:spPr>
          </p:pic>
        </mc:Fallback>
      </mc:AlternateContent>
      <p:grpSp>
        <p:nvGrpSpPr>
          <p:cNvPr id="37" name="Group 36">
            <a:extLst>
              <a:ext uri="{FF2B5EF4-FFF2-40B4-BE49-F238E27FC236}">
                <a16:creationId xmlns:a16="http://schemas.microsoft.com/office/drawing/2014/main" id="{761D7992-B63F-0D97-1451-C796281877E0}"/>
              </a:ext>
            </a:extLst>
          </p:cNvPr>
          <p:cNvGrpSpPr/>
          <p:nvPr/>
        </p:nvGrpSpPr>
        <p:grpSpPr>
          <a:xfrm>
            <a:off x="2101650" y="3815295"/>
            <a:ext cx="411840" cy="161280"/>
            <a:chOff x="2339775" y="4005795"/>
            <a:chExt cx="411840" cy="16128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FCECAFA4-74F9-DFED-618E-70A563D310A9}"/>
                    </a:ext>
                  </a:extLst>
                </p14:cNvPr>
                <p14:cNvContentPartPr/>
                <p14:nvPr/>
              </p14:nvContentPartPr>
              <p14:xfrm>
                <a:off x="2339775" y="4005795"/>
                <a:ext cx="199080" cy="161280"/>
              </p14:xfrm>
            </p:contentPart>
          </mc:Choice>
          <mc:Fallback xmlns="">
            <p:pic>
              <p:nvPicPr>
                <p:cNvPr id="20" name="Ink 19">
                  <a:extLst>
                    <a:ext uri="{FF2B5EF4-FFF2-40B4-BE49-F238E27FC236}">
                      <a16:creationId xmlns:a16="http://schemas.microsoft.com/office/drawing/2014/main" id="{FCECAFA4-74F9-DFED-618E-70A563D310A9}"/>
                    </a:ext>
                  </a:extLst>
                </p:cNvPr>
                <p:cNvPicPr/>
                <p:nvPr/>
              </p:nvPicPr>
              <p:blipFill>
                <a:blip r:embed="rId8"/>
                <a:stretch>
                  <a:fillRect/>
                </a:stretch>
              </p:blipFill>
              <p:spPr>
                <a:xfrm>
                  <a:off x="2330775" y="3996795"/>
                  <a:ext cx="216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559CB09D-BAB1-F810-A2C1-90B3D45822D4}"/>
                    </a:ext>
                  </a:extLst>
                </p14:cNvPr>
                <p14:cNvContentPartPr/>
                <p14:nvPr/>
              </p14:nvContentPartPr>
              <p14:xfrm>
                <a:off x="2659095" y="4138635"/>
                <a:ext cx="85320" cy="360"/>
              </p14:xfrm>
            </p:contentPart>
          </mc:Choice>
          <mc:Fallback xmlns="">
            <p:pic>
              <p:nvPicPr>
                <p:cNvPr id="21" name="Ink 20">
                  <a:extLst>
                    <a:ext uri="{FF2B5EF4-FFF2-40B4-BE49-F238E27FC236}">
                      <a16:creationId xmlns:a16="http://schemas.microsoft.com/office/drawing/2014/main" id="{559CB09D-BAB1-F810-A2C1-90B3D45822D4}"/>
                    </a:ext>
                  </a:extLst>
                </p:cNvPr>
                <p:cNvPicPr/>
                <p:nvPr/>
              </p:nvPicPr>
              <p:blipFill>
                <a:blip r:embed="rId10"/>
                <a:stretch>
                  <a:fillRect/>
                </a:stretch>
              </p:blipFill>
              <p:spPr>
                <a:xfrm>
                  <a:off x="2650455" y="4129635"/>
                  <a:ext cx="10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24E05796-89B9-66DA-C130-03955FE4F666}"/>
                    </a:ext>
                  </a:extLst>
                </p14:cNvPr>
                <p14:cNvContentPartPr/>
                <p14:nvPr/>
              </p14:nvContentPartPr>
              <p14:xfrm>
                <a:off x="2639295" y="4069155"/>
                <a:ext cx="112320" cy="69480"/>
              </p14:xfrm>
            </p:contentPart>
          </mc:Choice>
          <mc:Fallback xmlns="">
            <p:pic>
              <p:nvPicPr>
                <p:cNvPr id="22" name="Ink 21">
                  <a:extLst>
                    <a:ext uri="{FF2B5EF4-FFF2-40B4-BE49-F238E27FC236}">
                      <a16:creationId xmlns:a16="http://schemas.microsoft.com/office/drawing/2014/main" id="{24E05796-89B9-66DA-C130-03955FE4F666}"/>
                    </a:ext>
                  </a:extLst>
                </p:cNvPr>
                <p:cNvPicPr/>
                <p:nvPr/>
              </p:nvPicPr>
              <p:blipFill>
                <a:blip r:embed="rId12"/>
                <a:stretch>
                  <a:fillRect/>
                </a:stretch>
              </p:blipFill>
              <p:spPr>
                <a:xfrm>
                  <a:off x="2630295" y="4060515"/>
                  <a:ext cx="129960" cy="87120"/>
                </a:xfrm>
                <a:prstGeom prst="rect">
                  <a:avLst/>
                </a:prstGeom>
              </p:spPr>
            </p:pic>
          </mc:Fallback>
        </mc:AlternateContent>
      </p:grpSp>
      <p:grpSp>
        <p:nvGrpSpPr>
          <p:cNvPr id="36" name="Group 35">
            <a:extLst>
              <a:ext uri="{FF2B5EF4-FFF2-40B4-BE49-F238E27FC236}">
                <a16:creationId xmlns:a16="http://schemas.microsoft.com/office/drawing/2014/main" id="{3C4AA865-CD62-4F27-18C4-E895E83FEEF7}"/>
              </a:ext>
            </a:extLst>
          </p:cNvPr>
          <p:cNvGrpSpPr/>
          <p:nvPr/>
        </p:nvGrpSpPr>
        <p:grpSpPr>
          <a:xfrm>
            <a:off x="2689890" y="3790455"/>
            <a:ext cx="296280" cy="251280"/>
            <a:chOff x="2928015" y="3980955"/>
            <a:chExt cx="296280" cy="251280"/>
          </a:xfrm>
        </p:grpSpPr>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0FFA43CA-853B-F8B2-640A-FB483CC579B8}"/>
                    </a:ext>
                  </a:extLst>
                </p14:cNvPr>
                <p14:cNvContentPartPr/>
                <p14:nvPr/>
              </p14:nvContentPartPr>
              <p14:xfrm>
                <a:off x="2928015" y="3980955"/>
                <a:ext cx="148320" cy="175320"/>
              </p14:xfrm>
            </p:contentPart>
          </mc:Choice>
          <mc:Fallback xmlns="">
            <p:pic>
              <p:nvPicPr>
                <p:cNvPr id="23" name="Ink 22">
                  <a:extLst>
                    <a:ext uri="{FF2B5EF4-FFF2-40B4-BE49-F238E27FC236}">
                      <a16:creationId xmlns:a16="http://schemas.microsoft.com/office/drawing/2014/main" id="{0FFA43CA-853B-F8B2-640A-FB483CC579B8}"/>
                    </a:ext>
                  </a:extLst>
                </p:cNvPr>
                <p:cNvPicPr/>
                <p:nvPr/>
              </p:nvPicPr>
              <p:blipFill>
                <a:blip r:embed="rId14"/>
                <a:stretch>
                  <a:fillRect/>
                </a:stretch>
              </p:blipFill>
              <p:spPr>
                <a:xfrm>
                  <a:off x="2919375" y="3971955"/>
                  <a:ext cx="1659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44D42901-5999-0056-78E6-1F7E19045935}"/>
                    </a:ext>
                  </a:extLst>
                </p14:cNvPr>
                <p14:cNvContentPartPr/>
                <p14:nvPr/>
              </p14:nvContentPartPr>
              <p14:xfrm>
                <a:off x="3220335" y="4084635"/>
                <a:ext cx="3960" cy="30600"/>
              </p14:xfrm>
            </p:contentPart>
          </mc:Choice>
          <mc:Fallback xmlns="">
            <p:pic>
              <p:nvPicPr>
                <p:cNvPr id="24" name="Ink 23">
                  <a:extLst>
                    <a:ext uri="{FF2B5EF4-FFF2-40B4-BE49-F238E27FC236}">
                      <a16:creationId xmlns:a16="http://schemas.microsoft.com/office/drawing/2014/main" id="{44D42901-5999-0056-78E6-1F7E19045935}"/>
                    </a:ext>
                  </a:extLst>
                </p:cNvPr>
                <p:cNvPicPr/>
                <p:nvPr/>
              </p:nvPicPr>
              <p:blipFill>
                <a:blip r:embed="rId16"/>
                <a:stretch>
                  <a:fillRect/>
                </a:stretch>
              </p:blipFill>
              <p:spPr>
                <a:xfrm>
                  <a:off x="3211695" y="4075635"/>
                  <a:ext cx="216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B9C77F13-D4C1-08A3-2BD6-A57021288561}"/>
                    </a:ext>
                  </a:extLst>
                </p14:cNvPr>
                <p14:cNvContentPartPr/>
                <p14:nvPr/>
              </p14:nvContentPartPr>
              <p14:xfrm>
                <a:off x="3195135" y="4231875"/>
                <a:ext cx="7560" cy="360"/>
              </p14:xfrm>
            </p:contentPart>
          </mc:Choice>
          <mc:Fallback xmlns="">
            <p:pic>
              <p:nvPicPr>
                <p:cNvPr id="25" name="Ink 24">
                  <a:extLst>
                    <a:ext uri="{FF2B5EF4-FFF2-40B4-BE49-F238E27FC236}">
                      <a16:creationId xmlns:a16="http://schemas.microsoft.com/office/drawing/2014/main" id="{B9C77F13-D4C1-08A3-2BD6-A57021288561}"/>
                    </a:ext>
                  </a:extLst>
                </p:cNvPr>
                <p:cNvPicPr/>
                <p:nvPr/>
              </p:nvPicPr>
              <p:blipFill>
                <a:blip r:embed="rId18"/>
                <a:stretch>
                  <a:fillRect/>
                </a:stretch>
              </p:blipFill>
              <p:spPr>
                <a:xfrm>
                  <a:off x="3186135" y="4222875"/>
                  <a:ext cx="25200" cy="18000"/>
                </a:xfrm>
                <a:prstGeom prst="rect">
                  <a:avLst/>
                </a:prstGeom>
              </p:spPr>
            </p:pic>
          </mc:Fallback>
        </mc:AlternateContent>
      </p:grpSp>
      <p:grpSp>
        <p:nvGrpSpPr>
          <p:cNvPr id="35" name="Group 34">
            <a:extLst>
              <a:ext uri="{FF2B5EF4-FFF2-40B4-BE49-F238E27FC236}">
                <a16:creationId xmlns:a16="http://schemas.microsoft.com/office/drawing/2014/main" id="{B6268EF6-5C13-EEBB-6474-13E4B49A29AE}"/>
              </a:ext>
            </a:extLst>
          </p:cNvPr>
          <p:cNvGrpSpPr/>
          <p:nvPr/>
        </p:nvGrpSpPr>
        <p:grpSpPr>
          <a:xfrm>
            <a:off x="3345810" y="3777855"/>
            <a:ext cx="650880" cy="658440"/>
            <a:chOff x="3583935" y="3968355"/>
            <a:chExt cx="650880" cy="658440"/>
          </a:xfrm>
        </p:grpSpPr>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DB77AC84-C27B-387D-B864-94BD54D2D768}"/>
                    </a:ext>
                  </a:extLst>
                </p14:cNvPr>
                <p14:cNvContentPartPr/>
                <p14:nvPr/>
              </p14:nvContentPartPr>
              <p14:xfrm>
                <a:off x="3583935" y="3968355"/>
                <a:ext cx="142200" cy="658440"/>
              </p14:xfrm>
            </p:contentPart>
          </mc:Choice>
          <mc:Fallback xmlns="">
            <p:pic>
              <p:nvPicPr>
                <p:cNvPr id="26" name="Ink 25">
                  <a:extLst>
                    <a:ext uri="{FF2B5EF4-FFF2-40B4-BE49-F238E27FC236}">
                      <a16:creationId xmlns:a16="http://schemas.microsoft.com/office/drawing/2014/main" id="{DB77AC84-C27B-387D-B864-94BD54D2D768}"/>
                    </a:ext>
                  </a:extLst>
                </p:cNvPr>
                <p:cNvPicPr/>
                <p:nvPr/>
              </p:nvPicPr>
              <p:blipFill>
                <a:blip r:embed="rId20"/>
                <a:stretch>
                  <a:fillRect/>
                </a:stretch>
              </p:blipFill>
              <p:spPr>
                <a:xfrm>
                  <a:off x="3574935" y="3959355"/>
                  <a:ext cx="15984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262C7A38-5EA8-9081-92F4-4969AC3DDD28}"/>
                    </a:ext>
                  </a:extLst>
                </p14:cNvPr>
                <p14:cNvContentPartPr/>
                <p14:nvPr/>
              </p14:nvContentPartPr>
              <p14:xfrm>
                <a:off x="3757455" y="4098675"/>
                <a:ext cx="264600" cy="160200"/>
              </p14:xfrm>
            </p:contentPart>
          </mc:Choice>
          <mc:Fallback xmlns="">
            <p:pic>
              <p:nvPicPr>
                <p:cNvPr id="27" name="Ink 26">
                  <a:extLst>
                    <a:ext uri="{FF2B5EF4-FFF2-40B4-BE49-F238E27FC236}">
                      <a16:creationId xmlns:a16="http://schemas.microsoft.com/office/drawing/2014/main" id="{262C7A38-5EA8-9081-92F4-4969AC3DDD28}"/>
                    </a:ext>
                  </a:extLst>
                </p:cNvPr>
                <p:cNvPicPr/>
                <p:nvPr/>
              </p:nvPicPr>
              <p:blipFill>
                <a:blip r:embed="rId22"/>
                <a:stretch>
                  <a:fillRect/>
                </a:stretch>
              </p:blipFill>
              <p:spPr>
                <a:xfrm>
                  <a:off x="3748815" y="4089675"/>
                  <a:ext cx="282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71E0222F-8E6B-BBA2-7DF5-7B247D94DBDE}"/>
                    </a:ext>
                  </a:extLst>
                </p14:cNvPr>
                <p14:cNvContentPartPr/>
                <p14:nvPr/>
              </p14:nvContentPartPr>
              <p14:xfrm>
                <a:off x="4074255" y="4113795"/>
                <a:ext cx="52560" cy="166680"/>
              </p14:xfrm>
            </p:contentPart>
          </mc:Choice>
          <mc:Fallback xmlns="">
            <p:pic>
              <p:nvPicPr>
                <p:cNvPr id="28" name="Ink 27">
                  <a:extLst>
                    <a:ext uri="{FF2B5EF4-FFF2-40B4-BE49-F238E27FC236}">
                      <a16:creationId xmlns:a16="http://schemas.microsoft.com/office/drawing/2014/main" id="{71E0222F-8E6B-BBA2-7DF5-7B247D94DBDE}"/>
                    </a:ext>
                  </a:extLst>
                </p:cNvPr>
                <p:cNvPicPr/>
                <p:nvPr/>
              </p:nvPicPr>
              <p:blipFill>
                <a:blip r:embed="rId24"/>
                <a:stretch>
                  <a:fillRect/>
                </a:stretch>
              </p:blipFill>
              <p:spPr>
                <a:xfrm>
                  <a:off x="4065255" y="4105155"/>
                  <a:ext cx="70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C5C92D61-A721-DD1D-A0F5-3FBFF23D5F06}"/>
                    </a:ext>
                  </a:extLst>
                </p14:cNvPr>
                <p14:cNvContentPartPr/>
                <p14:nvPr/>
              </p14:nvContentPartPr>
              <p14:xfrm>
                <a:off x="4171815" y="4118835"/>
                <a:ext cx="63000" cy="147960"/>
              </p14:xfrm>
            </p:contentPart>
          </mc:Choice>
          <mc:Fallback xmlns="">
            <p:pic>
              <p:nvPicPr>
                <p:cNvPr id="29" name="Ink 28">
                  <a:extLst>
                    <a:ext uri="{FF2B5EF4-FFF2-40B4-BE49-F238E27FC236}">
                      <a16:creationId xmlns:a16="http://schemas.microsoft.com/office/drawing/2014/main" id="{C5C92D61-A721-DD1D-A0F5-3FBFF23D5F06}"/>
                    </a:ext>
                  </a:extLst>
                </p:cNvPr>
                <p:cNvPicPr/>
                <p:nvPr/>
              </p:nvPicPr>
              <p:blipFill>
                <a:blip r:embed="rId26"/>
                <a:stretch>
                  <a:fillRect/>
                </a:stretch>
              </p:blipFill>
              <p:spPr>
                <a:xfrm>
                  <a:off x="4163175" y="4109835"/>
                  <a:ext cx="8064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59CB8C48-7F50-7E06-EDAA-9CB4543DAF25}"/>
                  </a:ext>
                </a:extLst>
              </p14:cNvPr>
              <p14:cNvContentPartPr/>
              <p14:nvPr/>
            </p14:nvContentPartPr>
            <p14:xfrm>
              <a:off x="4184250" y="4034535"/>
              <a:ext cx="115920" cy="28440"/>
            </p14:xfrm>
          </p:contentPart>
        </mc:Choice>
        <mc:Fallback xmlns="">
          <p:pic>
            <p:nvPicPr>
              <p:cNvPr id="30" name="Ink 29">
                <a:extLst>
                  <a:ext uri="{FF2B5EF4-FFF2-40B4-BE49-F238E27FC236}">
                    <a16:creationId xmlns:a16="http://schemas.microsoft.com/office/drawing/2014/main" id="{59CB8C48-7F50-7E06-EDAA-9CB4543DAF25}"/>
                  </a:ext>
                </a:extLst>
              </p:cNvPr>
              <p:cNvPicPr/>
              <p:nvPr/>
            </p:nvPicPr>
            <p:blipFill>
              <a:blip r:embed="rId28"/>
              <a:stretch>
                <a:fillRect/>
              </a:stretch>
            </p:blipFill>
            <p:spPr>
              <a:xfrm>
                <a:off x="4175250" y="4025895"/>
                <a:ext cx="133560" cy="46080"/>
              </a:xfrm>
              <a:prstGeom prst="rect">
                <a:avLst/>
              </a:prstGeom>
            </p:spPr>
          </p:pic>
        </mc:Fallback>
      </mc:AlternateContent>
      <p:grpSp>
        <p:nvGrpSpPr>
          <p:cNvPr id="34" name="Group 33">
            <a:extLst>
              <a:ext uri="{FF2B5EF4-FFF2-40B4-BE49-F238E27FC236}">
                <a16:creationId xmlns:a16="http://schemas.microsoft.com/office/drawing/2014/main" id="{C33EED4F-42C3-627E-508A-7D04AAE25FDD}"/>
              </a:ext>
            </a:extLst>
          </p:cNvPr>
          <p:cNvGrpSpPr/>
          <p:nvPr/>
        </p:nvGrpSpPr>
        <p:grpSpPr>
          <a:xfrm>
            <a:off x="4605450" y="3764175"/>
            <a:ext cx="903600" cy="387000"/>
            <a:chOff x="4843575" y="3954675"/>
            <a:chExt cx="903600" cy="387000"/>
          </a:xfrm>
        </p:grpSpPr>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7C593EB4-9429-A2B8-ED3B-F841E02FFEDF}"/>
                    </a:ext>
                  </a:extLst>
                </p14:cNvPr>
                <p14:cNvContentPartPr/>
                <p14:nvPr/>
              </p14:nvContentPartPr>
              <p14:xfrm>
                <a:off x="4843575" y="3954675"/>
                <a:ext cx="344160" cy="362160"/>
              </p14:xfrm>
            </p:contentPart>
          </mc:Choice>
          <mc:Fallback xmlns="">
            <p:pic>
              <p:nvPicPr>
                <p:cNvPr id="31" name="Ink 30">
                  <a:extLst>
                    <a:ext uri="{FF2B5EF4-FFF2-40B4-BE49-F238E27FC236}">
                      <a16:creationId xmlns:a16="http://schemas.microsoft.com/office/drawing/2014/main" id="{7C593EB4-9429-A2B8-ED3B-F841E02FFEDF}"/>
                    </a:ext>
                  </a:extLst>
                </p:cNvPr>
                <p:cNvPicPr/>
                <p:nvPr/>
              </p:nvPicPr>
              <p:blipFill>
                <a:blip r:embed="rId30"/>
                <a:stretch>
                  <a:fillRect/>
                </a:stretch>
              </p:blipFill>
              <p:spPr>
                <a:xfrm>
                  <a:off x="4834935" y="3945675"/>
                  <a:ext cx="3618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90BBD49D-C7ED-AE30-A3D0-6F76F023D519}"/>
                    </a:ext>
                  </a:extLst>
                </p14:cNvPr>
                <p14:cNvContentPartPr/>
                <p14:nvPr/>
              </p14:nvContentPartPr>
              <p14:xfrm>
                <a:off x="5237775" y="4049715"/>
                <a:ext cx="11160" cy="15480"/>
              </p14:xfrm>
            </p:contentPart>
          </mc:Choice>
          <mc:Fallback xmlns="">
            <p:pic>
              <p:nvPicPr>
                <p:cNvPr id="32" name="Ink 31">
                  <a:extLst>
                    <a:ext uri="{FF2B5EF4-FFF2-40B4-BE49-F238E27FC236}">
                      <a16:creationId xmlns:a16="http://schemas.microsoft.com/office/drawing/2014/main" id="{90BBD49D-C7ED-AE30-A3D0-6F76F023D519}"/>
                    </a:ext>
                  </a:extLst>
                </p:cNvPr>
                <p:cNvPicPr/>
                <p:nvPr/>
              </p:nvPicPr>
              <p:blipFill>
                <a:blip r:embed="rId32"/>
                <a:stretch>
                  <a:fillRect/>
                </a:stretch>
              </p:blipFill>
              <p:spPr>
                <a:xfrm>
                  <a:off x="5229135" y="4041075"/>
                  <a:ext cx="28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17731DB3-8AD4-0A7C-6594-CB6E2EBBB709}"/>
                    </a:ext>
                  </a:extLst>
                </p14:cNvPr>
                <p14:cNvContentPartPr/>
                <p14:nvPr/>
              </p14:nvContentPartPr>
              <p14:xfrm>
                <a:off x="5284935" y="3970875"/>
                <a:ext cx="462240" cy="370800"/>
              </p14:xfrm>
            </p:contentPart>
          </mc:Choice>
          <mc:Fallback xmlns="">
            <p:pic>
              <p:nvPicPr>
                <p:cNvPr id="33" name="Ink 32">
                  <a:extLst>
                    <a:ext uri="{FF2B5EF4-FFF2-40B4-BE49-F238E27FC236}">
                      <a16:creationId xmlns:a16="http://schemas.microsoft.com/office/drawing/2014/main" id="{17731DB3-8AD4-0A7C-6594-CB6E2EBBB709}"/>
                    </a:ext>
                  </a:extLst>
                </p:cNvPr>
                <p:cNvPicPr/>
                <p:nvPr/>
              </p:nvPicPr>
              <p:blipFill>
                <a:blip r:embed="rId34"/>
                <a:stretch>
                  <a:fillRect/>
                </a:stretch>
              </p:blipFill>
              <p:spPr>
                <a:xfrm>
                  <a:off x="5275935" y="3961875"/>
                  <a:ext cx="479880" cy="38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8" name="Ink 37">
                <a:extLst>
                  <a:ext uri="{FF2B5EF4-FFF2-40B4-BE49-F238E27FC236}">
                    <a16:creationId xmlns:a16="http://schemas.microsoft.com/office/drawing/2014/main" id="{B6C191FD-A334-34CA-2D07-593AAF2473E7}"/>
                  </a:ext>
                </a:extLst>
              </p14:cNvPr>
              <p14:cNvContentPartPr/>
              <p14:nvPr/>
            </p14:nvContentPartPr>
            <p14:xfrm>
              <a:off x="1780170" y="4683615"/>
              <a:ext cx="54720" cy="102960"/>
            </p14:xfrm>
          </p:contentPart>
        </mc:Choice>
        <mc:Fallback xmlns="">
          <p:pic>
            <p:nvPicPr>
              <p:cNvPr id="38" name="Ink 37">
                <a:extLst>
                  <a:ext uri="{FF2B5EF4-FFF2-40B4-BE49-F238E27FC236}">
                    <a16:creationId xmlns:a16="http://schemas.microsoft.com/office/drawing/2014/main" id="{B6C191FD-A334-34CA-2D07-593AAF2473E7}"/>
                  </a:ext>
                </a:extLst>
              </p:cNvPr>
              <p:cNvPicPr/>
              <p:nvPr/>
            </p:nvPicPr>
            <p:blipFill>
              <a:blip r:embed="rId36"/>
              <a:stretch>
                <a:fillRect/>
              </a:stretch>
            </p:blipFill>
            <p:spPr>
              <a:xfrm>
                <a:off x="1771530" y="4674615"/>
                <a:ext cx="72360" cy="120600"/>
              </a:xfrm>
              <a:prstGeom prst="rect">
                <a:avLst/>
              </a:prstGeom>
            </p:spPr>
          </p:pic>
        </mc:Fallback>
      </mc:AlternateContent>
      <p:grpSp>
        <p:nvGrpSpPr>
          <p:cNvPr id="44" name="Group 43">
            <a:extLst>
              <a:ext uri="{FF2B5EF4-FFF2-40B4-BE49-F238E27FC236}">
                <a16:creationId xmlns:a16="http://schemas.microsoft.com/office/drawing/2014/main" id="{29A8FE79-E928-FC13-1113-81E6F99195B3}"/>
              </a:ext>
            </a:extLst>
          </p:cNvPr>
          <p:cNvGrpSpPr/>
          <p:nvPr/>
        </p:nvGrpSpPr>
        <p:grpSpPr>
          <a:xfrm>
            <a:off x="2014890" y="4552215"/>
            <a:ext cx="1000080" cy="320760"/>
            <a:chOff x="2253015" y="4742715"/>
            <a:chExt cx="1000080" cy="320760"/>
          </a:xfrm>
        </p:grpSpPr>
        <mc:AlternateContent xmlns:mc="http://schemas.openxmlformats.org/markup-compatibility/2006" xmlns:p14="http://schemas.microsoft.com/office/powerpoint/2010/main">
          <mc:Choice Requires="p14">
            <p:contentPart p14:bwMode="auto" r:id="rId37">
              <p14:nvContentPartPr>
                <p14:cNvPr id="39" name="Ink 38">
                  <a:extLst>
                    <a:ext uri="{FF2B5EF4-FFF2-40B4-BE49-F238E27FC236}">
                      <a16:creationId xmlns:a16="http://schemas.microsoft.com/office/drawing/2014/main" id="{4D489505-58A9-BB51-D108-2153C6711834}"/>
                    </a:ext>
                  </a:extLst>
                </p14:cNvPr>
                <p14:cNvContentPartPr/>
                <p14:nvPr/>
              </p14:nvContentPartPr>
              <p14:xfrm>
                <a:off x="2253015" y="4818675"/>
                <a:ext cx="188280" cy="144000"/>
              </p14:xfrm>
            </p:contentPart>
          </mc:Choice>
          <mc:Fallback xmlns="">
            <p:pic>
              <p:nvPicPr>
                <p:cNvPr id="39" name="Ink 38">
                  <a:extLst>
                    <a:ext uri="{FF2B5EF4-FFF2-40B4-BE49-F238E27FC236}">
                      <a16:creationId xmlns:a16="http://schemas.microsoft.com/office/drawing/2014/main" id="{4D489505-58A9-BB51-D108-2153C6711834}"/>
                    </a:ext>
                  </a:extLst>
                </p:cNvPr>
                <p:cNvPicPr/>
                <p:nvPr/>
              </p:nvPicPr>
              <p:blipFill>
                <a:blip r:embed="rId38"/>
                <a:stretch>
                  <a:fillRect/>
                </a:stretch>
              </p:blipFill>
              <p:spPr>
                <a:xfrm>
                  <a:off x="2244015" y="4809675"/>
                  <a:ext cx="20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 name="Ink 39">
                  <a:extLst>
                    <a:ext uri="{FF2B5EF4-FFF2-40B4-BE49-F238E27FC236}">
                      <a16:creationId xmlns:a16="http://schemas.microsoft.com/office/drawing/2014/main" id="{6EA45219-1BC1-F329-AE97-D24474B4BB7D}"/>
                    </a:ext>
                  </a:extLst>
                </p14:cNvPr>
                <p14:cNvContentPartPr/>
                <p14:nvPr/>
              </p14:nvContentPartPr>
              <p14:xfrm>
                <a:off x="2563335" y="4742715"/>
                <a:ext cx="195120" cy="320760"/>
              </p14:xfrm>
            </p:contentPart>
          </mc:Choice>
          <mc:Fallback xmlns="">
            <p:pic>
              <p:nvPicPr>
                <p:cNvPr id="40" name="Ink 39">
                  <a:extLst>
                    <a:ext uri="{FF2B5EF4-FFF2-40B4-BE49-F238E27FC236}">
                      <a16:creationId xmlns:a16="http://schemas.microsoft.com/office/drawing/2014/main" id="{6EA45219-1BC1-F329-AE97-D24474B4BB7D}"/>
                    </a:ext>
                  </a:extLst>
                </p:cNvPr>
                <p:cNvPicPr/>
                <p:nvPr/>
              </p:nvPicPr>
              <p:blipFill>
                <a:blip r:embed="rId40"/>
                <a:stretch>
                  <a:fillRect/>
                </a:stretch>
              </p:blipFill>
              <p:spPr>
                <a:xfrm>
                  <a:off x="2554695" y="4734075"/>
                  <a:ext cx="2127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Ink 40">
                  <a:extLst>
                    <a:ext uri="{FF2B5EF4-FFF2-40B4-BE49-F238E27FC236}">
                      <a16:creationId xmlns:a16="http://schemas.microsoft.com/office/drawing/2014/main" id="{D77E5FF1-A5FD-36E3-F8CC-A93A989FFB37}"/>
                    </a:ext>
                  </a:extLst>
                </p14:cNvPr>
                <p14:cNvContentPartPr/>
                <p14:nvPr/>
              </p14:nvContentPartPr>
              <p14:xfrm>
                <a:off x="2874015" y="4770075"/>
                <a:ext cx="245880" cy="265680"/>
              </p14:xfrm>
            </p:contentPart>
          </mc:Choice>
          <mc:Fallback xmlns="">
            <p:pic>
              <p:nvPicPr>
                <p:cNvPr id="41" name="Ink 40">
                  <a:extLst>
                    <a:ext uri="{FF2B5EF4-FFF2-40B4-BE49-F238E27FC236}">
                      <a16:creationId xmlns:a16="http://schemas.microsoft.com/office/drawing/2014/main" id="{D77E5FF1-A5FD-36E3-F8CC-A93A989FFB37}"/>
                    </a:ext>
                  </a:extLst>
                </p:cNvPr>
                <p:cNvPicPr/>
                <p:nvPr/>
              </p:nvPicPr>
              <p:blipFill>
                <a:blip r:embed="rId42"/>
                <a:stretch>
                  <a:fillRect/>
                </a:stretch>
              </p:blipFill>
              <p:spPr>
                <a:xfrm>
                  <a:off x="2865015" y="4761435"/>
                  <a:ext cx="26352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Ink 41">
                  <a:extLst>
                    <a:ext uri="{FF2B5EF4-FFF2-40B4-BE49-F238E27FC236}">
                      <a16:creationId xmlns:a16="http://schemas.microsoft.com/office/drawing/2014/main" id="{6AA930D4-7ED1-4AE5-BE37-9DA644F8E223}"/>
                    </a:ext>
                  </a:extLst>
                </p14:cNvPr>
                <p14:cNvContentPartPr/>
                <p14:nvPr/>
              </p14:nvContentPartPr>
              <p14:xfrm>
                <a:off x="3234735" y="4924515"/>
                <a:ext cx="11160" cy="30600"/>
              </p14:xfrm>
            </p:contentPart>
          </mc:Choice>
          <mc:Fallback xmlns="">
            <p:pic>
              <p:nvPicPr>
                <p:cNvPr id="42" name="Ink 41">
                  <a:extLst>
                    <a:ext uri="{FF2B5EF4-FFF2-40B4-BE49-F238E27FC236}">
                      <a16:creationId xmlns:a16="http://schemas.microsoft.com/office/drawing/2014/main" id="{6AA930D4-7ED1-4AE5-BE37-9DA644F8E223}"/>
                    </a:ext>
                  </a:extLst>
                </p:cNvPr>
                <p:cNvPicPr/>
                <p:nvPr/>
              </p:nvPicPr>
              <p:blipFill>
                <a:blip r:embed="rId44"/>
                <a:stretch>
                  <a:fillRect/>
                </a:stretch>
              </p:blipFill>
              <p:spPr>
                <a:xfrm>
                  <a:off x="3226095" y="4915875"/>
                  <a:ext cx="28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D3249E8D-586A-B23D-839E-3DD299C128B9}"/>
                    </a:ext>
                  </a:extLst>
                </p14:cNvPr>
                <p14:cNvContentPartPr/>
                <p14:nvPr/>
              </p14:nvContentPartPr>
              <p14:xfrm>
                <a:off x="3241935" y="5030715"/>
                <a:ext cx="11160" cy="4680"/>
              </p14:xfrm>
            </p:contentPart>
          </mc:Choice>
          <mc:Fallback xmlns="">
            <p:pic>
              <p:nvPicPr>
                <p:cNvPr id="43" name="Ink 42">
                  <a:extLst>
                    <a:ext uri="{FF2B5EF4-FFF2-40B4-BE49-F238E27FC236}">
                      <a16:creationId xmlns:a16="http://schemas.microsoft.com/office/drawing/2014/main" id="{D3249E8D-586A-B23D-839E-3DD299C128B9}"/>
                    </a:ext>
                  </a:extLst>
                </p:cNvPr>
                <p:cNvPicPr/>
                <p:nvPr/>
              </p:nvPicPr>
              <p:blipFill>
                <a:blip r:embed="rId46"/>
                <a:stretch>
                  <a:fillRect/>
                </a:stretch>
              </p:blipFill>
              <p:spPr>
                <a:xfrm>
                  <a:off x="3233295" y="5022075"/>
                  <a:ext cx="28800" cy="22320"/>
                </a:xfrm>
                <a:prstGeom prst="rect">
                  <a:avLst/>
                </a:prstGeom>
              </p:spPr>
            </p:pic>
          </mc:Fallback>
        </mc:AlternateContent>
      </p:grpSp>
      <p:grpSp>
        <p:nvGrpSpPr>
          <p:cNvPr id="56" name="Group 55">
            <a:extLst>
              <a:ext uri="{FF2B5EF4-FFF2-40B4-BE49-F238E27FC236}">
                <a16:creationId xmlns:a16="http://schemas.microsoft.com/office/drawing/2014/main" id="{DC9E9D8B-75E1-949B-339B-4D33E798E0EC}"/>
              </a:ext>
            </a:extLst>
          </p:cNvPr>
          <p:cNvGrpSpPr/>
          <p:nvPr/>
        </p:nvGrpSpPr>
        <p:grpSpPr>
          <a:xfrm>
            <a:off x="3245730" y="4550055"/>
            <a:ext cx="1527120" cy="313560"/>
            <a:chOff x="3483855" y="4740555"/>
            <a:chExt cx="1527120" cy="313560"/>
          </a:xfrm>
        </p:grpSpPr>
        <mc:AlternateContent xmlns:mc="http://schemas.openxmlformats.org/markup-compatibility/2006" xmlns:p14="http://schemas.microsoft.com/office/powerpoint/2010/main">
          <mc:Choice Requires="p14">
            <p:contentPart p14:bwMode="auto" r:id="rId47">
              <p14:nvContentPartPr>
                <p14:cNvPr id="45" name="Ink 44">
                  <a:extLst>
                    <a:ext uri="{FF2B5EF4-FFF2-40B4-BE49-F238E27FC236}">
                      <a16:creationId xmlns:a16="http://schemas.microsoft.com/office/drawing/2014/main" id="{5E8D060A-2452-A5D0-68A8-561CAE0C27A2}"/>
                    </a:ext>
                  </a:extLst>
                </p14:cNvPr>
                <p14:cNvContentPartPr/>
                <p14:nvPr/>
              </p14:nvContentPartPr>
              <p14:xfrm>
                <a:off x="3483855" y="4809675"/>
                <a:ext cx="173520" cy="239040"/>
              </p14:xfrm>
            </p:contentPart>
          </mc:Choice>
          <mc:Fallback xmlns="">
            <p:pic>
              <p:nvPicPr>
                <p:cNvPr id="45" name="Ink 44">
                  <a:extLst>
                    <a:ext uri="{FF2B5EF4-FFF2-40B4-BE49-F238E27FC236}">
                      <a16:creationId xmlns:a16="http://schemas.microsoft.com/office/drawing/2014/main" id="{5E8D060A-2452-A5D0-68A8-561CAE0C27A2}"/>
                    </a:ext>
                  </a:extLst>
                </p:cNvPr>
                <p:cNvPicPr/>
                <p:nvPr/>
              </p:nvPicPr>
              <p:blipFill>
                <a:blip r:embed="rId48"/>
                <a:stretch>
                  <a:fillRect/>
                </a:stretch>
              </p:blipFill>
              <p:spPr>
                <a:xfrm>
                  <a:off x="3474855" y="4800675"/>
                  <a:ext cx="191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Ink 45">
                  <a:extLst>
                    <a:ext uri="{FF2B5EF4-FFF2-40B4-BE49-F238E27FC236}">
                      <a16:creationId xmlns:a16="http://schemas.microsoft.com/office/drawing/2014/main" id="{11976D4F-591D-1D37-9F5E-6EC9486B4352}"/>
                    </a:ext>
                  </a:extLst>
                </p14:cNvPr>
                <p14:cNvContentPartPr/>
                <p14:nvPr/>
              </p14:nvContentPartPr>
              <p14:xfrm>
                <a:off x="3739815" y="4866195"/>
                <a:ext cx="148320" cy="182880"/>
              </p14:xfrm>
            </p:contentPart>
          </mc:Choice>
          <mc:Fallback xmlns="">
            <p:pic>
              <p:nvPicPr>
                <p:cNvPr id="46" name="Ink 45">
                  <a:extLst>
                    <a:ext uri="{FF2B5EF4-FFF2-40B4-BE49-F238E27FC236}">
                      <a16:creationId xmlns:a16="http://schemas.microsoft.com/office/drawing/2014/main" id="{11976D4F-591D-1D37-9F5E-6EC9486B4352}"/>
                    </a:ext>
                  </a:extLst>
                </p:cNvPr>
                <p:cNvPicPr/>
                <p:nvPr/>
              </p:nvPicPr>
              <p:blipFill>
                <a:blip r:embed="rId50"/>
                <a:stretch>
                  <a:fillRect/>
                </a:stretch>
              </p:blipFill>
              <p:spPr>
                <a:xfrm>
                  <a:off x="3731175" y="4857195"/>
                  <a:ext cx="165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01B0F5E0-12BE-CC11-DE52-747245FE42F0}"/>
                    </a:ext>
                  </a:extLst>
                </p14:cNvPr>
                <p14:cNvContentPartPr/>
                <p14:nvPr/>
              </p14:nvContentPartPr>
              <p14:xfrm>
                <a:off x="3937095" y="4853955"/>
                <a:ext cx="106560" cy="191880"/>
              </p14:xfrm>
            </p:contentPart>
          </mc:Choice>
          <mc:Fallback xmlns="">
            <p:pic>
              <p:nvPicPr>
                <p:cNvPr id="47" name="Ink 46">
                  <a:extLst>
                    <a:ext uri="{FF2B5EF4-FFF2-40B4-BE49-F238E27FC236}">
                      <a16:creationId xmlns:a16="http://schemas.microsoft.com/office/drawing/2014/main" id="{01B0F5E0-12BE-CC11-DE52-747245FE42F0}"/>
                    </a:ext>
                  </a:extLst>
                </p:cNvPr>
                <p:cNvPicPr/>
                <p:nvPr/>
              </p:nvPicPr>
              <p:blipFill>
                <a:blip r:embed="rId52"/>
                <a:stretch>
                  <a:fillRect/>
                </a:stretch>
              </p:blipFill>
              <p:spPr>
                <a:xfrm>
                  <a:off x="3928455" y="4844955"/>
                  <a:ext cx="1242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31CC5F90-6201-AC96-AB0A-C7DEBF9A83AA}"/>
                    </a:ext>
                  </a:extLst>
                </p14:cNvPr>
                <p14:cNvContentPartPr/>
                <p14:nvPr/>
              </p14:nvContentPartPr>
              <p14:xfrm>
                <a:off x="4085055" y="4883115"/>
                <a:ext cx="135360" cy="133200"/>
              </p14:xfrm>
            </p:contentPart>
          </mc:Choice>
          <mc:Fallback xmlns="">
            <p:pic>
              <p:nvPicPr>
                <p:cNvPr id="48" name="Ink 47">
                  <a:extLst>
                    <a:ext uri="{FF2B5EF4-FFF2-40B4-BE49-F238E27FC236}">
                      <a16:creationId xmlns:a16="http://schemas.microsoft.com/office/drawing/2014/main" id="{31CC5F90-6201-AC96-AB0A-C7DEBF9A83AA}"/>
                    </a:ext>
                  </a:extLst>
                </p:cNvPr>
                <p:cNvPicPr/>
                <p:nvPr/>
              </p:nvPicPr>
              <p:blipFill>
                <a:blip r:embed="rId54"/>
                <a:stretch>
                  <a:fillRect/>
                </a:stretch>
              </p:blipFill>
              <p:spPr>
                <a:xfrm>
                  <a:off x="4076415" y="4874115"/>
                  <a:ext cx="153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Ink 48">
                  <a:extLst>
                    <a:ext uri="{FF2B5EF4-FFF2-40B4-BE49-F238E27FC236}">
                      <a16:creationId xmlns:a16="http://schemas.microsoft.com/office/drawing/2014/main" id="{0A55E97F-1DC1-1AF8-5206-D84D8EC4F568}"/>
                    </a:ext>
                  </a:extLst>
                </p14:cNvPr>
                <p14:cNvContentPartPr/>
                <p14:nvPr/>
              </p14:nvContentPartPr>
              <p14:xfrm>
                <a:off x="4248855" y="4823715"/>
                <a:ext cx="423000" cy="210600"/>
              </p14:xfrm>
            </p:contentPart>
          </mc:Choice>
          <mc:Fallback xmlns="">
            <p:pic>
              <p:nvPicPr>
                <p:cNvPr id="49" name="Ink 48">
                  <a:extLst>
                    <a:ext uri="{FF2B5EF4-FFF2-40B4-BE49-F238E27FC236}">
                      <a16:creationId xmlns:a16="http://schemas.microsoft.com/office/drawing/2014/main" id="{0A55E97F-1DC1-1AF8-5206-D84D8EC4F568}"/>
                    </a:ext>
                  </a:extLst>
                </p:cNvPr>
                <p:cNvPicPr/>
                <p:nvPr/>
              </p:nvPicPr>
              <p:blipFill>
                <a:blip r:embed="rId56"/>
                <a:stretch>
                  <a:fillRect/>
                </a:stretch>
              </p:blipFill>
              <p:spPr>
                <a:xfrm>
                  <a:off x="4240215" y="4814715"/>
                  <a:ext cx="4406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1C2AF44B-379B-F1E7-CD13-CFB8CE430644}"/>
                    </a:ext>
                  </a:extLst>
                </p14:cNvPr>
                <p14:cNvContentPartPr/>
                <p14:nvPr/>
              </p14:nvContentPartPr>
              <p14:xfrm>
                <a:off x="4663935" y="4740555"/>
                <a:ext cx="7560" cy="15480"/>
              </p14:xfrm>
            </p:contentPart>
          </mc:Choice>
          <mc:Fallback xmlns="">
            <p:pic>
              <p:nvPicPr>
                <p:cNvPr id="50" name="Ink 49">
                  <a:extLst>
                    <a:ext uri="{FF2B5EF4-FFF2-40B4-BE49-F238E27FC236}">
                      <a16:creationId xmlns:a16="http://schemas.microsoft.com/office/drawing/2014/main" id="{1C2AF44B-379B-F1E7-CD13-CFB8CE430644}"/>
                    </a:ext>
                  </a:extLst>
                </p:cNvPr>
                <p:cNvPicPr/>
                <p:nvPr/>
              </p:nvPicPr>
              <p:blipFill>
                <a:blip r:embed="rId32"/>
                <a:stretch>
                  <a:fillRect/>
                </a:stretch>
              </p:blipFill>
              <p:spPr>
                <a:xfrm>
                  <a:off x="4655295" y="4731915"/>
                  <a:ext cx="252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Ink 50">
                  <a:extLst>
                    <a:ext uri="{FF2B5EF4-FFF2-40B4-BE49-F238E27FC236}">
                      <a16:creationId xmlns:a16="http://schemas.microsoft.com/office/drawing/2014/main" id="{0712D4BD-4D7D-F7B4-61ED-7776B94E08DE}"/>
                    </a:ext>
                  </a:extLst>
                </p14:cNvPr>
                <p14:cNvContentPartPr/>
                <p14:nvPr/>
              </p14:nvContentPartPr>
              <p14:xfrm>
                <a:off x="4743135" y="4893915"/>
                <a:ext cx="119880" cy="160200"/>
              </p14:xfrm>
            </p:contentPart>
          </mc:Choice>
          <mc:Fallback xmlns="">
            <p:pic>
              <p:nvPicPr>
                <p:cNvPr id="51" name="Ink 50">
                  <a:extLst>
                    <a:ext uri="{FF2B5EF4-FFF2-40B4-BE49-F238E27FC236}">
                      <a16:creationId xmlns:a16="http://schemas.microsoft.com/office/drawing/2014/main" id="{0712D4BD-4D7D-F7B4-61ED-7776B94E08DE}"/>
                    </a:ext>
                  </a:extLst>
                </p:cNvPr>
                <p:cNvPicPr/>
                <p:nvPr/>
              </p:nvPicPr>
              <p:blipFill>
                <a:blip r:embed="rId59"/>
                <a:stretch>
                  <a:fillRect/>
                </a:stretch>
              </p:blipFill>
              <p:spPr>
                <a:xfrm>
                  <a:off x="4734495" y="4884915"/>
                  <a:ext cx="1375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5F1923C2-4895-EC20-43BB-80C1121449B9}"/>
                    </a:ext>
                  </a:extLst>
                </p14:cNvPr>
                <p14:cNvContentPartPr/>
                <p14:nvPr/>
              </p14:nvContentPartPr>
              <p14:xfrm>
                <a:off x="4877055" y="4910835"/>
                <a:ext cx="133920" cy="136440"/>
              </p14:xfrm>
            </p:contentPart>
          </mc:Choice>
          <mc:Fallback xmlns="">
            <p:pic>
              <p:nvPicPr>
                <p:cNvPr id="52" name="Ink 51">
                  <a:extLst>
                    <a:ext uri="{FF2B5EF4-FFF2-40B4-BE49-F238E27FC236}">
                      <a16:creationId xmlns:a16="http://schemas.microsoft.com/office/drawing/2014/main" id="{5F1923C2-4895-EC20-43BB-80C1121449B9}"/>
                    </a:ext>
                  </a:extLst>
                </p:cNvPr>
                <p:cNvPicPr/>
                <p:nvPr/>
              </p:nvPicPr>
              <p:blipFill>
                <a:blip r:embed="rId61"/>
                <a:stretch>
                  <a:fillRect/>
                </a:stretch>
              </p:blipFill>
              <p:spPr>
                <a:xfrm>
                  <a:off x="4868055" y="4902195"/>
                  <a:ext cx="151560" cy="154080"/>
                </a:xfrm>
                <a:prstGeom prst="rect">
                  <a:avLst/>
                </a:prstGeom>
              </p:spPr>
            </p:pic>
          </mc:Fallback>
        </mc:AlternateContent>
      </p:grpSp>
      <p:grpSp>
        <p:nvGrpSpPr>
          <p:cNvPr id="67" name="Group 66">
            <a:extLst>
              <a:ext uri="{FF2B5EF4-FFF2-40B4-BE49-F238E27FC236}">
                <a16:creationId xmlns:a16="http://schemas.microsoft.com/office/drawing/2014/main" id="{31A7219B-D5A4-C8DC-57BF-965D29AC6730}"/>
              </a:ext>
            </a:extLst>
          </p:cNvPr>
          <p:cNvGrpSpPr/>
          <p:nvPr/>
        </p:nvGrpSpPr>
        <p:grpSpPr>
          <a:xfrm>
            <a:off x="5014410" y="4511175"/>
            <a:ext cx="2945160" cy="370440"/>
            <a:chOff x="5252535" y="4701675"/>
            <a:chExt cx="2945160" cy="370440"/>
          </a:xfrm>
        </p:grpSpPr>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CF37EA83-76A9-FA30-7D1E-2D745CB95C42}"/>
                    </a:ext>
                  </a:extLst>
                </p14:cNvPr>
                <p14:cNvContentPartPr/>
                <p14:nvPr/>
              </p14:nvContentPartPr>
              <p14:xfrm>
                <a:off x="5252535" y="4828035"/>
                <a:ext cx="646560" cy="196560"/>
              </p14:xfrm>
            </p:contentPart>
          </mc:Choice>
          <mc:Fallback xmlns="">
            <p:pic>
              <p:nvPicPr>
                <p:cNvPr id="53" name="Ink 52">
                  <a:extLst>
                    <a:ext uri="{FF2B5EF4-FFF2-40B4-BE49-F238E27FC236}">
                      <a16:creationId xmlns:a16="http://schemas.microsoft.com/office/drawing/2014/main" id="{CF37EA83-76A9-FA30-7D1E-2D745CB95C42}"/>
                    </a:ext>
                  </a:extLst>
                </p:cNvPr>
                <p:cNvPicPr/>
                <p:nvPr/>
              </p:nvPicPr>
              <p:blipFill>
                <a:blip r:embed="rId63"/>
                <a:stretch>
                  <a:fillRect/>
                </a:stretch>
              </p:blipFill>
              <p:spPr>
                <a:xfrm>
                  <a:off x="5243535" y="4819035"/>
                  <a:ext cx="6642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032A9CA8-6E08-A7C6-7662-04583CB00028}"/>
                    </a:ext>
                  </a:extLst>
                </p14:cNvPr>
                <p14:cNvContentPartPr/>
                <p14:nvPr/>
              </p14:nvContentPartPr>
              <p14:xfrm>
                <a:off x="5896935" y="4732275"/>
                <a:ext cx="474480" cy="304200"/>
              </p14:xfrm>
            </p:contentPart>
          </mc:Choice>
          <mc:Fallback xmlns="">
            <p:pic>
              <p:nvPicPr>
                <p:cNvPr id="54" name="Ink 53">
                  <a:extLst>
                    <a:ext uri="{FF2B5EF4-FFF2-40B4-BE49-F238E27FC236}">
                      <a16:creationId xmlns:a16="http://schemas.microsoft.com/office/drawing/2014/main" id="{032A9CA8-6E08-A7C6-7662-04583CB00028}"/>
                    </a:ext>
                  </a:extLst>
                </p:cNvPr>
                <p:cNvPicPr/>
                <p:nvPr/>
              </p:nvPicPr>
              <p:blipFill>
                <a:blip r:embed="rId65"/>
                <a:stretch>
                  <a:fillRect/>
                </a:stretch>
              </p:blipFill>
              <p:spPr>
                <a:xfrm>
                  <a:off x="5888295" y="4723635"/>
                  <a:ext cx="4921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Ink 56">
                  <a:extLst>
                    <a:ext uri="{FF2B5EF4-FFF2-40B4-BE49-F238E27FC236}">
                      <a16:creationId xmlns:a16="http://schemas.microsoft.com/office/drawing/2014/main" id="{2A59B4B3-6B7E-DC65-F18C-E0828F02688A}"/>
                    </a:ext>
                  </a:extLst>
                </p14:cNvPr>
                <p14:cNvContentPartPr/>
                <p14:nvPr/>
              </p14:nvContentPartPr>
              <p14:xfrm>
                <a:off x="6472215" y="4959435"/>
                <a:ext cx="133920" cy="32760"/>
              </p14:xfrm>
            </p:contentPart>
          </mc:Choice>
          <mc:Fallback xmlns="">
            <p:pic>
              <p:nvPicPr>
                <p:cNvPr id="57" name="Ink 56">
                  <a:extLst>
                    <a:ext uri="{FF2B5EF4-FFF2-40B4-BE49-F238E27FC236}">
                      <a16:creationId xmlns:a16="http://schemas.microsoft.com/office/drawing/2014/main" id="{2A59B4B3-6B7E-DC65-F18C-E0828F02688A}"/>
                    </a:ext>
                  </a:extLst>
                </p:cNvPr>
                <p:cNvPicPr/>
                <p:nvPr/>
              </p:nvPicPr>
              <p:blipFill>
                <a:blip r:embed="rId67"/>
                <a:stretch>
                  <a:fillRect/>
                </a:stretch>
              </p:blipFill>
              <p:spPr>
                <a:xfrm>
                  <a:off x="6463575" y="4950435"/>
                  <a:ext cx="1515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Ink 57">
                  <a:extLst>
                    <a:ext uri="{FF2B5EF4-FFF2-40B4-BE49-F238E27FC236}">
                      <a16:creationId xmlns:a16="http://schemas.microsoft.com/office/drawing/2014/main" id="{84496663-D9FC-9FD5-C5AD-4579A2544F40}"/>
                    </a:ext>
                  </a:extLst>
                </p14:cNvPr>
                <p14:cNvContentPartPr/>
                <p14:nvPr/>
              </p14:nvContentPartPr>
              <p14:xfrm>
                <a:off x="6706935" y="4867275"/>
                <a:ext cx="325080" cy="172800"/>
              </p14:xfrm>
            </p:contentPart>
          </mc:Choice>
          <mc:Fallback xmlns="">
            <p:pic>
              <p:nvPicPr>
                <p:cNvPr id="58" name="Ink 57">
                  <a:extLst>
                    <a:ext uri="{FF2B5EF4-FFF2-40B4-BE49-F238E27FC236}">
                      <a16:creationId xmlns:a16="http://schemas.microsoft.com/office/drawing/2014/main" id="{84496663-D9FC-9FD5-C5AD-4579A2544F40}"/>
                    </a:ext>
                  </a:extLst>
                </p:cNvPr>
                <p:cNvPicPr/>
                <p:nvPr/>
              </p:nvPicPr>
              <p:blipFill>
                <a:blip r:embed="rId69"/>
                <a:stretch>
                  <a:fillRect/>
                </a:stretch>
              </p:blipFill>
              <p:spPr>
                <a:xfrm>
                  <a:off x="6697935" y="4858275"/>
                  <a:ext cx="342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Ink 58">
                  <a:extLst>
                    <a:ext uri="{FF2B5EF4-FFF2-40B4-BE49-F238E27FC236}">
                      <a16:creationId xmlns:a16="http://schemas.microsoft.com/office/drawing/2014/main" id="{B09DE806-F233-5225-E1EB-7148A2199532}"/>
                    </a:ext>
                  </a:extLst>
                </p14:cNvPr>
                <p14:cNvContentPartPr/>
                <p14:nvPr/>
              </p14:nvContentPartPr>
              <p14:xfrm>
                <a:off x="7038855" y="4701675"/>
                <a:ext cx="36360" cy="325080"/>
              </p14:xfrm>
            </p:contentPart>
          </mc:Choice>
          <mc:Fallback xmlns="">
            <p:pic>
              <p:nvPicPr>
                <p:cNvPr id="59" name="Ink 58">
                  <a:extLst>
                    <a:ext uri="{FF2B5EF4-FFF2-40B4-BE49-F238E27FC236}">
                      <a16:creationId xmlns:a16="http://schemas.microsoft.com/office/drawing/2014/main" id="{B09DE806-F233-5225-E1EB-7148A2199532}"/>
                    </a:ext>
                  </a:extLst>
                </p:cNvPr>
                <p:cNvPicPr/>
                <p:nvPr/>
              </p:nvPicPr>
              <p:blipFill>
                <a:blip r:embed="rId71"/>
                <a:stretch>
                  <a:fillRect/>
                </a:stretch>
              </p:blipFill>
              <p:spPr>
                <a:xfrm>
                  <a:off x="7030215" y="4692675"/>
                  <a:ext cx="540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Ink 59">
                  <a:extLst>
                    <a:ext uri="{FF2B5EF4-FFF2-40B4-BE49-F238E27FC236}">
                      <a16:creationId xmlns:a16="http://schemas.microsoft.com/office/drawing/2014/main" id="{9B69FFB1-9A96-FC8B-0589-D2630BF6078E}"/>
                    </a:ext>
                  </a:extLst>
                </p14:cNvPr>
                <p14:cNvContentPartPr/>
                <p14:nvPr/>
              </p14:nvContentPartPr>
              <p14:xfrm>
                <a:off x="7132095" y="4910475"/>
                <a:ext cx="170640" cy="127800"/>
              </p14:xfrm>
            </p:contentPart>
          </mc:Choice>
          <mc:Fallback xmlns="">
            <p:pic>
              <p:nvPicPr>
                <p:cNvPr id="60" name="Ink 59">
                  <a:extLst>
                    <a:ext uri="{FF2B5EF4-FFF2-40B4-BE49-F238E27FC236}">
                      <a16:creationId xmlns:a16="http://schemas.microsoft.com/office/drawing/2014/main" id="{9B69FFB1-9A96-FC8B-0589-D2630BF6078E}"/>
                    </a:ext>
                  </a:extLst>
                </p:cNvPr>
                <p:cNvPicPr/>
                <p:nvPr/>
              </p:nvPicPr>
              <p:blipFill>
                <a:blip r:embed="rId73"/>
                <a:stretch>
                  <a:fillRect/>
                </a:stretch>
              </p:blipFill>
              <p:spPr>
                <a:xfrm>
                  <a:off x="7123095" y="4901835"/>
                  <a:ext cx="188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Ink 60">
                  <a:extLst>
                    <a:ext uri="{FF2B5EF4-FFF2-40B4-BE49-F238E27FC236}">
                      <a16:creationId xmlns:a16="http://schemas.microsoft.com/office/drawing/2014/main" id="{BD24D385-AB32-A346-4E6B-405DD24655F9}"/>
                    </a:ext>
                  </a:extLst>
                </p14:cNvPr>
                <p14:cNvContentPartPr/>
                <p14:nvPr/>
              </p14:nvContentPartPr>
              <p14:xfrm>
                <a:off x="7338375" y="4907235"/>
                <a:ext cx="101520" cy="95760"/>
              </p14:xfrm>
            </p:contentPart>
          </mc:Choice>
          <mc:Fallback xmlns="">
            <p:pic>
              <p:nvPicPr>
                <p:cNvPr id="61" name="Ink 60">
                  <a:extLst>
                    <a:ext uri="{FF2B5EF4-FFF2-40B4-BE49-F238E27FC236}">
                      <a16:creationId xmlns:a16="http://schemas.microsoft.com/office/drawing/2014/main" id="{BD24D385-AB32-A346-4E6B-405DD24655F9}"/>
                    </a:ext>
                  </a:extLst>
                </p:cNvPr>
                <p:cNvPicPr/>
                <p:nvPr/>
              </p:nvPicPr>
              <p:blipFill>
                <a:blip r:embed="rId75"/>
                <a:stretch>
                  <a:fillRect/>
                </a:stretch>
              </p:blipFill>
              <p:spPr>
                <a:xfrm>
                  <a:off x="7329735" y="4898595"/>
                  <a:ext cx="119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Ink 61">
                  <a:extLst>
                    <a:ext uri="{FF2B5EF4-FFF2-40B4-BE49-F238E27FC236}">
                      <a16:creationId xmlns:a16="http://schemas.microsoft.com/office/drawing/2014/main" id="{77BDFFD4-2DA2-F537-D554-8B12FB4F0AB1}"/>
                    </a:ext>
                  </a:extLst>
                </p14:cNvPr>
                <p14:cNvContentPartPr/>
                <p14:nvPr/>
              </p14:nvContentPartPr>
              <p14:xfrm>
                <a:off x="7345575" y="4915875"/>
                <a:ext cx="87120" cy="156240"/>
              </p14:xfrm>
            </p:contentPart>
          </mc:Choice>
          <mc:Fallback xmlns="">
            <p:pic>
              <p:nvPicPr>
                <p:cNvPr id="62" name="Ink 61">
                  <a:extLst>
                    <a:ext uri="{FF2B5EF4-FFF2-40B4-BE49-F238E27FC236}">
                      <a16:creationId xmlns:a16="http://schemas.microsoft.com/office/drawing/2014/main" id="{77BDFFD4-2DA2-F537-D554-8B12FB4F0AB1}"/>
                    </a:ext>
                  </a:extLst>
                </p:cNvPr>
                <p:cNvPicPr/>
                <p:nvPr/>
              </p:nvPicPr>
              <p:blipFill>
                <a:blip r:embed="rId77"/>
                <a:stretch>
                  <a:fillRect/>
                </a:stretch>
              </p:blipFill>
              <p:spPr>
                <a:xfrm>
                  <a:off x="7336935" y="4907235"/>
                  <a:ext cx="1047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3" name="Ink 62">
                  <a:extLst>
                    <a:ext uri="{FF2B5EF4-FFF2-40B4-BE49-F238E27FC236}">
                      <a16:creationId xmlns:a16="http://schemas.microsoft.com/office/drawing/2014/main" id="{924DDCB3-42A3-E135-63AB-0BCE59F1EF96}"/>
                    </a:ext>
                  </a:extLst>
                </p14:cNvPr>
                <p14:cNvContentPartPr/>
                <p14:nvPr/>
              </p14:nvContentPartPr>
              <p14:xfrm>
                <a:off x="7501095" y="4930635"/>
                <a:ext cx="141120" cy="87120"/>
              </p14:xfrm>
            </p:contentPart>
          </mc:Choice>
          <mc:Fallback xmlns="">
            <p:pic>
              <p:nvPicPr>
                <p:cNvPr id="63" name="Ink 62">
                  <a:extLst>
                    <a:ext uri="{FF2B5EF4-FFF2-40B4-BE49-F238E27FC236}">
                      <a16:creationId xmlns:a16="http://schemas.microsoft.com/office/drawing/2014/main" id="{924DDCB3-42A3-E135-63AB-0BCE59F1EF96}"/>
                    </a:ext>
                  </a:extLst>
                </p:cNvPr>
                <p:cNvPicPr/>
                <p:nvPr/>
              </p:nvPicPr>
              <p:blipFill>
                <a:blip r:embed="rId79"/>
                <a:stretch>
                  <a:fillRect/>
                </a:stretch>
              </p:blipFill>
              <p:spPr>
                <a:xfrm>
                  <a:off x="7492095" y="4921995"/>
                  <a:ext cx="158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Ink 63">
                  <a:extLst>
                    <a:ext uri="{FF2B5EF4-FFF2-40B4-BE49-F238E27FC236}">
                      <a16:creationId xmlns:a16="http://schemas.microsoft.com/office/drawing/2014/main" id="{F10DCDE5-74FC-9531-C92A-EAD8CF94E7EB}"/>
                    </a:ext>
                  </a:extLst>
                </p14:cNvPr>
                <p14:cNvContentPartPr/>
                <p14:nvPr/>
              </p14:nvContentPartPr>
              <p14:xfrm>
                <a:off x="7689735" y="4734075"/>
                <a:ext cx="123480" cy="303480"/>
              </p14:xfrm>
            </p:contentPart>
          </mc:Choice>
          <mc:Fallback xmlns="">
            <p:pic>
              <p:nvPicPr>
                <p:cNvPr id="64" name="Ink 63">
                  <a:extLst>
                    <a:ext uri="{FF2B5EF4-FFF2-40B4-BE49-F238E27FC236}">
                      <a16:creationId xmlns:a16="http://schemas.microsoft.com/office/drawing/2014/main" id="{F10DCDE5-74FC-9531-C92A-EAD8CF94E7EB}"/>
                    </a:ext>
                  </a:extLst>
                </p:cNvPr>
                <p:cNvPicPr/>
                <p:nvPr/>
              </p:nvPicPr>
              <p:blipFill>
                <a:blip r:embed="rId81"/>
                <a:stretch>
                  <a:fillRect/>
                </a:stretch>
              </p:blipFill>
              <p:spPr>
                <a:xfrm>
                  <a:off x="7680735" y="4725435"/>
                  <a:ext cx="1411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5" name="Ink 64">
                  <a:extLst>
                    <a:ext uri="{FF2B5EF4-FFF2-40B4-BE49-F238E27FC236}">
                      <a16:creationId xmlns:a16="http://schemas.microsoft.com/office/drawing/2014/main" id="{F141FBFD-A526-7C24-9CD1-93D2792B3772}"/>
                    </a:ext>
                  </a:extLst>
                </p14:cNvPr>
                <p14:cNvContentPartPr/>
                <p14:nvPr/>
              </p14:nvContentPartPr>
              <p14:xfrm>
                <a:off x="7854615" y="4772955"/>
                <a:ext cx="3960" cy="39240"/>
              </p14:xfrm>
            </p:contentPart>
          </mc:Choice>
          <mc:Fallback xmlns="">
            <p:pic>
              <p:nvPicPr>
                <p:cNvPr id="65" name="Ink 64">
                  <a:extLst>
                    <a:ext uri="{FF2B5EF4-FFF2-40B4-BE49-F238E27FC236}">
                      <a16:creationId xmlns:a16="http://schemas.microsoft.com/office/drawing/2014/main" id="{F141FBFD-A526-7C24-9CD1-93D2792B3772}"/>
                    </a:ext>
                  </a:extLst>
                </p:cNvPr>
                <p:cNvPicPr/>
                <p:nvPr/>
              </p:nvPicPr>
              <p:blipFill>
                <a:blip r:embed="rId83"/>
                <a:stretch>
                  <a:fillRect/>
                </a:stretch>
              </p:blipFill>
              <p:spPr>
                <a:xfrm>
                  <a:off x="7845975" y="4764315"/>
                  <a:ext cx="216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Ink 65">
                  <a:extLst>
                    <a:ext uri="{FF2B5EF4-FFF2-40B4-BE49-F238E27FC236}">
                      <a16:creationId xmlns:a16="http://schemas.microsoft.com/office/drawing/2014/main" id="{D9253D79-3D1F-280F-F4FF-7CE2B2BDA57F}"/>
                    </a:ext>
                  </a:extLst>
                </p14:cNvPr>
                <p14:cNvContentPartPr/>
                <p14:nvPr/>
              </p14:nvContentPartPr>
              <p14:xfrm>
                <a:off x="7876215" y="4887795"/>
                <a:ext cx="321480" cy="129240"/>
              </p14:xfrm>
            </p:contentPart>
          </mc:Choice>
          <mc:Fallback xmlns="">
            <p:pic>
              <p:nvPicPr>
                <p:cNvPr id="66" name="Ink 65">
                  <a:extLst>
                    <a:ext uri="{FF2B5EF4-FFF2-40B4-BE49-F238E27FC236}">
                      <a16:creationId xmlns:a16="http://schemas.microsoft.com/office/drawing/2014/main" id="{D9253D79-3D1F-280F-F4FF-7CE2B2BDA57F}"/>
                    </a:ext>
                  </a:extLst>
                </p:cNvPr>
                <p:cNvPicPr/>
                <p:nvPr/>
              </p:nvPicPr>
              <p:blipFill>
                <a:blip r:embed="rId85"/>
                <a:stretch>
                  <a:fillRect/>
                </a:stretch>
              </p:blipFill>
              <p:spPr>
                <a:xfrm>
                  <a:off x="7867575" y="4878795"/>
                  <a:ext cx="339120" cy="146880"/>
                </a:xfrm>
                <a:prstGeom prst="rect">
                  <a:avLst/>
                </a:prstGeom>
              </p:spPr>
            </p:pic>
          </mc:Fallback>
        </mc:AlternateContent>
      </p:grpSp>
      <p:grpSp>
        <p:nvGrpSpPr>
          <p:cNvPr id="141" name="Group 140">
            <a:extLst>
              <a:ext uri="{FF2B5EF4-FFF2-40B4-BE49-F238E27FC236}">
                <a16:creationId xmlns:a16="http://schemas.microsoft.com/office/drawing/2014/main" id="{FC310DC3-CF76-C33B-8B12-CE73AB5E375F}"/>
              </a:ext>
            </a:extLst>
          </p:cNvPr>
          <p:cNvGrpSpPr/>
          <p:nvPr/>
        </p:nvGrpSpPr>
        <p:grpSpPr>
          <a:xfrm>
            <a:off x="1793850" y="5264655"/>
            <a:ext cx="9782280" cy="1313280"/>
            <a:chOff x="2031975" y="5455155"/>
            <a:chExt cx="9782280" cy="1313280"/>
          </a:xfrm>
        </p:grpSpPr>
        <mc:AlternateContent xmlns:mc="http://schemas.openxmlformats.org/markup-compatibility/2006" xmlns:p14="http://schemas.microsoft.com/office/powerpoint/2010/main">
          <mc:Choice Requires="p14">
            <p:contentPart p14:bwMode="auto" r:id="rId86">
              <p14:nvContentPartPr>
                <p14:cNvPr id="68" name="Ink 67">
                  <a:extLst>
                    <a:ext uri="{FF2B5EF4-FFF2-40B4-BE49-F238E27FC236}">
                      <a16:creationId xmlns:a16="http://schemas.microsoft.com/office/drawing/2014/main" id="{CA3DF211-FFFC-6BF6-FCC6-9DA8FAF0BDBD}"/>
                    </a:ext>
                  </a:extLst>
                </p14:cNvPr>
                <p14:cNvContentPartPr/>
                <p14:nvPr/>
              </p14:nvContentPartPr>
              <p14:xfrm>
                <a:off x="2031975" y="5678355"/>
                <a:ext cx="24120" cy="58680"/>
              </p14:xfrm>
            </p:contentPart>
          </mc:Choice>
          <mc:Fallback xmlns="">
            <p:pic>
              <p:nvPicPr>
                <p:cNvPr id="68" name="Ink 67">
                  <a:extLst>
                    <a:ext uri="{FF2B5EF4-FFF2-40B4-BE49-F238E27FC236}">
                      <a16:creationId xmlns:a16="http://schemas.microsoft.com/office/drawing/2014/main" id="{CA3DF211-FFFC-6BF6-FCC6-9DA8FAF0BDBD}"/>
                    </a:ext>
                  </a:extLst>
                </p:cNvPr>
                <p:cNvPicPr/>
                <p:nvPr/>
              </p:nvPicPr>
              <p:blipFill>
                <a:blip r:embed="rId87"/>
                <a:stretch>
                  <a:fillRect/>
                </a:stretch>
              </p:blipFill>
              <p:spPr>
                <a:xfrm>
                  <a:off x="2023335" y="5669355"/>
                  <a:ext cx="417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9" name="Ink 68">
                  <a:extLst>
                    <a:ext uri="{FF2B5EF4-FFF2-40B4-BE49-F238E27FC236}">
                      <a16:creationId xmlns:a16="http://schemas.microsoft.com/office/drawing/2014/main" id="{AD761DA1-0405-F82D-42BE-820A20ADA8A9}"/>
                    </a:ext>
                  </a:extLst>
                </p14:cNvPr>
                <p14:cNvContentPartPr/>
                <p14:nvPr/>
              </p14:nvContentPartPr>
              <p14:xfrm>
                <a:off x="2287575" y="5559195"/>
                <a:ext cx="178920" cy="170280"/>
              </p14:xfrm>
            </p:contentPart>
          </mc:Choice>
          <mc:Fallback xmlns="">
            <p:pic>
              <p:nvPicPr>
                <p:cNvPr id="69" name="Ink 68">
                  <a:extLst>
                    <a:ext uri="{FF2B5EF4-FFF2-40B4-BE49-F238E27FC236}">
                      <a16:creationId xmlns:a16="http://schemas.microsoft.com/office/drawing/2014/main" id="{AD761DA1-0405-F82D-42BE-820A20ADA8A9}"/>
                    </a:ext>
                  </a:extLst>
                </p:cNvPr>
                <p:cNvPicPr/>
                <p:nvPr/>
              </p:nvPicPr>
              <p:blipFill>
                <a:blip r:embed="rId89"/>
                <a:stretch>
                  <a:fillRect/>
                </a:stretch>
              </p:blipFill>
              <p:spPr>
                <a:xfrm>
                  <a:off x="2278575" y="5550195"/>
                  <a:ext cx="196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0" name="Ink 69">
                  <a:extLst>
                    <a:ext uri="{FF2B5EF4-FFF2-40B4-BE49-F238E27FC236}">
                      <a16:creationId xmlns:a16="http://schemas.microsoft.com/office/drawing/2014/main" id="{0ED3DF79-17D9-F8EF-E724-09B40C3A2B49}"/>
                    </a:ext>
                  </a:extLst>
                </p14:cNvPr>
                <p14:cNvContentPartPr/>
                <p14:nvPr/>
              </p14:nvContentPartPr>
              <p14:xfrm>
                <a:off x="2596095" y="5587275"/>
                <a:ext cx="131760" cy="180000"/>
              </p14:xfrm>
            </p:contentPart>
          </mc:Choice>
          <mc:Fallback xmlns="">
            <p:pic>
              <p:nvPicPr>
                <p:cNvPr id="70" name="Ink 69">
                  <a:extLst>
                    <a:ext uri="{FF2B5EF4-FFF2-40B4-BE49-F238E27FC236}">
                      <a16:creationId xmlns:a16="http://schemas.microsoft.com/office/drawing/2014/main" id="{0ED3DF79-17D9-F8EF-E724-09B40C3A2B49}"/>
                    </a:ext>
                  </a:extLst>
                </p:cNvPr>
                <p:cNvPicPr/>
                <p:nvPr/>
              </p:nvPicPr>
              <p:blipFill>
                <a:blip r:embed="rId91"/>
                <a:stretch>
                  <a:fillRect/>
                </a:stretch>
              </p:blipFill>
              <p:spPr>
                <a:xfrm>
                  <a:off x="2587095" y="5578635"/>
                  <a:ext cx="149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1" name="Ink 70">
                  <a:extLst>
                    <a:ext uri="{FF2B5EF4-FFF2-40B4-BE49-F238E27FC236}">
                      <a16:creationId xmlns:a16="http://schemas.microsoft.com/office/drawing/2014/main" id="{B686832D-53FB-5B29-3245-15D894EE6044}"/>
                    </a:ext>
                  </a:extLst>
                </p14:cNvPr>
                <p14:cNvContentPartPr/>
                <p14:nvPr/>
              </p14:nvContentPartPr>
              <p14:xfrm>
                <a:off x="2859615" y="5522835"/>
                <a:ext cx="191520" cy="238320"/>
              </p14:xfrm>
            </p:contentPart>
          </mc:Choice>
          <mc:Fallback xmlns="">
            <p:pic>
              <p:nvPicPr>
                <p:cNvPr id="71" name="Ink 70">
                  <a:extLst>
                    <a:ext uri="{FF2B5EF4-FFF2-40B4-BE49-F238E27FC236}">
                      <a16:creationId xmlns:a16="http://schemas.microsoft.com/office/drawing/2014/main" id="{B686832D-53FB-5B29-3245-15D894EE6044}"/>
                    </a:ext>
                  </a:extLst>
                </p:cNvPr>
                <p:cNvPicPr/>
                <p:nvPr/>
              </p:nvPicPr>
              <p:blipFill>
                <a:blip r:embed="rId93"/>
                <a:stretch>
                  <a:fillRect/>
                </a:stretch>
              </p:blipFill>
              <p:spPr>
                <a:xfrm>
                  <a:off x="2850615" y="5513835"/>
                  <a:ext cx="209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2" name="Ink 71">
                  <a:extLst>
                    <a:ext uri="{FF2B5EF4-FFF2-40B4-BE49-F238E27FC236}">
                      <a16:creationId xmlns:a16="http://schemas.microsoft.com/office/drawing/2014/main" id="{808A10FC-AFBE-2173-A50E-BAF428D32F6B}"/>
                    </a:ext>
                  </a:extLst>
                </p14:cNvPr>
                <p14:cNvContentPartPr/>
                <p14:nvPr/>
              </p14:nvContentPartPr>
              <p14:xfrm>
                <a:off x="3209535" y="5656755"/>
                <a:ext cx="11160" cy="19800"/>
              </p14:xfrm>
            </p:contentPart>
          </mc:Choice>
          <mc:Fallback xmlns="">
            <p:pic>
              <p:nvPicPr>
                <p:cNvPr id="72" name="Ink 71">
                  <a:extLst>
                    <a:ext uri="{FF2B5EF4-FFF2-40B4-BE49-F238E27FC236}">
                      <a16:creationId xmlns:a16="http://schemas.microsoft.com/office/drawing/2014/main" id="{808A10FC-AFBE-2173-A50E-BAF428D32F6B}"/>
                    </a:ext>
                  </a:extLst>
                </p:cNvPr>
                <p:cNvPicPr/>
                <p:nvPr/>
              </p:nvPicPr>
              <p:blipFill>
                <a:blip r:embed="rId95"/>
                <a:stretch>
                  <a:fillRect/>
                </a:stretch>
              </p:blipFill>
              <p:spPr>
                <a:xfrm>
                  <a:off x="3200895" y="5647755"/>
                  <a:ext cx="28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3" name="Ink 72">
                  <a:extLst>
                    <a:ext uri="{FF2B5EF4-FFF2-40B4-BE49-F238E27FC236}">
                      <a16:creationId xmlns:a16="http://schemas.microsoft.com/office/drawing/2014/main" id="{1D495D9D-ED63-AC0B-67AD-A8EEA8BBA634}"/>
                    </a:ext>
                  </a:extLst>
                </p14:cNvPr>
                <p14:cNvContentPartPr/>
                <p14:nvPr/>
              </p14:nvContentPartPr>
              <p14:xfrm>
                <a:off x="3223935" y="5769075"/>
                <a:ext cx="21960" cy="6840"/>
              </p14:xfrm>
            </p:contentPart>
          </mc:Choice>
          <mc:Fallback xmlns="">
            <p:pic>
              <p:nvPicPr>
                <p:cNvPr id="73" name="Ink 72">
                  <a:extLst>
                    <a:ext uri="{FF2B5EF4-FFF2-40B4-BE49-F238E27FC236}">
                      <a16:creationId xmlns:a16="http://schemas.microsoft.com/office/drawing/2014/main" id="{1D495D9D-ED63-AC0B-67AD-A8EEA8BBA634}"/>
                    </a:ext>
                  </a:extLst>
                </p:cNvPr>
                <p:cNvPicPr/>
                <p:nvPr/>
              </p:nvPicPr>
              <p:blipFill>
                <a:blip r:embed="rId97"/>
                <a:stretch>
                  <a:fillRect/>
                </a:stretch>
              </p:blipFill>
              <p:spPr>
                <a:xfrm>
                  <a:off x="3215295" y="5760435"/>
                  <a:ext cx="39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Ink 74">
                  <a:extLst>
                    <a:ext uri="{FF2B5EF4-FFF2-40B4-BE49-F238E27FC236}">
                      <a16:creationId xmlns:a16="http://schemas.microsoft.com/office/drawing/2014/main" id="{58F605A3-BCC0-66BC-E606-1511E8B06FAA}"/>
                    </a:ext>
                  </a:extLst>
                </p14:cNvPr>
                <p14:cNvContentPartPr/>
                <p14:nvPr/>
              </p14:nvContentPartPr>
              <p14:xfrm>
                <a:off x="4230855" y="5628315"/>
                <a:ext cx="83520" cy="121680"/>
              </p14:xfrm>
            </p:contentPart>
          </mc:Choice>
          <mc:Fallback xmlns="">
            <p:pic>
              <p:nvPicPr>
                <p:cNvPr id="75" name="Ink 74">
                  <a:extLst>
                    <a:ext uri="{FF2B5EF4-FFF2-40B4-BE49-F238E27FC236}">
                      <a16:creationId xmlns:a16="http://schemas.microsoft.com/office/drawing/2014/main" id="{58F605A3-BCC0-66BC-E606-1511E8B06FAA}"/>
                    </a:ext>
                  </a:extLst>
                </p:cNvPr>
                <p:cNvPicPr/>
                <p:nvPr/>
              </p:nvPicPr>
              <p:blipFill>
                <a:blip r:embed="rId99"/>
                <a:stretch>
                  <a:fillRect/>
                </a:stretch>
              </p:blipFill>
              <p:spPr>
                <a:xfrm>
                  <a:off x="4222215" y="5619675"/>
                  <a:ext cx="1011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6" name="Ink 75">
                  <a:extLst>
                    <a:ext uri="{FF2B5EF4-FFF2-40B4-BE49-F238E27FC236}">
                      <a16:creationId xmlns:a16="http://schemas.microsoft.com/office/drawing/2014/main" id="{E32239F5-D2BC-63ED-A103-493C5131010B}"/>
                    </a:ext>
                  </a:extLst>
                </p14:cNvPr>
                <p14:cNvContentPartPr/>
                <p14:nvPr/>
              </p14:nvContentPartPr>
              <p14:xfrm>
                <a:off x="4296015" y="5628315"/>
                <a:ext cx="39960" cy="156240"/>
              </p14:xfrm>
            </p:contentPart>
          </mc:Choice>
          <mc:Fallback xmlns="">
            <p:pic>
              <p:nvPicPr>
                <p:cNvPr id="76" name="Ink 75">
                  <a:extLst>
                    <a:ext uri="{FF2B5EF4-FFF2-40B4-BE49-F238E27FC236}">
                      <a16:creationId xmlns:a16="http://schemas.microsoft.com/office/drawing/2014/main" id="{E32239F5-D2BC-63ED-A103-493C5131010B}"/>
                    </a:ext>
                  </a:extLst>
                </p:cNvPr>
                <p:cNvPicPr/>
                <p:nvPr/>
              </p:nvPicPr>
              <p:blipFill>
                <a:blip r:embed="rId101"/>
                <a:stretch>
                  <a:fillRect/>
                </a:stretch>
              </p:blipFill>
              <p:spPr>
                <a:xfrm>
                  <a:off x="4287015" y="5619675"/>
                  <a:ext cx="57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Ink 78">
                  <a:extLst>
                    <a:ext uri="{FF2B5EF4-FFF2-40B4-BE49-F238E27FC236}">
                      <a16:creationId xmlns:a16="http://schemas.microsoft.com/office/drawing/2014/main" id="{173402D9-C45B-B912-BEC2-BB2B97D355BE}"/>
                    </a:ext>
                  </a:extLst>
                </p14:cNvPr>
                <p14:cNvContentPartPr/>
                <p14:nvPr/>
              </p14:nvContentPartPr>
              <p14:xfrm>
                <a:off x="5475375" y="5592675"/>
                <a:ext cx="351360" cy="165600"/>
              </p14:xfrm>
            </p:contentPart>
          </mc:Choice>
          <mc:Fallback xmlns="">
            <p:pic>
              <p:nvPicPr>
                <p:cNvPr id="79" name="Ink 78">
                  <a:extLst>
                    <a:ext uri="{FF2B5EF4-FFF2-40B4-BE49-F238E27FC236}">
                      <a16:creationId xmlns:a16="http://schemas.microsoft.com/office/drawing/2014/main" id="{173402D9-C45B-B912-BEC2-BB2B97D355BE}"/>
                    </a:ext>
                  </a:extLst>
                </p:cNvPr>
                <p:cNvPicPr/>
                <p:nvPr/>
              </p:nvPicPr>
              <p:blipFill>
                <a:blip r:embed="rId103"/>
                <a:stretch>
                  <a:fillRect/>
                </a:stretch>
              </p:blipFill>
              <p:spPr>
                <a:xfrm>
                  <a:off x="5466375" y="5584035"/>
                  <a:ext cx="3690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Ink 79">
                  <a:extLst>
                    <a:ext uri="{FF2B5EF4-FFF2-40B4-BE49-F238E27FC236}">
                      <a16:creationId xmlns:a16="http://schemas.microsoft.com/office/drawing/2014/main" id="{79051EC0-A10B-6984-0255-CA41A45CC924}"/>
                    </a:ext>
                  </a:extLst>
                </p14:cNvPr>
                <p14:cNvContentPartPr/>
                <p14:nvPr/>
              </p14:nvContentPartPr>
              <p14:xfrm>
                <a:off x="5864535" y="5559195"/>
                <a:ext cx="355320" cy="231120"/>
              </p14:xfrm>
            </p:contentPart>
          </mc:Choice>
          <mc:Fallback xmlns="">
            <p:pic>
              <p:nvPicPr>
                <p:cNvPr id="80" name="Ink 79">
                  <a:extLst>
                    <a:ext uri="{FF2B5EF4-FFF2-40B4-BE49-F238E27FC236}">
                      <a16:creationId xmlns:a16="http://schemas.microsoft.com/office/drawing/2014/main" id="{79051EC0-A10B-6984-0255-CA41A45CC924}"/>
                    </a:ext>
                  </a:extLst>
                </p:cNvPr>
                <p:cNvPicPr/>
                <p:nvPr/>
              </p:nvPicPr>
              <p:blipFill>
                <a:blip r:embed="rId105"/>
                <a:stretch>
                  <a:fillRect/>
                </a:stretch>
              </p:blipFill>
              <p:spPr>
                <a:xfrm>
                  <a:off x="5855895" y="5550195"/>
                  <a:ext cx="3729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Ink 80">
                  <a:extLst>
                    <a:ext uri="{FF2B5EF4-FFF2-40B4-BE49-F238E27FC236}">
                      <a16:creationId xmlns:a16="http://schemas.microsoft.com/office/drawing/2014/main" id="{5F6B4406-9E7D-EFB8-7889-497808A06C20}"/>
                    </a:ext>
                  </a:extLst>
                </p14:cNvPr>
                <p14:cNvContentPartPr/>
                <p14:nvPr/>
              </p14:nvContentPartPr>
              <p14:xfrm>
                <a:off x="6375015" y="5691315"/>
                <a:ext cx="108720" cy="17640"/>
              </p14:xfrm>
            </p:contentPart>
          </mc:Choice>
          <mc:Fallback xmlns="">
            <p:pic>
              <p:nvPicPr>
                <p:cNvPr id="81" name="Ink 80">
                  <a:extLst>
                    <a:ext uri="{FF2B5EF4-FFF2-40B4-BE49-F238E27FC236}">
                      <a16:creationId xmlns:a16="http://schemas.microsoft.com/office/drawing/2014/main" id="{5F6B4406-9E7D-EFB8-7889-497808A06C20}"/>
                    </a:ext>
                  </a:extLst>
                </p:cNvPr>
                <p:cNvPicPr/>
                <p:nvPr/>
              </p:nvPicPr>
              <p:blipFill>
                <a:blip r:embed="rId107"/>
                <a:stretch>
                  <a:fillRect/>
                </a:stretch>
              </p:blipFill>
              <p:spPr>
                <a:xfrm>
                  <a:off x="6366015" y="5682315"/>
                  <a:ext cx="1263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58EA335B-14E7-A825-F83D-F9A98EFE2024}"/>
                    </a:ext>
                  </a:extLst>
                </p14:cNvPr>
                <p14:cNvContentPartPr/>
                <p14:nvPr/>
              </p14:nvContentPartPr>
              <p14:xfrm>
                <a:off x="6623775" y="5463435"/>
                <a:ext cx="469440" cy="309600"/>
              </p14:xfrm>
            </p:contentPart>
          </mc:Choice>
          <mc:Fallback xmlns="">
            <p:pic>
              <p:nvPicPr>
                <p:cNvPr id="82" name="Ink 81">
                  <a:extLst>
                    <a:ext uri="{FF2B5EF4-FFF2-40B4-BE49-F238E27FC236}">
                      <a16:creationId xmlns:a16="http://schemas.microsoft.com/office/drawing/2014/main" id="{58EA335B-14E7-A825-F83D-F9A98EFE2024}"/>
                    </a:ext>
                  </a:extLst>
                </p:cNvPr>
                <p:cNvPicPr/>
                <p:nvPr/>
              </p:nvPicPr>
              <p:blipFill>
                <a:blip r:embed="rId109"/>
                <a:stretch>
                  <a:fillRect/>
                </a:stretch>
              </p:blipFill>
              <p:spPr>
                <a:xfrm>
                  <a:off x="6615135" y="5454435"/>
                  <a:ext cx="4870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Ink 82">
                  <a:extLst>
                    <a:ext uri="{FF2B5EF4-FFF2-40B4-BE49-F238E27FC236}">
                      <a16:creationId xmlns:a16="http://schemas.microsoft.com/office/drawing/2014/main" id="{A7E897AC-7D61-84EA-F046-D6B2413937A2}"/>
                    </a:ext>
                  </a:extLst>
                </p14:cNvPr>
                <p14:cNvContentPartPr/>
                <p14:nvPr/>
              </p14:nvContentPartPr>
              <p14:xfrm>
                <a:off x="7063695" y="5661075"/>
                <a:ext cx="184680" cy="87120"/>
              </p14:xfrm>
            </p:contentPart>
          </mc:Choice>
          <mc:Fallback xmlns="">
            <p:pic>
              <p:nvPicPr>
                <p:cNvPr id="83" name="Ink 82">
                  <a:extLst>
                    <a:ext uri="{FF2B5EF4-FFF2-40B4-BE49-F238E27FC236}">
                      <a16:creationId xmlns:a16="http://schemas.microsoft.com/office/drawing/2014/main" id="{A7E897AC-7D61-84EA-F046-D6B2413937A2}"/>
                    </a:ext>
                  </a:extLst>
                </p:cNvPr>
                <p:cNvPicPr/>
                <p:nvPr/>
              </p:nvPicPr>
              <p:blipFill>
                <a:blip r:embed="rId111"/>
                <a:stretch>
                  <a:fillRect/>
                </a:stretch>
              </p:blipFill>
              <p:spPr>
                <a:xfrm>
                  <a:off x="7055055" y="5652075"/>
                  <a:ext cx="202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Ink 83">
                  <a:extLst>
                    <a:ext uri="{FF2B5EF4-FFF2-40B4-BE49-F238E27FC236}">
                      <a16:creationId xmlns:a16="http://schemas.microsoft.com/office/drawing/2014/main" id="{D7CC8CBB-EC98-6CC8-F91B-20EA609F6869}"/>
                    </a:ext>
                  </a:extLst>
                </p14:cNvPr>
                <p14:cNvContentPartPr/>
                <p14:nvPr/>
              </p14:nvContentPartPr>
              <p14:xfrm>
                <a:off x="7259175" y="5647755"/>
                <a:ext cx="133920" cy="102240"/>
              </p14:xfrm>
            </p:contentPart>
          </mc:Choice>
          <mc:Fallback xmlns="">
            <p:pic>
              <p:nvPicPr>
                <p:cNvPr id="84" name="Ink 83">
                  <a:extLst>
                    <a:ext uri="{FF2B5EF4-FFF2-40B4-BE49-F238E27FC236}">
                      <a16:creationId xmlns:a16="http://schemas.microsoft.com/office/drawing/2014/main" id="{D7CC8CBB-EC98-6CC8-F91B-20EA609F6869}"/>
                    </a:ext>
                  </a:extLst>
                </p:cNvPr>
                <p:cNvPicPr/>
                <p:nvPr/>
              </p:nvPicPr>
              <p:blipFill>
                <a:blip r:embed="rId113"/>
                <a:stretch>
                  <a:fillRect/>
                </a:stretch>
              </p:blipFill>
              <p:spPr>
                <a:xfrm>
                  <a:off x="7250175" y="5639115"/>
                  <a:ext cx="151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5" name="Ink 84">
                  <a:extLst>
                    <a:ext uri="{FF2B5EF4-FFF2-40B4-BE49-F238E27FC236}">
                      <a16:creationId xmlns:a16="http://schemas.microsoft.com/office/drawing/2014/main" id="{FD343D19-5587-1DD2-2DE7-55451DD24756}"/>
                    </a:ext>
                  </a:extLst>
                </p14:cNvPr>
                <p14:cNvContentPartPr/>
                <p14:nvPr/>
              </p14:nvContentPartPr>
              <p14:xfrm>
                <a:off x="7277175" y="5645595"/>
                <a:ext cx="94320" cy="173520"/>
              </p14:xfrm>
            </p:contentPart>
          </mc:Choice>
          <mc:Fallback xmlns="">
            <p:pic>
              <p:nvPicPr>
                <p:cNvPr id="85" name="Ink 84">
                  <a:extLst>
                    <a:ext uri="{FF2B5EF4-FFF2-40B4-BE49-F238E27FC236}">
                      <a16:creationId xmlns:a16="http://schemas.microsoft.com/office/drawing/2014/main" id="{FD343D19-5587-1DD2-2DE7-55451DD24756}"/>
                    </a:ext>
                  </a:extLst>
                </p:cNvPr>
                <p:cNvPicPr/>
                <p:nvPr/>
              </p:nvPicPr>
              <p:blipFill>
                <a:blip r:embed="rId115"/>
                <a:stretch>
                  <a:fillRect/>
                </a:stretch>
              </p:blipFill>
              <p:spPr>
                <a:xfrm>
                  <a:off x="7268175" y="5636955"/>
                  <a:ext cx="111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Ink 85">
                  <a:extLst>
                    <a:ext uri="{FF2B5EF4-FFF2-40B4-BE49-F238E27FC236}">
                      <a16:creationId xmlns:a16="http://schemas.microsoft.com/office/drawing/2014/main" id="{2A7C1A6C-2C40-87CD-4C18-EEBCC5D97C32}"/>
                    </a:ext>
                  </a:extLst>
                </p14:cNvPr>
                <p14:cNvContentPartPr/>
                <p14:nvPr/>
              </p14:nvContentPartPr>
              <p14:xfrm>
                <a:off x="7453935" y="5621115"/>
                <a:ext cx="205920" cy="134640"/>
              </p14:xfrm>
            </p:contentPart>
          </mc:Choice>
          <mc:Fallback xmlns="">
            <p:pic>
              <p:nvPicPr>
                <p:cNvPr id="86" name="Ink 85">
                  <a:extLst>
                    <a:ext uri="{FF2B5EF4-FFF2-40B4-BE49-F238E27FC236}">
                      <a16:creationId xmlns:a16="http://schemas.microsoft.com/office/drawing/2014/main" id="{2A7C1A6C-2C40-87CD-4C18-EEBCC5D97C32}"/>
                    </a:ext>
                  </a:extLst>
                </p:cNvPr>
                <p:cNvPicPr/>
                <p:nvPr/>
              </p:nvPicPr>
              <p:blipFill>
                <a:blip r:embed="rId117"/>
                <a:stretch>
                  <a:fillRect/>
                </a:stretch>
              </p:blipFill>
              <p:spPr>
                <a:xfrm>
                  <a:off x="7445295" y="5612115"/>
                  <a:ext cx="2235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Ink 86">
                  <a:extLst>
                    <a:ext uri="{FF2B5EF4-FFF2-40B4-BE49-F238E27FC236}">
                      <a16:creationId xmlns:a16="http://schemas.microsoft.com/office/drawing/2014/main" id="{8EB01867-369D-E6CF-7932-009DA7410C02}"/>
                    </a:ext>
                  </a:extLst>
                </p14:cNvPr>
                <p14:cNvContentPartPr/>
                <p14:nvPr/>
              </p14:nvContentPartPr>
              <p14:xfrm>
                <a:off x="7663455" y="5455155"/>
                <a:ext cx="106560" cy="307800"/>
              </p14:xfrm>
            </p:contentPart>
          </mc:Choice>
          <mc:Fallback xmlns="">
            <p:pic>
              <p:nvPicPr>
                <p:cNvPr id="87" name="Ink 86">
                  <a:extLst>
                    <a:ext uri="{FF2B5EF4-FFF2-40B4-BE49-F238E27FC236}">
                      <a16:creationId xmlns:a16="http://schemas.microsoft.com/office/drawing/2014/main" id="{8EB01867-369D-E6CF-7932-009DA7410C02}"/>
                    </a:ext>
                  </a:extLst>
                </p:cNvPr>
                <p:cNvPicPr/>
                <p:nvPr/>
              </p:nvPicPr>
              <p:blipFill>
                <a:blip r:embed="rId119"/>
                <a:stretch>
                  <a:fillRect/>
                </a:stretch>
              </p:blipFill>
              <p:spPr>
                <a:xfrm>
                  <a:off x="7654455" y="5446515"/>
                  <a:ext cx="1242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Ink 87">
                  <a:extLst>
                    <a:ext uri="{FF2B5EF4-FFF2-40B4-BE49-F238E27FC236}">
                      <a16:creationId xmlns:a16="http://schemas.microsoft.com/office/drawing/2014/main" id="{5D334FB9-F93B-9829-38DA-88D0CDCC61A4}"/>
                    </a:ext>
                  </a:extLst>
                </p14:cNvPr>
                <p14:cNvContentPartPr/>
                <p14:nvPr/>
              </p14:nvContentPartPr>
              <p14:xfrm>
                <a:off x="7760655" y="5513835"/>
                <a:ext cx="25560" cy="47880"/>
              </p14:xfrm>
            </p:contentPart>
          </mc:Choice>
          <mc:Fallback xmlns="">
            <p:pic>
              <p:nvPicPr>
                <p:cNvPr id="88" name="Ink 87">
                  <a:extLst>
                    <a:ext uri="{FF2B5EF4-FFF2-40B4-BE49-F238E27FC236}">
                      <a16:creationId xmlns:a16="http://schemas.microsoft.com/office/drawing/2014/main" id="{5D334FB9-F93B-9829-38DA-88D0CDCC61A4}"/>
                    </a:ext>
                  </a:extLst>
                </p:cNvPr>
                <p:cNvPicPr/>
                <p:nvPr/>
              </p:nvPicPr>
              <p:blipFill>
                <a:blip r:embed="rId121"/>
                <a:stretch>
                  <a:fillRect/>
                </a:stretch>
              </p:blipFill>
              <p:spPr>
                <a:xfrm>
                  <a:off x="7752015" y="5504835"/>
                  <a:ext cx="432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9" name="Ink 88">
                  <a:extLst>
                    <a:ext uri="{FF2B5EF4-FFF2-40B4-BE49-F238E27FC236}">
                      <a16:creationId xmlns:a16="http://schemas.microsoft.com/office/drawing/2014/main" id="{B515EEE0-5D33-EE4E-3DD0-09CC2B8C58C1}"/>
                    </a:ext>
                  </a:extLst>
                </p14:cNvPr>
                <p14:cNvContentPartPr/>
                <p14:nvPr/>
              </p14:nvContentPartPr>
              <p14:xfrm>
                <a:off x="7865055" y="5636235"/>
                <a:ext cx="361800" cy="136080"/>
              </p14:xfrm>
            </p:contentPart>
          </mc:Choice>
          <mc:Fallback xmlns="">
            <p:pic>
              <p:nvPicPr>
                <p:cNvPr id="89" name="Ink 88">
                  <a:extLst>
                    <a:ext uri="{FF2B5EF4-FFF2-40B4-BE49-F238E27FC236}">
                      <a16:creationId xmlns:a16="http://schemas.microsoft.com/office/drawing/2014/main" id="{B515EEE0-5D33-EE4E-3DD0-09CC2B8C58C1}"/>
                    </a:ext>
                  </a:extLst>
                </p:cNvPr>
                <p:cNvPicPr/>
                <p:nvPr/>
              </p:nvPicPr>
              <p:blipFill>
                <a:blip r:embed="rId123"/>
                <a:stretch>
                  <a:fillRect/>
                </a:stretch>
              </p:blipFill>
              <p:spPr>
                <a:xfrm>
                  <a:off x="7856055" y="5627595"/>
                  <a:ext cx="3794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9" name="Ink 108">
                  <a:extLst>
                    <a:ext uri="{FF2B5EF4-FFF2-40B4-BE49-F238E27FC236}">
                      <a16:creationId xmlns:a16="http://schemas.microsoft.com/office/drawing/2014/main" id="{71BBC313-7646-7AAC-2D41-A8D46AC23827}"/>
                    </a:ext>
                  </a:extLst>
                </p14:cNvPr>
                <p14:cNvContentPartPr/>
                <p14:nvPr/>
              </p14:nvContentPartPr>
              <p14:xfrm>
                <a:off x="2956815" y="5966355"/>
                <a:ext cx="479880" cy="370800"/>
              </p14:xfrm>
            </p:contentPart>
          </mc:Choice>
          <mc:Fallback xmlns="">
            <p:pic>
              <p:nvPicPr>
                <p:cNvPr id="109" name="Ink 108">
                  <a:extLst>
                    <a:ext uri="{FF2B5EF4-FFF2-40B4-BE49-F238E27FC236}">
                      <a16:creationId xmlns:a16="http://schemas.microsoft.com/office/drawing/2014/main" id="{71BBC313-7646-7AAC-2D41-A8D46AC23827}"/>
                    </a:ext>
                  </a:extLst>
                </p:cNvPr>
                <p:cNvPicPr/>
                <p:nvPr/>
              </p:nvPicPr>
              <p:blipFill>
                <a:blip r:embed="rId125"/>
                <a:stretch>
                  <a:fillRect/>
                </a:stretch>
              </p:blipFill>
              <p:spPr>
                <a:xfrm>
                  <a:off x="2948175" y="5957355"/>
                  <a:ext cx="4975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0" name="Ink 109">
                  <a:extLst>
                    <a:ext uri="{FF2B5EF4-FFF2-40B4-BE49-F238E27FC236}">
                      <a16:creationId xmlns:a16="http://schemas.microsoft.com/office/drawing/2014/main" id="{5F94570A-9B2B-D815-0FF6-837F9B38A96C}"/>
                    </a:ext>
                  </a:extLst>
                </p14:cNvPr>
                <p14:cNvContentPartPr/>
                <p14:nvPr/>
              </p14:nvContentPartPr>
              <p14:xfrm>
                <a:off x="3548655" y="6279195"/>
                <a:ext cx="281880" cy="168120"/>
              </p14:xfrm>
            </p:contentPart>
          </mc:Choice>
          <mc:Fallback xmlns="">
            <p:pic>
              <p:nvPicPr>
                <p:cNvPr id="110" name="Ink 109">
                  <a:extLst>
                    <a:ext uri="{FF2B5EF4-FFF2-40B4-BE49-F238E27FC236}">
                      <a16:creationId xmlns:a16="http://schemas.microsoft.com/office/drawing/2014/main" id="{5F94570A-9B2B-D815-0FF6-837F9B38A96C}"/>
                    </a:ext>
                  </a:extLst>
                </p:cNvPr>
                <p:cNvPicPr/>
                <p:nvPr/>
              </p:nvPicPr>
              <p:blipFill>
                <a:blip r:embed="rId127"/>
                <a:stretch>
                  <a:fillRect/>
                </a:stretch>
              </p:blipFill>
              <p:spPr>
                <a:xfrm>
                  <a:off x="3540015" y="6270195"/>
                  <a:ext cx="2995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1" name="Ink 110">
                  <a:extLst>
                    <a:ext uri="{FF2B5EF4-FFF2-40B4-BE49-F238E27FC236}">
                      <a16:creationId xmlns:a16="http://schemas.microsoft.com/office/drawing/2014/main" id="{D9DE0C50-5CC9-7770-B32F-7354ACF90381}"/>
                    </a:ext>
                  </a:extLst>
                </p14:cNvPr>
                <p14:cNvContentPartPr/>
                <p14:nvPr/>
              </p14:nvContentPartPr>
              <p14:xfrm>
                <a:off x="3837735" y="6171915"/>
                <a:ext cx="419040" cy="297720"/>
              </p14:xfrm>
            </p:contentPart>
          </mc:Choice>
          <mc:Fallback xmlns="">
            <p:pic>
              <p:nvPicPr>
                <p:cNvPr id="111" name="Ink 110">
                  <a:extLst>
                    <a:ext uri="{FF2B5EF4-FFF2-40B4-BE49-F238E27FC236}">
                      <a16:creationId xmlns:a16="http://schemas.microsoft.com/office/drawing/2014/main" id="{D9DE0C50-5CC9-7770-B32F-7354ACF90381}"/>
                    </a:ext>
                  </a:extLst>
                </p:cNvPr>
                <p:cNvPicPr/>
                <p:nvPr/>
              </p:nvPicPr>
              <p:blipFill>
                <a:blip r:embed="rId129"/>
                <a:stretch>
                  <a:fillRect/>
                </a:stretch>
              </p:blipFill>
              <p:spPr>
                <a:xfrm>
                  <a:off x="3828735" y="6163275"/>
                  <a:ext cx="4366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3" name="Ink 112">
                  <a:extLst>
                    <a:ext uri="{FF2B5EF4-FFF2-40B4-BE49-F238E27FC236}">
                      <a16:creationId xmlns:a16="http://schemas.microsoft.com/office/drawing/2014/main" id="{94F477F0-DA15-6C25-600D-9F2D21920C55}"/>
                    </a:ext>
                  </a:extLst>
                </p14:cNvPr>
                <p14:cNvContentPartPr/>
                <p14:nvPr/>
              </p14:nvContentPartPr>
              <p14:xfrm>
                <a:off x="4400415" y="6281355"/>
                <a:ext cx="714960" cy="189720"/>
              </p14:xfrm>
            </p:contentPart>
          </mc:Choice>
          <mc:Fallback xmlns="">
            <p:pic>
              <p:nvPicPr>
                <p:cNvPr id="113" name="Ink 112">
                  <a:extLst>
                    <a:ext uri="{FF2B5EF4-FFF2-40B4-BE49-F238E27FC236}">
                      <a16:creationId xmlns:a16="http://schemas.microsoft.com/office/drawing/2014/main" id="{94F477F0-DA15-6C25-600D-9F2D21920C55}"/>
                    </a:ext>
                  </a:extLst>
                </p:cNvPr>
                <p:cNvPicPr/>
                <p:nvPr/>
              </p:nvPicPr>
              <p:blipFill>
                <a:blip r:embed="rId131"/>
                <a:stretch>
                  <a:fillRect/>
                </a:stretch>
              </p:blipFill>
              <p:spPr>
                <a:xfrm>
                  <a:off x="4391775" y="6272715"/>
                  <a:ext cx="732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5" name="Ink 114">
                  <a:extLst>
                    <a:ext uri="{FF2B5EF4-FFF2-40B4-BE49-F238E27FC236}">
                      <a16:creationId xmlns:a16="http://schemas.microsoft.com/office/drawing/2014/main" id="{E7A9BB5B-5FD8-B5F7-B0CB-4EDB87F72DC7}"/>
                    </a:ext>
                  </a:extLst>
                </p14:cNvPr>
                <p14:cNvContentPartPr/>
                <p14:nvPr/>
              </p14:nvContentPartPr>
              <p14:xfrm>
                <a:off x="5129415" y="6299355"/>
                <a:ext cx="325440" cy="155520"/>
              </p14:xfrm>
            </p:contentPart>
          </mc:Choice>
          <mc:Fallback xmlns="">
            <p:pic>
              <p:nvPicPr>
                <p:cNvPr id="115" name="Ink 114">
                  <a:extLst>
                    <a:ext uri="{FF2B5EF4-FFF2-40B4-BE49-F238E27FC236}">
                      <a16:creationId xmlns:a16="http://schemas.microsoft.com/office/drawing/2014/main" id="{E7A9BB5B-5FD8-B5F7-B0CB-4EDB87F72DC7}"/>
                    </a:ext>
                  </a:extLst>
                </p:cNvPr>
                <p:cNvPicPr/>
                <p:nvPr/>
              </p:nvPicPr>
              <p:blipFill>
                <a:blip r:embed="rId133"/>
                <a:stretch>
                  <a:fillRect/>
                </a:stretch>
              </p:blipFill>
              <p:spPr>
                <a:xfrm>
                  <a:off x="5120415" y="6290715"/>
                  <a:ext cx="3430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6" name="Ink 115">
                  <a:extLst>
                    <a:ext uri="{FF2B5EF4-FFF2-40B4-BE49-F238E27FC236}">
                      <a16:creationId xmlns:a16="http://schemas.microsoft.com/office/drawing/2014/main" id="{FFFC428D-6F03-BB57-1201-650A83DAE8D5}"/>
                    </a:ext>
                  </a:extLst>
                </p14:cNvPr>
                <p14:cNvContentPartPr/>
                <p14:nvPr/>
              </p14:nvContentPartPr>
              <p14:xfrm>
                <a:off x="5576895" y="6343635"/>
                <a:ext cx="170280" cy="136440"/>
              </p14:xfrm>
            </p:contentPart>
          </mc:Choice>
          <mc:Fallback xmlns="">
            <p:pic>
              <p:nvPicPr>
                <p:cNvPr id="116" name="Ink 115">
                  <a:extLst>
                    <a:ext uri="{FF2B5EF4-FFF2-40B4-BE49-F238E27FC236}">
                      <a16:creationId xmlns:a16="http://schemas.microsoft.com/office/drawing/2014/main" id="{FFFC428D-6F03-BB57-1201-650A83DAE8D5}"/>
                    </a:ext>
                  </a:extLst>
                </p:cNvPr>
                <p:cNvPicPr/>
                <p:nvPr/>
              </p:nvPicPr>
              <p:blipFill>
                <a:blip r:embed="rId135"/>
                <a:stretch>
                  <a:fillRect/>
                </a:stretch>
              </p:blipFill>
              <p:spPr>
                <a:xfrm>
                  <a:off x="5568255" y="6334995"/>
                  <a:ext cx="1879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7" name="Ink 116">
                  <a:extLst>
                    <a:ext uri="{FF2B5EF4-FFF2-40B4-BE49-F238E27FC236}">
                      <a16:creationId xmlns:a16="http://schemas.microsoft.com/office/drawing/2014/main" id="{E3425F04-0866-0DC5-CDC2-F3F1EAA34DB5}"/>
                    </a:ext>
                  </a:extLst>
                </p14:cNvPr>
                <p14:cNvContentPartPr/>
                <p14:nvPr/>
              </p14:nvContentPartPr>
              <p14:xfrm>
                <a:off x="5768415" y="6314835"/>
                <a:ext cx="310680" cy="363600"/>
              </p14:xfrm>
            </p:contentPart>
          </mc:Choice>
          <mc:Fallback xmlns="">
            <p:pic>
              <p:nvPicPr>
                <p:cNvPr id="117" name="Ink 116">
                  <a:extLst>
                    <a:ext uri="{FF2B5EF4-FFF2-40B4-BE49-F238E27FC236}">
                      <a16:creationId xmlns:a16="http://schemas.microsoft.com/office/drawing/2014/main" id="{E3425F04-0866-0DC5-CDC2-F3F1EAA34DB5}"/>
                    </a:ext>
                  </a:extLst>
                </p:cNvPr>
                <p:cNvPicPr/>
                <p:nvPr/>
              </p:nvPicPr>
              <p:blipFill>
                <a:blip r:embed="rId137"/>
                <a:stretch>
                  <a:fillRect/>
                </a:stretch>
              </p:blipFill>
              <p:spPr>
                <a:xfrm>
                  <a:off x="5759775" y="6306195"/>
                  <a:ext cx="32832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8" name="Ink 117">
                  <a:extLst>
                    <a:ext uri="{FF2B5EF4-FFF2-40B4-BE49-F238E27FC236}">
                      <a16:creationId xmlns:a16="http://schemas.microsoft.com/office/drawing/2014/main" id="{7C7DD755-376C-F9E0-BD3B-F57D2D403E8A}"/>
                    </a:ext>
                  </a:extLst>
                </p14:cNvPr>
                <p14:cNvContentPartPr/>
                <p14:nvPr/>
              </p14:nvContentPartPr>
              <p14:xfrm>
                <a:off x="6107895" y="6351195"/>
                <a:ext cx="301320" cy="141120"/>
              </p14:xfrm>
            </p:contentPart>
          </mc:Choice>
          <mc:Fallback xmlns="">
            <p:pic>
              <p:nvPicPr>
                <p:cNvPr id="118" name="Ink 117">
                  <a:extLst>
                    <a:ext uri="{FF2B5EF4-FFF2-40B4-BE49-F238E27FC236}">
                      <a16:creationId xmlns:a16="http://schemas.microsoft.com/office/drawing/2014/main" id="{7C7DD755-376C-F9E0-BD3B-F57D2D403E8A}"/>
                    </a:ext>
                  </a:extLst>
                </p:cNvPr>
                <p:cNvPicPr/>
                <p:nvPr/>
              </p:nvPicPr>
              <p:blipFill>
                <a:blip r:embed="rId139"/>
                <a:stretch>
                  <a:fillRect/>
                </a:stretch>
              </p:blipFill>
              <p:spPr>
                <a:xfrm>
                  <a:off x="6098895" y="6342195"/>
                  <a:ext cx="3189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9" name="Ink 118">
                  <a:extLst>
                    <a:ext uri="{FF2B5EF4-FFF2-40B4-BE49-F238E27FC236}">
                      <a16:creationId xmlns:a16="http://schemas.microsoft.com/office/drawing/2014/main" id="{903472FC-943B-CDDA-D3BD-5224D703EEBD}"/>
                    </a:ext>
                  </a:extLst>
                </p14:cNvPr>
                <p14:cNvContentPartPr/>
                <p14:nvPr/>
              </p14:nvContentPartPr>
              <p14:xfrm>
                <a:off x="6526575" y="6354795"/>
                <a:ext cx="169920" cy="150480"/>
              </p14:xfrm>
            </p:contentPart>
          </mc:Choice>
          <mc:Fallback xmlns="">
            <p:pic>
              <p:nvPicPr>
                <p:cNvPr id="119" name="Ink 118">
                  <a:extLst>
                    <a:ext uri="{FF2B5EF4-FFF2-40B4-BE49-F238E27FC236}">
                      <a16:creationId xmlns:a16="http://schemas.microsoft.com/office/drawing/2014/main" id="{903472FC-943B-CDDA-D3BD-5224D703EEBD}"/>
                    </a:ext>
                  </a:extLst>
                </p:cNvPr>
                <p:cNvPicPr/>
                <p:nvPr/>
              </p:nvPicPr>
              <p:blipFill>
                <a:blip r:embed="rId141"/>
                <a:stretch>
                  <a:fillRect/>
                </a:stretch>
              </p:blipFill>
              <p:spPr>
                <a:xfrm>
                  <a:off x="6517575" y="6346155"/>
                  <a:ext cx="1875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0" name="Ink 119">
                  <a:extLst>
                    <a:ext uri="{FF2B5EF4-FFF2-40B4-BE49-F238E27FC236}">
                      <a16:creationId xmlns:a16="http://schemas.microsoft.com/office/drawing/2014/main" id="{F9ACF658-BC3B-BF02-D7B7-D723C0108F0A}"/>
                    </a:ext>
                  </a:extLst>
                </p14:cNvPr>
                <p14:cNvContentPartPr/>
                <p14:nvPr/>
              </p14:nvContentPartPr>
              <p14:xfrm>
                <a:off x="6752655" y="6216555"/>
                <a:ext cx="279360" cy="301320"/>
              </p14:xfrm>
            </p:contentPart>
          </mc:Choice>
          <mc:Fallback xmlns="">
            <p:pic>
              <p:nvPicPr>
                <p:cNvPr id="120" name="Ink 119">
                  <a:extLst>
                    <a:ext uri="{FF2B5EF4-FFF2-40B4-BE49-F238E27FC236}">
                      <a16:creationId xmlns:a16="http://schemas.microsoft.com/office/drawing/2014/main" id="{F9ACF658-BC3B-BF02-D7B7-D723C0108F0A}"/>
                    </a:ext>
                  </a:extLst>
                </p:cNvPr>
                <p:cNvPicPr/>
                <p:nvPr/>
              </p:nvPicPr>
              <p:blipFill>
                <a:blip r:embed="rId143"/>
                <a:stretch>
                  <a:fillRect/>
                </a:stretch>
              </p:blipFill>
              <p:spPr>
                <a:xfrm>
                  <a:off x="6743655" y="6207915"/>
                  <a:ext cx="2970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1" name="Ink 120">
                  <a:extLst>
                    <a:ext uri="{FF2B5EF4-FFF2-40B4-BE49-F238E27FC236}">
                      <a16:creationId xmlns:a16="http://schemas.microsoft.com/office/drawing/2014/main" id="{269EF0EB-D4A3-2623-7CF0-DBC492F5437F}"/>
                    </a:ext>
                  </a:extLst>
                </p14:cNvPr>
                <p14:cNvContentPartPr/>
                <p14:nvPr/>
              </p14:nvContentPartPr>
              <p14:xfrm>
                <a:off x="7118415" y="6487995"/>
                <a:ext cx="25560" cy="158400"/>
              </p14:xfrm>
            </p:contentPart>
          </mc:Choice>
          <mc:Fallback xmlns="">
            <p:pic>
              <p:nvPicPr>
                <p:cNvPr id="121" name="Ink 120">
                  <a:extLst>
                    <a:ext uri="{FF2B5EF4-FFF2-40B4-BE49-F238E27FC236}">
                      <a16:creationId xmlns:a16="http://schemas.microsoft.com/office/drawing/2014/main" id="{269EF0EB-D4A3-2623-7CF0-DBC492F5437F}"/>
                    </a:ext>
                  </a:extLst>
                </p:cNvPr>
                <p:cNvPicPr/>
                <p:nvPr/>
              </p:nvPicPr>
              <p:blipFill>
                <a:blip r:embed="rId145"/>
                <a:stretch>
                  <a:fillRect/>
                </a:stretch>
              </p:blipFill>
              <p:spPr>
                <a:xfrm>
                  <a:off x="7109415" y="6479355"/>
                  <a:ext cx="43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2" name="Ink 121">
                  <a:extLst>
                    <a:ext uri="{FF2B5EF4-FFF2-40B4-BE49-F238E27FC236}">
                      <a16:creationId xmlns:a16="http://schemas.microsoft.com/office/drawing/2014/main" id="{0DA38993-F157-4B4A-B457-D3F7F50F44E1}"/>
                    </a:ext>
                  </a:extLst>
                </p14:cNvPr>
                <p14:cNvContentPartPr/>
                <p14:nvPr/>
              </p14:nvContentPartPr>
              <p14:xfrm>
                <a:off x="7396335" y="6319155"/>
                <a:ext cx="192240" cy="339840"/>
              </p14:xfrm>
            </p:contentPart>
          </mc:Choice>
          <mc:Fallback xmlns="">
            <p:pic>
              <p:nvPicPr>
                <p:cNvPr id="122" name="Ink 121">
                  <a:extLst>
                    <a:ext uri="{FF2B5EF4-FFF2-40B4-BE49-F238E27FC236}">
                      <a16:creationId xmlns:a16="http://schemas.microsoft.com/office/drawing/2014/main" id="{0DA38993-F157-4B4A-B457-D3F7F50F44E1}"/>
                    </a:ext>
                  </a:extLst>
                </p:cNvPr>
                <p:cNvPicPr/>
                <p:nvPr/>
              </p:nvPicPr>
              <p:blipFill>
                <a:blip r:embed="rId147"/>
                <a:stretch>
                  <a:fillRect/>
                </a:stretch>
              </p:blipFill>
              <p:spPr>
                <a:xfrm>
                  <a:off x="7387335" y="6310515"/>
                  <a:ext cx="2098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3" name="Ink 122">
                  <a:extLst>
                    <a:ext uri="{FF2B5EF4-FFF2-40B4-BE49-F238E27FC236}">
                      <a16:creationId xmlns:a16="http://schemas.microsoft.com/office/drawing/2014/main" id="{D318C820-AC98-729C-3765-4C6DCB9160B9}"/>
                    </a:ext>
                  </a:extLst>
                </p14:cNvPr>
                <p14:cNvContentPartPr/>
                <p14:nvPr/>
              </p14:nvContentPartPr>
              <p14:xfrm>
                <a:off x="7616295" y="6250035"/>
                <a:ext cx="21960" cy="69480"/>
              </p14:xfrm>
            </p:contentPart>
          </mc:Choice>
          <mc:Fallback xmlns="">
            <p:pic>
              <p:nvPicPr>
                <p:cNvPr id="123" name="Ink 122">
                  <a:extLst>
                    <a:ext uri="{FF2B5EF4-FFF2-40B4-BE49-F238E27FC236}">
                      <a16:creationId xmlns:a16="http://schemas.microsoft.com/office/drawing/2014/main" id="{D318C820-AC98-729C-3765-4C6DCB9160B9}"/>
                    </a:ext>
                  </a:extLst>
                </p:cNvPr>
                <p:cNvPicPr/>
                <p:nvPr/>
              </p:nvPicPr>
              <p:blipFill>
                <a:blip r:embed="rId149"/>
                <a:stretch>
                  <a:fillRect/>
                </a:stretch>
              </p:blipFill>
              <p:spPr>
                <a:xfrm>
                  <a:off x="7607655" y="6241035"/>
                  <a:ext cx="396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4" name="Ink 123">
                  <a:extLst>
                    <a:ext uri="{FF2B5EF4-FFF2-40B4-BE49-F238E27FC236}">
                      <a16:creationId xmlns:a16="http://schemas.microsoft.com/office/drawing/2014/main" id="{A709FFEE-4A7A-993A-6F96-9153BF4FBE4C}"/>
                    </a:ext>
                  </a:extLst>
                </p14:cNvPr>
                <p14:cNvContentPartPr/>
                <p14:nvPr/>
              </p14:nvContentPartPr>
              <p14:xfrm>
                <a:off x="7674255" y="6397275"/>
                <a:ext cx="72720" cy="97920"/>
              </p14:xfrm>
            </p:contentPart>
          </mc:Choice>
          <mc:Fallback xmlns="">
            <p:pic>
              <p:nvPicPr>
                <p:cNvPr id="124" name="Ink 123">
                  <a:extLst>
                    <a:ext uri="{FF2B5EF4-FFF2-40B4-BE49-F238E27FC236}">
                      <a16:creationId xmlns:a16="http://schemas.microsoft.com/office/drawing/2014/main" id="{A709FFEE-4A7A-993A-6F96-9153BF4FBE4C}"/>
                    </a:ext>
                  </a:extLst>
                </p:cNvPr>
                <p:cNvPicPr/>
                <p:nvPr/>
              </p:nvPicPr>
              <p:blipFill>
                <a:blip r:embed="rId151"/>
                <a:stretch>
                  <a:fillRect/>
                </a:stretch>
              </p:blipFill>
              <p:spPr>
                <a:xfrm>
                  <a:off x="7665255" y="6388275"/>
                  <a:ext cx="90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5" name="Ink 124">
                  <a:extLst>
                    <a:ext uri="{FF2B5EF4-FFF2-40B4-BE49-F238E27FC236}">
                      <a16:creationId xmlns:a16="http://schemas.microsoft.com/office/drawing/2014/main" id="{DA1C9BF9-BB2A-A481-5C8E-BBFFC0EA9134}"/>
                    </a:ext>
                  </a:extLst>
                </p14:cNvPr>
                <p14:cNvContentPartPr/>
                <p14:nvPr/>
              </p14:nvContentPartPr>
              <p14:xfrm>
                <a:off x="7803855" y="6375675"/>
                <a:ext cx="113040" cy="130320"/>
              </p14:xfrm>
            </p:contentPart>
          </mc:Choice>
          <mc:Fallback xmlns="">
            <p:pic>
              <p:nvPicPr>
                <p:cNvPr id="125" name="Ink 124">
                  <a:extLst>
                    <a:ext uri="{FF2B5EF4-FFF2-40B4-BE49-F238E27FC236}">
                      <a16:creationId xmlns:a16="http://schemas.microsoft.com/office/drawing/2014/main" id="{DA1C9BF9-BB2A-A481-5C8E-BBFFC0EA9134}"/>
                    </a:ext>
                  </a:extLst>
                </p:cNvPr>
                <p:cNvPicPr/>
                <p:nvPr/>
              </p:nvPicPr>
              <p:blipFill>
                <a:blip r:embed="rId153"/>
                <a:stretch>
                  <a:fillRect/>
                </a:stretch>
              </p:blipFill>
              <p:spPr>
                <a:xfrm>
                  <a:off x="7795215" y="6366675"/>
                  <a:ext cx="1306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6" name="Ink 125">
                  <a:extLst>
                    <a:ext uri="{FF2B5EF4-FFF2-40B4-BE49-F238E27FC236}">
                      <a16:creationId xmlns:a16="http://schemas.microsoft.com/office/drawing/2014/main" id="{2BDB15F2-279E-C124-7F40-D8AF8378E244}"/>
                    </a:ext>
                  </a:extLst>
                </p14:cNvPr>
                <p14:cNvContentPartPr/>
                <p14:nvPr/>
              </p14:nvContentPartPr>
              <p14:xfrm>
                <a:off x="8164935" y="6399435"/>
                <a:ext cx="205920" cy="112680"/>
              </p14:xfrm>
            </p:contentPart>
          </mc:Choice>
          <mc:Fallback xmlns="">
            <p:pic>
              <p:nvPicPr>
                <p:cNvPr id="126" name="Ink 125">
                  <a:extLst>
                    <a:ext uri="{FF2B5EF4-FFF2-40B4-BE49-F238E27FC236}">
                      <a16:creationId xmlns:a16="http://schemas.microsoft.com/office/drawing/2014/main" id="{2BDB15F2-279E-C124-7F40-D8AF8378E244}"/>
                    </a:ext>
                  </a:extLst>
                </p:cNvPr>
                <p:cNvPicPr/>
                <p:nvPr/>
              </p:nvPicPr>
              <p:blipFill>
                <a:blip r:embed="rId155"/>
                <a:stretch>
                  <a:fillRect/>
                </a:stretch>
              </p:blipFill>
              <p:spPr>
                <a:xfrm>
                  <a:off x="8156295" y="6390435"/>
                  <a:ext cx="223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7" name="Ink 126">
                  <a:extLst>
                    <a:ext uri="{FF2B5EF4-FFF2-40B4-BE49-F238E27FC236}">
                      <a16:creationId xmlns:a16="http://schemas.microsoft.com/office/drawing/2014/main" id="{ACB28A05-F0A9-50C6-F1D2-CC261747D840}"/>
                    </a:ext>
                  </a:extLst>
                </p14:cNvPr>
                <p14:cNvContentPartPr/>
                <p14:nvPr/>
              </p14:nvContentPartPr>
              <p14:xfrm>
                <a:off x="8392455" y="6377835"/>
                <a:ext cx="285480" cy="140400"/>
              </p14:xfrm>
            </p:contentPart>
          </mc:Choice>
          <mc:Fallback xmlns="">
            <p:pic>
              <p:nvPicPr>
                <p:cNvPr id="127" name="Ink 126">
                  <a:extLst>
                    <a:ext uri="{FF2B5EF4-FFF2-40B4-BE49-F238E27FC236}">
                      <a16:creationId xmlns:a16="http://schemas.microsoft.com/office/drawing/2014/main" id="{ACB28A05-F0A9-50C6-F1D2-CC261747D840}"/>
                    </a:ext>
                  </a:extLst>
                </p:cNvPr>
                <p:cNvPicPr/>
                <p:nvPr/>
              </p:nvPicPr>
              <p:blipFill>
                <a:blip r:embed="rId157"/>
                <a:stretch>
                  <a:fillRect/>
                </a:stretch>
              </p:blipFill>
              <p:spPr>
                <a:xfrm>
                  <a:off x="8383455" y="6368835"/>
                  <a:ext cx="3031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8" name="Ink 127">
                  <a:extLst>
                    <a:ext uri="{FF2B5EF4-FFF2-40B4-BE49-F238E27FC236}">
                      <a16:creationId xmlns:a16="http://schemas.microsoft.com/office/drawing/2014/main" id="{1BA963DC-C8DB-3F8D-A04B-F607F139E195}"/>
                    </a:ext>
                  </a:extLst>
                </p14:cNvPr>
                <p14:cNvContentPartPr/>
                <p14:nvPr/>
              </p14:nvContentPartPr>
              <p14:xfrm>
                <a:off x="8818335" y="6363795"/>
                <a:ext cx="202320" cy="175320"/>
              </p14:xfrm>
            </p:contentPart>
          </mc:Choice>
          <mc:Fallback xmlns="">
            <p:pic>
              <p:nvPicPr>
                <p:cNvPr id="128" name="Ink 127">
                  <a:extLst>
                    <a:ext uri="{FF2B5EF4-FFF2-40B4-BE49-F238E27FC236}">
                      <a16:creationId xmlns:a16="http://schemas.microsoft.com/office/drawing/2014/main" id="{1BA963DC-C8DB-3F8D-A04B-F607F139E195}"/>
                    </a:ext>
                  </a:extLst>
                </p:cNvPr>
                <p:cNvPicPr/>
                <p:nvPr/>
              </p:nvPicPr>
              <p:blipFill>
                <a:blip r:embed="rId159"/>
                <a:stretch>
                  <a:fillRect/>
                </a:stretch>
              </p:blipFill>
              <p:spPr>
                <a:xfrm>
                  <a:off x="8809335" y="6354795"/>
                  <a:ext cx="2199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9" name="Ink 128">
                  <a:extLst>
                    <a:ext uri="{FF2B5EF4-FFF2-40B4-BE49-F238E27FC236}">
                      <a16:creationId xmlns:a16="http://schemas.microsoft.com/office/drawing/2014/main" id="{1038E6C2-B136-D1F2-5230-5132E7B9E94C}"/>
                    </a:ext>
                  </a:extLst>
                </p14:cNvPr>
                <p14:cNvContentPartPr/>
                <p14:nvPr/>
              </p14:nvContentPartPr>
              <p14:xfrm>
                <a:off x="9067095" y="6373155"/>
                <a:ext cx="170280" cy="174600"/>
              </p14:xfrm>
            </p:contentPart>
          </mc:Choice>
          <mc:Fallback xmlns="">
            <p:pic>
              <p:nvPicPr>
                <p:cNvPr id="129" name="Ink 128">
                  <a:extLst>
                    <a:ext uri="{FF2B5EF4-FFF2-40B4-BE49-F238E27FC236}">
                      <a16:creationId xmlns:a16="http://schemas.microsoft.com/office/drawing/2014/main" id="{1038E6C2-B136-D1F2-5230-5132E7B9E94C}"/>
                    </a:ext>
                  </a:extLst>
                </p:cNvPr>
                <p:cNvPicPr/>
                <p:nvPr/>
              </p:nvPicPr>
              <p:blipFill>
                <a:blip r:embed="rId161"/>
                <a:stretch>
                  <a:fillRect/>
                </a:stretch>
              </p:blipFill>
              <p:spPr>
                <a:xfrm>
                  <a:off x="9058455" y="6364155"/>
                  <a:ext cx="1879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0" name="Ink 129">
                  <a:extLst>
                    <a:ext uri="{FF2B5EF4-FFF2-40B4-BE49-F238E27FC236}">
                      <a16:creationId xmlns:a16="http://schemas.microsoft.com/office/drawing/2014/main" id="{810F5AD5-FC22-A45B-8BD1-CC84CDE3F05F}"/>
                    </a:ext>
                  </a:extLst>
                </p14:cNvPr>
                <p14:cNvContentPartPr/>
                <p14:nvPr/>
              </p14:nvContentPartPr>
              <p14:xfrm>
                <a:off x="9283815" y="6260835"/>
                <a:ext cx="39960" cy="76320"/>
              </p14:xfrm>
            </p:contentPart>
          </mc:Choice>
          <mc:Fallback xmlns="">
            <p:pic>
              <p:nvPicPr>
                <p:cNvPr id="130" name="Ink 129">
                  <a:extLst>
                    <a:ext uri="{FF2B5EF4-FFF2-40B4-BE49-F238E27FC236}">
                      <a16:creationId xmlns:a16="http://schemas.microsoft.com/office/drawing/2014/main" id="{810F5AD5-FC22-A45B-8BD1-CC84CDE3F05F}"/>
                    </a:ext>
                  </a:extLst>
                </p:cNvPr>
                <p:cNvPicPr/>
                <p:nvPr/>
              </p:nvPicPr>
              <p:blipFill>
                <a:blip r:embed="rId163"/>
                <a:stretch>
                  <a:fillRect/>
                </a:stretch>
              </p:blipFill>
              <p:spPr>
                <a:xfrm>
                  <a:off x="9275175" y="6251835"/>
                  <a:ext cx="57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Ink 130">
                  <a:extLst>
                    <a:ext uri="{FF2B5EF4-FFF2-40B4-BE49-F238E27FC236}">
                      <a16:creationId xmlns:a16="http://schemas.microsoft.com/office/drawing/2014/main" id="{5CC51690-7791-1435-9AE1-719449BCA3AE}"/>
                    </a:ext>
                  </a:extLst>
                </p14:cNvPr>
                <p14:cNvContentPartPr/>
                <p14:nvPr/>
              </p14:nvContentPartPr>
              <p14:xfrm>
                <a:off x="9280215" y="6303675"/>
                <a:ext cx="339480" cy="390960"/>
              </p14:xfrm>
            </p:contentPart>
          </mc:Choice>
          <mc:Fallback xmlns="">
            <p:pic>
              <p:nvPicPr>
                <p:cNvPr id="131" name="Ink 130">
                  <a:extLst>
                    <a:ext uri="{FF2B5EF4-FFF2-40B4-BE49-F238E27FC236}">
                      <a16:creationId xmlns:a16="http://schemas.microsoft.com/office/drawing/2014/main" id="{5CC51690-7791-1435-9AE1-719449BCA3AE}"/>
                    </a:ext>
                  </a:extLst>
                </p:cNvPr>
                <p:cNvPicPr/>
                <p:nvPr/>
              </p:nvPicPr>
              <p:blipFill>
                <a:blip r:embed="rId165"/>
                <a:stretch>
                  <a:fillRect/>
                </a:stretch>
              </p:blipFill>
              <p:spPr>
                <a:xfrm>
                  <a:off x="9271575" y="6295035"/>
                  <a:ext cx="3571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2" name="Ink 131">
                  <a:extLst>
                    <a:ext uri="{FF2B5EF4-FFF2-40B4-BE49-F238E27FC236}">
                      <a16:creationId xmlns:a16="http://schemas.microsoft.com/office/drawing/2014/main" id="{D2B1B2DE-4131-ECD0-B6CE-A3778859B69F}"/>
                    </a:ext>
                  </a:extLst>
                </p14:cNvPr>
                <p14:cNvContentPartPr/>
                <p14:nvPr/>
              </p14:nvContentPartPr>
              <p14:xfrm>
                <a:off x="9613935" y="6204315"/>
                <a:ext cx="125280" cy="338400"/>
              </p14:xfrm>
            </p:contentPart>
          </mc:Choice>
          <mc:Fallback xmlns="">
            <p:pic>
              <p:nvPicPr>
                <p:cNvPr id="132" name="Ink 131">
                  <a:extLst>
                    <a:ext uri="{FF2B5EF4-FFF2-40B4-BE49-F238E27FC236}">
                      <a16:creationId xmlns:a16="http://schemas.microsoft.com/office/drawing/2014/main" id="{D2B1B2DE-4131-ECD0-B6CE-A3778859B69F}"/>
                    </a:ext>
                  </a:extLst>
                </p:cNvPr>
                <p:cNvPicPr/>
                <p:nvPr/>
              </p:nvPicPr>
              <p:blipFill>
                <a:blip r:embed="rId167"/>
                <a:stretch>
                  <a:fillRect/>
                </a:stretch>
              </p:blipFill>
              <p:spPr>
                <a:xfrm>
                  <a:off x="9604935" y="6195675"/>
                  <a:ext cx="14292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4" name="Ink 133">
                  <a:extLst>
                    <a:ext uri="{FF2B5EF4-FFF2-40B4-BE49-F238E27FC236}">
                      <a16:creationId xmlns:a16="http://schemas.microsoft.com/office/drawing/2014/main" id="{13B2E6F0-BC0C-C81A-EC20-509706403167}"/>
                    </a:ext>
                  </a:extLst>
                </p14:cNvPr>
                <p14:cNvContentPartPr/>
                <p14:nvPr/>
              </p14:nvContentPartPr>
              <p14:xfrm>
                <a:off x="9944415" y="6265155"/>
                <a:ext cx="145800" cy="267840"/>
              </p14:xfrm>
            </p:contentPart>
          </mc:Choice>
          <mc:Fallback xmlns="">
            <p:pic>
              <p:nvPicPr>
                <p:cNvPr id="134" name="Ink 133">
                  <a:extLst>
                    <a:ext uri="{FF2B5EF4-FFF2-40B4-BE49-F238E27FC236}">
                      <a16:creationId xmlns:a16="http://schemas.microsoft.com/office/drawing/2014/main" id="{13B2E6F0-BC0C-C81A-EC20-509706403167}"/>
                    </a:ext>
                  </a:extLst>
                </p:cNvPr>
                <p:cNvPicPr/>
                <p:nvPr/>
              </p:nvPicPr>
              <p:blipFill>
                <a:blip r:embed="rId169"/>
                <a:stretch>
                  <a:fillRect/>
                </a:stretch>
              </p:blipFill>
              <p:spPr>
                <a:xfrm>
                  <a:off x="9935415" y="6256155"/>
                  <a:ext cx="1634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5" name="Ink 134">
                  <a:extLst>
                    <a:ext uri="{FF2B5EF4-FFF2-40B4-BE49-F238E27FC236}">
                      <a16:creationId xmlns:a16="http://schemas.microsoft.com/office/drawing/2014/main" id="{346304E2-B245-5C2D-465A-69DB7F307502}"/>
                    </a:ext>
                  </a:extLst>
                </p14:cNvPr>
                <p14:cNvContentPartPr/>
                <p14:nvPr/>
              </p14:nvContentPartPr>
              <p14:xfrm>
                <a:off x="10219455" y="6301875"/>
                <a:ext cx="335520" cy="264600"/>
              </p14:xfrm>
            </p:contentPart>
          </mc:Choice>
          <mc:Fallback xmlns="">
            <p:pic>
              <p:nvPicPr>
                <p:cNvPr id="135" name="Ink 134">
                  <a:extLst>
                    <a:ext uri="{FF2B5EF4-FFF2-40B4-BE49-F238E27FC236}">
                      <a16:creationId xmlns:a16="http://schemas.microsoft.com/office/drawing/2014/main" id="{346304E2-B245-5C2D-465A-69DB7F307502}"/>
                    </a:ext>
                  </a:extLst>
                </p:cNvPr>
                <p:cNvPicPr/>
                <p:nvPr/>
              </p:nvPicPr>
              <p:blipFill>
                <a:blip r:embed="rId171"/>
                <a:stretch>
                  <a:fillRect/>
                </a:stretch>
              </p:blipFill>
              <p:spPr>
                <a:xfrm>
                  <a:off x="10210455" y="6293235"/>
                  <a:ext cx="3531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Ink 135">
                  <a:extLst>
                    <a:ext uri="{FF2B5EF4-FFF2-40B4-BE49-F238E27FC236}">
                      <a16:creationId xmlns:a16="http://schemas.microsoft.com/office/drawing/2014/main" id="{254FD04A-C1F5-B762-6813-81795A6A96F0}"/>
                    </a:ext>
                  </a:extLst>
                </p14:cNvPr>
                <p14:cNvContentPartPr/>
                <p14:nvPr/>
              </p14:nvContentPartPr>
              <p14:xfrm>
                <a:off x="10720215" y="6406635"/>
                <a:ext cx="343080" cy="361800"/>
              </p14:xfrm>
            </p:contentPart>
          </mc:Choice>
          <mc:Fallback xmlns="">
            <p:pic>
              <p:nvPicPr>
                <p:cNvPr id="136" name="Ink 135">
                  <a:extLst>
                    <a:ext uri="{FF2B5EF4-FFF2-40B4-BE49-F238E27FC236}">
                      <a16:creationId xmlns:a16="http://schemas.microsoft.com/office/drawing/2014/main" id="{254FD04A-C1F5-B762-6813-81795A6A96F0}"/>
                    </a:ext>
                  </a:extLst>
                </p:cNvPr>
                <p:cNvPicPr/>
                <p:nvPr/>
              </p:nvPicPr>
              <p:blipFill>
                <a:blip r:embed="rId173"/>
                <a:stretch>
                  <a:fillRect/>
                </a:stretch>
              </p:blipFill>
              <p:spPr>
                <a:xfrm>
                  <a:off x="10711575" y="6397635"/>
                  <a:ext cx="36072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7" name="Ink 136">
                  <a:extLst>
                    <a:ext uri="{FF2B5EF4-FFF2-40B4-BE49-F238E27FC236}">
                      <a16:creationId xmlns:a16="http://schemas.microsoft.com/office/drawing/2014/main" id="{8E0276E9-FD68-CEB1-3A3D-F6B726310645}"/>
                    </a:ext>
                  </a:extLst>
                </p14:cNvPr>
                <p14:cNvContentPartPr/>
                <p14:nvPr/>
              </p14:nvContentPartPr>
              <p14:xfrm>
                <a:off x="11193255" y="6213675"/>
                <a:ext cx="148320" cy="300600"/>
              </p14:xfrm>
            </p:contentPart>
          </mc:Choice>
          <mc:Fallback xmlns="">
            <p:pic>
              <p:nvPicPr>
                <p:cNvPr id="137" name="Ink 136">
                  <a:extLst>
                    <a:ext uri="{FF2B5EF4-FFF2-40B4-BE49-F238E27FC236}">
                      <a16:creationId xmlns:a16="http://schemas.microsoft.com/office/drawing/2014/main" id="{8E0276E9-FD68-CEB1-3A3D-F6B726310645}"/>
                    </a:ext>
                  </a:extLst>
                </p:cNvPr>
                <p:cNvPicPr/>
                <p:nvPr/>
              </p:nvPicPr>
              <p:blipFill>
                <a:blip r:embed="rId175"/>
                <a:stretch>
                  <a:fillRect/>
                </a:stretch>
              </p:blipFill>
              <p:spPr>
                <a:xfrm>
                  <a:off x="11184255" y="6205035"/>
                  <a:ext cx="1659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8" name="Ink 137">
                  <a:extLst>
                    <a:ext uri="{FF2B5EF4-FFF2-40B4-BE49-F238E27FC236}">
                      <a16:creationId xmlns:a16="http://schemas.microsoft.com/office/drawing/2014/main" id="{6CB8C434-A41C-A8B7-4AD4-57601E7334EF}"/>
                    </a:ext>
                  </a:extLst>
                </p14:cNvPr>
                <p14:cNvContentPartPr/>
                <p14:nvPr/>
              </p14:nvContentPartPr>
              <p14:xfrm>
                <a:off x="11427615" y="6423195"/>
                <a:ext cx="180720" cy="101520"/>
              </p14:xfrm>
            </p:contentPart>
          </mc:Choice>
          <mc:Fallback xmlns="">
            <p:pic>
              <p:nvPicPr>
                <p:cNvPr id="138" name="Ink 137">
                  <a:extLst>
                    <a:ext uri="{FF2B5EF4-FFF2-40B4-BE49-F238E27FC236}">
                      <a16:creationId xmlns:a16="http://schemas.microsoft.com/office/drawing/2014/main" id="{6CB8C434-A41C-A8B7-4AD4-57601E7334EF}"/>
                    </a:ext>
                  </a:extLst>
                </p:cNvPr>
                <p:cNvPicPr/>
                <p:nvPr/>
              </p:nvPicPr>
              <p:blipFill>
                <a:blip r:embed="rId177"/>
                <a:stretch>
                  <a:fillRect/>
                </a:stretch>
              </p:blipFill>
              <p:spPr>
                <a:xfrm>
                  <a:off x="11418975" y="6414195"/>
                  <a:ext cx="1983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9" name="Ink 138">
                  <a:extLst>
                    <a:ext uri="{FF2B5EF4-FFF2-40B4-BE49-F238E27FC236}">
                      <a16:creationId xmlns:a16="http://schemas.microsoft.com/office/drawing/2014/main" id="{E0B341F2-B5DB-6216-AE34-5C1774029885}"/>
                    </a:ext>
                  </a:extLst>
                </p14:cNvPr>
                <p14:cNvContentPartPr/>
                <p14:nvPr/>
              </p14:nvContentPartPr>
              <p14:xfrm>
                <a:off x="11608335" y="6206475"/>
                <a:ext cx="205920" cy="347040"/>
              </p14:xfrm>
            </p:contentPart>
          </mc:Choice>
          <mc:Fallback xmlns="">
            <p:pic>
              <p:nvPicPr>
                <p:cNvPr id="139" name="Ink 138">
                  <a:extLst>
                    <a:ext uri="{FF2B5EF4-FFF2-40B4-BE49-F238E27FC236}">
                      <a16:creationId xmlns:a16="http://schemas.microsoft.com/office/drawing/2014/main" id="{E0B341F2-B5DB-6216-AE34-5C1774029885}"/>
                    </a:ext>
                  </a:extLst>
                </p:cNvPr>
                <p:cNvPicPr/>
                <p:nvPr/>
              </p:nvPicPr>
              <p:blipFill>
                <a:blip r:embed="rId179"/>
                <a:stretch>
                  <a:fillRect/>
                </a:stretch>
              </p:blipFill>
              <p:spPr>
                <a:xfrm>
                  <a:off x="11599335" y="6197835"/>
                  <a:ext cx="2235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0" name="Ink 139">
                  <a:extLst>
                    <a:ext uri="{FF2B5EF4-FFF2-40B4-BE49-F238E27FC236}">
                      <a16:creationId xmlns:a16="http://schemas.microsoft.com/office/drawing/2014/main" id="{61E9C35D-14B9-3FCE-3D90-4B24A770CD8D}"/>
                    </a:ext>
                  </a:extLst>
                </p14:cNvPr>
                <p14:cNvContentPartPr/>
                <p14:nvPr/>
              </p14:nvContentPartPr>
              <p14:xfrm>
                <a:off x="11583135" y="6265155"/>
                <a:ext cx="220680" cy="72000"/>
              </p14:xfrm>
            </p:contentPart>
          </mc:Choice>
          <mc:Fallback xmlns="">
            <p:pic>
              <p:nvPicPr>
                <p:cNvPr id="140" name="Ink 139">
                  <a:extLst>
                    <a:ext uri="{FF2B5EF4-FFF2-40B4-BE49-F238E27FC236}">
                      <a16:creationId xmlns:a16="http://schemas.microsoft.com/office/drawing/2014/main" id="{61E9C35D-14B9-3FCE-3D90-4B24A770CD8D}"/>
                    </a:ext>
                  </a:extLst>
                </p:cNvPr>
                <p:cNvPicPr/>
                <p:nvPr/>
              </p:nvPicPr>
              <p:blipFill>
                <a:blip r:embed="rId181"/>
                <a:stretch>
                  <a:fillRect/>
                </a:stretch>
              </p:blipFill>
              <p:spPr>
                <a:xfrm>
                  <a:off x="11574135" y="6256155"/>
                  <a:ext cx="238320" cy="89640"/>
                </a:xfrm>
                <a:prstGeom prst="rect">
                  <a:avLst/>
                </a:prstGeom>
              </p:spPr>
            </p:pic>
          </mc:Fallback>
        </mc:AlternateContent>
      </p:grpSp>
      <p:grpSp>
        <p:nvGrpSpPr>
          <p:cNvPr id="147" name="Group 146">
            <a:extLst>
              <a:ext uri="{FF2B5EF4-FFF2-40B4-BE49-F238E27FC236}">
                <a16:creationId xmlns:a16="http://schemas.microsoft.com/office/drawing/2014/main" id="{DB69483A-BAC5-2A8F-5AC8-7ACAFD82C40C}"/>
              </a:ext>
            </a:extLst>
          </p:cNvPr>
          <p:cNvGrpSpPr/>
          <p:nvPr/>
        </p:nvGrpSpPr>
        <p:grpSpPr>
          <a:xfrm>
            <a:off x="8528370" y="5171415"/>
            <a:ext cx="1037160" cy="543600"/>
            <a:chOff x="8766495" y="5361915"/>
            <a:chExt cx="1037160" cy="543600"/>
          </a:xfrm>
        </p:grpSpPr>
        <mc:AlternateContent xmlns:mc="http://schemas.openxmlformats.org/markup-compatibility/2006" xmlns:p14="http://schemas.microsoft.com/office/powerpoint/2010/main">
          <mc:Choice Requires="p14">
            <p:contentPart p14:bwMode="auto" r:id="rId182">
              <p14:nvContentPartPr>
                <p14:cNvPr id="142" name="Ink 141">
                  <a:extLst>
                    <a:ext uri="{FF2B5EF4-FFF2-40B4-BE49-F238E27FC236}">
                      <a16:creationId xmlns:a16="http://schemas.microsoft.com/office/drawing/2014/main" id="{4917DCAB-6B35-E116-AF90-B20BDD22620F}"/>
                    </a:ext>
                  </a:extLst>
                </p14:cNvPr>
                <p14:cNvContentPartPr/>
                <p14:nvPr/>
              </p14:nvContentPartPr>
              <p14:xfrm>
                <a:off x="8766495" y="5459475"/>
                <a:ext cx="131760" cy="383760"/>
              </p14:xfrm>
            </p:contentPart>
          </mc:Choice>
          <mc:Fallback xmlns="">
            <p:pic>
              <p:nvPicPr>
                <p:cNvPr id="142" name="Ink 141">
                  <a:extLst>
                    <a:ext uri="{FF2B5EF4-FFF2-40B4-BE49-F238E27FC236}">
                      <a16:creationId xmlns:a16="http://schemas.microsoft.com/office/drawing/2014/main" id="{4917DCAB-6B35-E116-AF90-B20BDD22620F}"/>
                    </a:ext>
                  </a:extLst>
                </p:cNvPr>
                <p:cNvPicPr/>
                <p:nvPr/>
              </p:nvPicPr>
              <p:blipFill>
                <a:blip r:embed="rId183"/>
                <a:stretch>
                  <a:fillRect/>
                </a:stretch>
              </p:blipFill>
              <p:spPr>
                <a:xfrm>
                  <a:off x="8757495" y="5450835"/>
                  <a:ext cx="14940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3" name="Ink 142">
                  <a:extLst>
                    <a:ext uri="{FF2B5EF4-FFF2-40B4-BE49-F238E27FC236}">
                      <a16:creationId xmlns:a16="http://schemas.microsoft.com/office/drawing/2014/main" id="{077673BD-E99A-615C-6743-667E269BDCBF}"/>
                    </a:ext>
                  </a:extLst>
                </p14:cNvPr>
                <p14:cNvContentPartPr/>
                <p14:nvPr/>
              </p14:nvContentPartPr>
              <p14:xfrm>
                <a:off x="8965935" y="5556315"/>
                <a:ext cx="166680" cy="256320"/>
              </p14:xfrm>
            </p:contentPart>
          </mc:Choice>
          <mc:Fallback xmlns="">
            <p:pic>
              <p:nvPicPr>
                <p:cNvPr id="143" name="Ink 142">
                  <a:extLst>
                    <a:ext uri="{FF2B5EF4-FFF2-40B4-BE49-F238E27FC236}">
                      <a16:creationId xmlns:a16="http://schemas.microsoft.com/office/drawing/2014/main" id="{077673BD-E99A-615C-6743-667E269BDCBF}"/>
                    </a:ext>
                  </a:extLst>
                </p:cNvPr>
                <p:cNvPicPr/>
                <p:nvPr/>
              </p:nvPicPr>
              <p:blipFill>
                <a:blip r:embed="rId185"/>
                <a:stretch>
                  <a:fillRect/>
                </a:stretch>
              </p:blipFill>
              <p:spPr>
                <a:xfrm>
                  <a:off x="8957295" y="5547675"/>
                  <a:ext cx="1843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4" name="Ink 143">
                  <a:extLst>
                    <a:ext uri="{FF2B5EF4-FFF2-40B4-BE49-F238E27FC236}">
                      <a16:creationId xmlns:a16="http://schemas.microsoft.com/office/drawing/2014/main" id="{C908E581-A3FC-EB3D-3CCD-6FEE459831EF}"/>
                    </a:ext>
                  </a:extLst>
                </p14:cNvPr>
                <p14:cNvContentPartPr/>
                <p14:nvPr/>
              </p14:nvContentPartPr>
              <p14:xfrm>
                <a:off x="9211095" y="5606355"/>
                <a:ext cx="141840" cy="191160"/>
              </p14:xfrm>
            </p:contentPart>
          </mc:Choice>
          <mc:Fallback xmlns="">
            <p:pic>
              <p:nvPicPr>
                <p:cNvPr id="144" name="Ink 143">
                  <a:extLst>
                    <a:ext uri="{FF2B5EF4-FFF2-40B4-BE49-F238E27FC236}">
                      <a16:creationId xmlns:a16="http://schemas.microsoft.com/office/drawing/2014/main" id="{C908E581-A3FC-EB3D-3CCD-6FEE459831EF}"/>
                    </a:ext>
                  </a:extLst>
                </p:cNvPr>
                <p:cNvPicPr/>
                <p:nvPr/>
              </p:nvPicPr>
              <p:blipFill>
                <a:blip r:embed="rId187"/>
                <a:stretch>
                  <a:fillRect/>
                </a:stretch>
              </p:blipFill>
              <p:spPr>
                <a:xfrm>
                  <a:off x="9202095" y="5597715"/>
                  <a:ext cx="1594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5" name="Ink 144">
                  <a:extLst>
                    <a:ext uri="{FF2B5EF4-FFF2-40B4-BE49-F238E27FC236}">
                      <a16:creationId xmlns:a16="http://schemas.microsoft.com/office/drawing/2014/main" id="{56568EFB-B92B-755A-113A-06436E6BFFFD}"/>
                    </a:ext>
                  </a:extLst>
                </p14:cNvPr>
                <p14:cNvContentPartPr/>
                <p14:nvPr/>
              </p14:nvContentPartPr>
              <p14:xfrm>
                <a:off x="9392175" y="5524275"/>
                <a:ext cx="231480" cy="281520"/>
              </p14:xfrm>
            </p:contentPart>
          </mc:Choice>
          <mc:Fallback xmlns="">
            <p:pic>
              <p:nvPicPr>
                <p:cNvPr id="145" name="Ink 144">
                  <a:extLst>
                    <a:ext uri="{FF2B5EF4-FFF2-40B4-BE49-F238E27FC236}">
                      <a16:creationId xmlns:a16="http://schemas.microsoft.com/office/drawing/2014/main" id="{56568EFB-B92B-755A-113A-06436E6BFFFD}"/>
                    </a:ext>
                  </a:extLst>
                </p:cNvPr>
                <p:cNvPicPr/>
                <p:nvPr/>
              </p:nvPicPr>
              <p:blipFill>
                <a:blip r:embed="rId189"/>
                <a:stretch>
                  <a:fillRect/>
                </a:stretch>
              </p:blipFill>
              <p:spPr>
                <a:xfrm>
                  <a:off x="9383175" y="5515275"/>
                  <a:ext cx="2491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6" name="Ink 145">
                  <a:extLst>
                    <a:ext uri="{FF2B5EF4-FFF2-40B4-BE49-F238E27FC236}">
                      <a16:creationId xmlns:a16="http://schemas.microsoft.com/office/drawing/2014/main" id="{B9CC24A2-E469-DBAF-EBDE-D320E308285D}"/>
                    </a:ext>
                  </a:extLst>
                </p14:cNvPr>
                <p14:cNvContentPartPr/>
                <p14:nvPr/>
              </p14:nvContentPartPr>
              <p14:xfrm>
                <a:off x="9652095" y="5361915"/>
                <a:ext cx="151560" cy="543600"/>
              </p14:xfrm>
            </p:contentPart>
          </mc:Choice>
          <mc:Fallback xmlns="">
            <p:pic>
              <p:nvPicPr>
                <p:cNvPr id="146" name="Ink 145">
                  <a:extLst>
                    <a:ext uri="{FF2B5EF4-FFF2-40B4-BE49-F238E27FC236}">
                      <a16:creationId xmlns:a16="http://schemas.microsoft.com/office/drawing/2014/main" id="{B9CC24A2-E469-DBAF-EBDE-D320E308285D}"/>
                    </a:ext>
                  </a:extLst>
                </p:cNvPr>
                <p:cNvPicPr/>
                <p:nvPr/>
              </p:nvPicPr>
              <p:blipFill>
                <a:blip r:embed="rId191"/>
                <a:stretch>
                  <a:fillRect/>
                </a:stretch>
              </p:blipFill>
              <p:spPr>
                <a:xfrm>
                  <a:off x="9643095" y="5353275"/>
                  <a:ext cx="169200" cy="56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2">
            <p14:nvContentPartPr>
              <p14:cNvPr id="148" name="Ink 147">
                <a:extLst>
                  <a:ext uri="{FF2B5EF4-FFF2-40B4-BE49-F238E27FC236}">
                    <a16:creationId xmlns:a16="http://schemas.microsoft.com/office/drawing/2014/main" id="{40991795-2383-5C54-20CA-9D713BEFA50D}"/>
                  </a:ext>
                </a:extLst>
              </p14:cNvPr>
              <p14:cNvContentPartPr/>
              <p14:nvPr/>
            </p14:nvContentPartPr>
            <p14:xfrm>
              <a:off x="8009775" y="6472875"/>
              <a:ext cx="885240" cy="27000"/>
            </p14:xfrm>
          </p:contentPart>
        </mc:Choice>
        <mc:Fallback xmlns="">
          <p:pic>
            <p:nvPicPr>
              <p:cNvPr id="148" name="Ink 147">
                <a:extLst>
                  <a:ext uri="{FF2B5EF4-FFF2-40B4-BE49-F238E27FC236}">
                    <a16:creationId xmlns:a16="http://schemas.microsoft.com/office/drawing/2014/main" id="{40991795-2383-5C54-20CA-9D713BEFA50D}"/>
                  </a:ext>
                </a:extLst>
              </p:cNvPr>
              <p:cNvPicPr/>
              <p:nvPr/>
            </p:nvPicPr>
            <p:blipFill>
              <a:blip r:embed="rId193"/>
              <a:stretch>
                <a:fillRect/>
              </a:stretch>
            </p:blipFill>
            <p:spPr>
              <a:xfrm>
                <a:off x="8001135" y="6464235"/>
                <a:ext cx="902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9" name="Ink 148">
                <a:extLst>
                  <a:ext uri="{FF2B5EF4-FFF2-40B4-BE49-F238E27FC236}">
                    <a16:creationId xmlns:a16="http://schemas.microsoft.com/office/drawing/2014/main" id="{388D7AA6-27BD-53B7-34FE-F8F80F11269E}"/>
                  </a:ext>
                </a:extLst>
              </p14:cNvPr>
              <p14:cNvContentPartPr/>
              <p14:nvPr/>
            </p14:nvContentPartPr>
            <p14:xfrm>
              <a:off x="9325935" y="6436155"/>
              <a:ext cx="1198080" cy="23400"/>
            </p14:xfrm>
          </p:contentPart>
        </mc:Choice>
        <mc:Fallback xmlns="">
          <p:pic>
            <p:nvPicPr>
              <p:cNvPr id="149" name="Ink 148">
                <a:extLst>
                  <a:ext uri="{FF2B5EF4-FFF2-40B4-BE49-F238E27FC236}">
                    <a16:creationId xmlns:a16="http://schemas.microsoft.com/office/drawing/2014/main" id="{388D7AA6-27BD-53B7-34FE-F8F80F11269E}"/>
                  </a:ext>
                </a:extLst>
              </p:cNvPr>
              <p:cNvPicPr/>
              <p:nvPr/>
            </p:nvPicPr>
            <p:blipFill>
              <a:blip r:embed="rId195"/>
              <a:stretch>
                <a:fillRect/>
              </a:stretch>
            </p:blipFill>
            <p:spPr>
              <a:xfrm>
                <a:off x="9317295" y="6427155"/>
                <a:ext cx="12157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0" name="Ink 149">
                <a:extLst>
                  <a:ext uri="{FF2B5EF4-FFF2-40B4-BE49-F238E27FC236}">
                    <a16:creationId xmlns:a16="http://schemas.microsoft.com/office/drawing/2014/main" id="{81DD88E1-3C68-0A91-62A6-B6CC42E8060E}"/>
                  </a:ext>
                </a:extLst>
              </p14:cNvPr>
              <p14:cNvContentPartPr/>
              <p14:nvPr/>
            </p14:nvContentPartPr>
            <p14:xfrm>
              <a:off x="10868175" y="6447315"/>
              <a:ext cx="744840" cy="47520"/>
            </p14:xfrm>
          </p:contentPart>
        </mc:Choice>
        <mc:Fallback xmlns="">
          <p:pic>
            <p:nvPicPr>
              <p:cNvPr id="150" name="Ink 149">
                <a:extLst>
                  <a:ext uri="{FF2B5EF4-FFF2-40B4-BE49-F238E27FC236}">
                    <a16:creationId xmlns:a16="http://schemas.microsoft.com/office/drawing/2014/main" id="{81DD88E1-3C68-0A91-62A6-B6CC42E8060E}"/>
                  </a:ext>
                </a:extLst>
              </p:cNvPr>
              <p:cNvPicPr/>
              <p:nvPr/>
            </p:nvPicPr>
            <p:blipFill>
              <a:blip r:embed="rId197"/>
              <a:stretch>
                <a:fillRect/>
              </a:stretch>
            </p:blipFill>
            <p:spPr>
              <a:xfrm>
                <a:off x="10859535" y="6438675"/>
                <a:ext cx="7624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1" name="Ink 150">
                <a:extLst>
                  <a:ext uri="{FF2B5EF4-FFF2-40B4-BE49-F238E27FC236}">
                    <a16:creationId xmlns:a16="http://schemas.microsoft.com/office/drawing/2014/main" id="{ED3B07C1-C104-895D-2F0E-234E39294BA9}"/>
                  </a:ext>
                </a:extLst>
              </p14:cNvPr>
              <p14:cNvContentPartPr/>
              <p14:nvPr/>
            </p14:nvContentPartPr>
            <p14:xfrm>
              <a:off x="4332015" y="2275275"/>
              <a:ext cx="332640" cy="414720"/>
            </p14:xfrm>
          </p:contentPart>
        </mc:Choice>
        <mc:Fallback xmlns="">
          <p:pic>
            <p:nvPicPr>
              <p:cNvPr id="151" name="Ink 150">
                <a:extLst>
                  <a:ext uri="{FF2B5EF4-FFF2-40B4-BE49-F238E27FC236}">
                    <a16:creationId xmlns:a16="http://schemas.microsoft.com/office/drawing/2014/main" id="{ED3B07C1-C104-895D-2F0E-234E39294BA9}"/>
                  </a:ext>
                </a:extLst>
              </p:cNvPr>
              <p:cNvPicPr/>
              <p:nvPr/>
            </p:nvPicPr>
            <p:blipFill>
              <a:blip r:embed="rId199"/>
              <a:stretch>
                <a:fillRect/>
              </a:stretch>
            </p:blipFill>
            <p:spPr>
              <a:xfrm>
                <a:off x="4323015" y="2266635"/>
                <a:ext cx="350280" cy="432360"/>
              </a:xfrm>
              <a:prstGeom prst="rect">
                <a:avLst/>
              </a:prstGeom>
            </p:spPr>
          </p:pic>
        </mc:Fallback>
      </mc:AlternateContent>
      <p:grpSp>
        <p:nvGrpSpPr>
          <p:cNvPr id="160" name="Group 159">
            <a:extLst>
              <a:ext uri="{FF2B5EF4-FFF2-40B4-BE49-F238E27FC236}">
                <a16:creationId xmlns:a16="http://schemas.microsoft.com/office/drawing/2014/main" id="{F2170F6E-4879-870F-AC05-EF099C83CEA2}"/>
              </a:ext>
            </a:extLst>
          </p:cNvPr>
          <p:cNvGrpSpPr/>
          <p:nvPr/>
        </p:nvGrpSpPr>
        <p:grpSpPr>
          <a:xfrm>
            <a:off x="8919495" y="3850635"/>
            <a:ext cx="1776240" cy="444240"/>
            <a:chOff x="8919495" y="3850635"/>
            <a:chExt cx="1776240" cy="444240"/>
          </a:xfrm>
        </p:grpSpPr>
        <mc:AlternateContent xmlns:mc="http://schemas.openxmlformats.org/markup-compatibility/2006" xmlns:p14="http://schemas.microsoft.com/office/powerpoint/2010/main">
          <mc:Choice Requires="p14">
            <p:contentPart p14:bwMode="auto" r:id="rId200">
              <p14:nvContentPartPr>
                <p14:cNvPr id="152" name="Ink 151">
                  <a:extLst>
                    <a:ext uri="{FF2B5EF4-FFF2-40B4-BE49-F238E27FC236}">
                      <a16:creationId xmlns:a16="http://schemas.microsoft.com/office/drawing/2014/main" id="{CBC33675-E3CC-D75D-6141-0D312E9EC3C6}"/>
                    </a:ext>
                  </a:extLst>
                </p14:cNvPr>
                <p14:cNvContentPartPr/>
                <p14:nvPr/>
              </p14:nvContentPartPr>
              <p14:xfrm>
                <a:off x="8919495" y="3952515"/>
                <a:ext cx="195120" cy="176040"/>
              </p14:xfrm>
            </p:contentPart>
          </mc:Choice>
          <mc:Fallback xmlns="">
            <p:pic>
              <p:nvPicPr>
                <p:cNvPr id="152" name="Ink 151">
                  <a:extLst>
                    <a:ext uri="{FF2B5EF4-FFF2-40B4-BE49-F238E27FC236}">
                      <a16:creationId xmlns:a16="http://schemas.microsoft.com/office/drawing/2014/main" id="{CBC33675-E3CC-D75D-6141-0D312E9EC3C6}"/>
                    </a:ext>
                  </a:extLst>
                </p:cNvPr>
                <p:cNvPicPr/>
                <p:nvPr/>
              </p:nvPicPr>
              <p:blipFill>
                <a:blip r:embed="rId201"/>
                <a:stretch>
                  <a:fillRect/>
                </a:stretch>
              </p:blipFill>
              <p:spPr>
                <a:xfrm>
                  <a:off x="8910495" y="3943515"/>
                  <a:ext cx="212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3" name="Ink 152">
                  <a:extLst>
                    <a:ext uri="{FF2B5EF4-FFF2-40B4-BE49-F238E27FC236}">
                      <a16:creationId xmlns:a16="http://schemas.microsoft.com/office/drawing/2014/main" id="{E0457314-16A7-77CF-6A94-C23694209B5F}"/>
                    </a:ext>
                  </a:extLst>
                </p14:cNvPr>
                <p14:cNvContentPartPr/>
                <p14:nvPr/>
              </p14:nvContentPartPr>
              <p14:xfrm>
                <a:off x="9312615" y="3889155"/>
                <a:ext cx="151920" cy="292680"/>
              </p14:xfrm>
            </p:contentPart>
          </mc:Choice>
          <mc:Fallback xmlns="">
            <p:pic>
              <p:nvPicPr>
                <p:cNvPr id="153" name="Ink 152">
                  <a:extLst>
                    <a:ext uri="{FF2B5EF4-FFF2-40B4-BE49-F238E27FC236}">
                      <a16:creationId xmlns:a16="http://schemas.microsoft.com/office/drawing/2014/main" id="{E0457314-16A7-77CF-6A94-C23694209B5F}"/>
                    </a:ext>
                  </a:extLst>
                </p:cNvPr>
                <p:cNvPicPr/>
                <p:nvPr/>
              </p:nvPicPr>
              <p:blipFill>
                <a:blip r:embed="rId203"/>
                <a:stretch>
                  <a:fillRect/>
                </a:stretch>
              </p:blipFill>
              <p:spPr>
                <a:xfrm>
                  <a:off x="9303975" y="3880155"/>
                  <a:ext cx="1695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4" name="Ink 153">
                  <a:extLst>
                    <a:ext uri="{FF2B5EF4-FFF2-40B4-BE49-F238E27FC236}">
                      <a16:creationId xmlns:a16="http://schemas.microsoft.com/office/drawing/2014/main" id="{125355DA-3A0B-867A-0777-E3F52914623D}"/>
                    </a:ext>
                  </a:extLst>
                </p14:cNvPr>
                <p14:cNvContentPartPr/>
                <p14:nvPr/>
              </p14:nvContentPartPr>
              <p14:xfrm>
                <a:off x="9291015" y="4019475"/>
                <a:ext cx="202320" cy="41400"/>
              </p14:xfrm>
            </p:contentPart>
          </mc:Choice>
          <mc:Fallback xmlns="">
            <p:pic>
              <p:nvPicPr>
                <p:cNvPr id="154" name="Ink 153">
                  <a:extLst>
                    <a:ext uri="{FF2B5EF4-FFF2-40B4-BE49-F238E27FC236}">
                      <a16:creationId xmlns:a16="http://schemas.microsoft.com/office/drawing/2014/main" id="{125355DA-3A0B-867A-0777-E3F52914623D}"/>
                    </a:ext>
                  </a:extLst>
                </p:cNvPr>
                <p:cNvPicPr/>
                <p:nvPr/>
              </p:nvPicPr>
              <p:blipFill>
                <a:blip r:embed="rId205"/>
                <a:stretch>
                  <a:fillRect/>
                </a:stretch>
              </p:blipFill>
              <p:spPr>
                <a:xfrm>
                  <a:off x="9282375" y="4010835"/>
                  <a:ext cx="2199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5" name="Ink 154">
                  <a:extLst>
                    <a:ext uri="{FF2B5EF4-FFF2-40B4-BE49-F238E27FC236}">
                      <a16:creationId xmlns:a16="http://schemas.microsoft.com/office/drawing/2014/main" id="{B3C4D0F9-54F5-BE9F-EB92-778A7186D648}"/>
                    </a:ext>
                  </a:extLst>
                </p14:cNvPr>
                <p14:cNvContentPartPr/>
                <p14:nvPr/>
              </p14:nvContentPartPr>
              <p14:xfrm>
                <a:off x="9724095" y="3850635"/>
                <a:ext cx="112320" cy="355320"/>
              </p14:xfrm>
            </p:contentPart>
          </mc:Choice>
          <mc:Fallback xmlns="">
            <p:pic>
              <p:nvPicPr>
                <p:cNvPr id="155" name="Ink 154">
                  <a:extLst>
                    <a:ext uri="{FF2B5EF4-FFF2-40B4-BE49-F238E27FC236}">
                      <a16:creationId xmlns:a16="http://schemas.microsoft.com/office/drawing/2014/main" id="{B3C4D0F9-54F5-BE9F-EB92-778A7186D648}"/>
                    </a:ext>
                  </a:extLst>
                </p:cNvPr>
                <p:cNvPicPr/>
                <p:nvPr/>
              </p:nvPicPr>
              <p:blipFill>
                <a:blip r:embed="rId207"/>
                <a:stretch>
                  <a:fillRect/>
                </a:stretch>
              </p:blipFill>
              <p:spPr>
                <a:xfrm>
                  <a:off x="9715455" y="3841635"/>
                  <a:ext cx="1299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6" name="Ink 155">
                  <a:extLst>
                    <a:ext uri="{FF2B5EF4-FFF2-40B4-BE49-F238E27FC236}">
                      <a16:creationId xmlns:a16="http://schemas.microsoft.com/office/drawing/2014/main" id="{D2812B9D-E8E3-CF37-DF4A-5ADE4B550C90}"/>
                    </a:ext>
                  </a:extLst>
                </p14:cNvPr>
                <p14:cNvContentPartPr/>
                <p14:nvPr/>
              </p14:nvContentPartPr>
              <p14:xfrm>
                <a:off x="10005615" y="4017315"/>
                <a:ext cx="101880" cy="155160"/>
              </p14:xfrm>
            </p:contentPart>
          </mc:Choice>
          <mc:Fallback xmlns="">
            <p:pic>
              <p:nvPicPr>
                <p:cNvPr id="156" name="Ink 155">
                  <a:extLst>
                    <a:ext uri="{FF2B5EF4-FFF2-40B4-BE49-F238E27FC236}">
                      <a16:creationId xmlns:a16="http://schemas.microsoft.com/office/drawing/2014/main" id="{D2812B9D-E8E3-CF37-DF4A-5ADE4B550C90}"/>
                    </a:ext>
                  </a:extLst>
                </p:cNvPr>
                <p:cNvPicPr/>
                <p:nvPr/>
              </p:nvPicPr>
              <p:blipFill>
                <a:blip r:embed="rId209"/>
                <a:stretch>
                  <a:fillRect/>
                </a:stretch>
              </p:blipFill>
              <p:spPr>
                <a:xfrm>
                  <a:off x="9996615" y="4008315"/>
                  <a:ext cx="119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7" name="Ink 156">
                  <a:extLst>
                    <a:ext uri="{FF2B5EF4-FFF2-40B4-BE49-F238E27FC236}">
                      <a16:creationId xmlns:a16="http://schemas.microsoft.com/office/drawing/2014/main" id="{C31E1A4E-E3D4-155A-0E2A-4B39A5897DF2}"/>
                    </a:ext>
                  </a:extLst>
                </p14:cNvPr>
                <p14:cNvContentPartPr/>
                <p14:nvPr/>
              </p14:nvContentPartPr>
              <p14:xfrm>
                <a:off x="10276335" y="4155915"/>
                <a:ext cx="14760" cy="138960"/>
              </p14:xfrm>
            </p:contentPart>
          </mc:Choice>
          <mc:Fallback xmlns="">
            <p:pic>
              <p:nvPicPr>
                <p:cNvPr id="157" name="Ink 156">
                  <a:extLst>
                    <a:ext uri="{FF2B5EF4-FFF2-40B4-BE49-F238E27FC236}">
                      <a16:creationId xmlns:a16="http://schemas.microsoft.com/office/drawing/2014/main" id="{C31E1A4E-E3D4-155A-0E2A-4B39A5897DF2}"/>
                    </a:ext>
                  </a:extLst>
                </p:cNvPr>
                <p:cNvPicPr/>
                <p:nvPr/>
              </p:nvPicPr>
              <p:blipFill>
                <a:blip r:embed="rId211"/>
                <a:stretch>
                  <a:fillRect/>
                </a:stretch>
              </p:blipFill>
              <p:spPr>
                <a:xfrm>
                  <a:off x="10267695" y="4147275"/>
                  <a:ext cx="32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8" name="Ink 157">
                  <a:extLst>
                    <a:ext uri="{FF2B5EF4-FFF2-40B4-BE49-F238E27FC236}">
                      <a16:creationId xmlns:a16="http://schemas.microsoft.com/office/drawing/2014/main" id="{9050F398-62D9-F86C-1D9C-F29A83B0BF4E}"/>
                    </a:ext>
                  </a:extLst>
                </p14:cNvPr>
                <p14:cNvContentPartPr/>
                <p14:nvPr/>
              </p14:nvContentPartPr>
              <p14:xfrm>
                <a:off x="10464255" y="3988155"/>
                <a:ext cx="231480" cy="202680"/>
              </p14:xfrm>
            </p:contentPart>
          </mc:Choice>
          <mc:Fallback xmlns="">
            <p:pic>
              <p:nvPicPr>
                <p:cNvPr id="158" name="Ink 157">
                  <a:extLst>
                    <a:ext uri="{FF2B5EF4-FFF2-40B4-BE49-F238E27FC236}">
                      <a16:creationId xmlns:a16="http://schemas.microsoft.com/office/drawing/2014/main" id="{9050F398-62D9-F86C-1D9C-F29A83B0BF4E}"/>
                    </a:ext>
                  </a:extLst>
                </p:cNvPr>
                <p:cNvPicPr/>
                <p:nvPr/>
              </p:nvPicPr>
              <p:blipFill>
                <a:blip r:embed="rId213"/>
                <a:stretch>
                  <a:fillRect/>
                </a:stretch>
              </p:blipFill>
              <p:spPr>
                <a:xfrm>
                  <a:off x="10455255" y="3979155"/>
                  <a:ext cx="249120" cy="22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4">
            <p14:nvContentPartPr>
              <p14:cNvPr id="161" name="Ink 160">
                <a:extLst>
                  <a:ext uri="{FF2B5EF4-FFF2-40B4-BE49-F238E27FC236}">
                    <a16:creationId xmlns:a16="http://schemas.microsoft.com/office/drawing/2014/main" id="{4A8D3C3E-A615-7333-BF6E-65B1B613C3FC}"/>
                  </a:ext>
                </a:extLst>
              </p14:cNvPr>
              <p14:cNvContentPartPr/>
              <p14:nvPr/>
            </p14:nvContentPartPr>
            <p14:xfrm>
              <a:off x="10737495" y="3831195"/>
              <a:ext cx="243000" cy="446760"/>
            </p14:xfrm>
          </p:contentPart>
        </mc:Choice>
        <mc:Fallback xmlns="">
          <p:pic>
            <p:nvPicPr>
              <p:cNvPr id="161" name="Ink 160">
                <a:extLst>
                  <a:ext uri="{FF2B5EF4-FFF2-40B4-BE49-F238E27FC236}">
                    <a16:creationId xmlns:a16="http://schemas.microsoft.com/office/drawing/2014/main" id="{4A8D3C3E-A615-7333-BF6E-65B1B613C3FC}"/>
                  </a:ext>
                </a:extLst>
              </p:cNvPr>
              <p:cNvPicPr/>
              <p:nvPr/>
            </p:nvPicPr>
            <p:blipFill>
              <a:blip r:embed="rId215"/>
              <a:stretch>
                <a:fillRect/>
              </a:stretch>
            </p:blipFill>
            <p:spPr>
              <a:xfrm>
                <a:off x="10728855" y="3822195"/>
                <a:ext cx="260640" cy="464400"/>
              </a:xfrm>
              <a:prstGeom prst="rect">
                <a:avLst/>
              </a:prstGeom>
            </p:spPr>
          </p:pic>
        </mc:Fallback>
      </mc:AlternateContent>
    </p:spTree>
    <p:extLst>
      <p:ext uri="{BB962C8B-B14F-4D97-AF65-F5344CB8AC3E}">
        <p14:creationId xmlns:p14="http://schemas.microsoft.com/office/powerpoint/2010/main" val="4155163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7DE0B-6716-A93B-3C3B-4AB16CA71F44}"/>
              </a:ext>
            </a:extLst>
          </p:cNvPr>
          <p:cNvSpPr>
            <a:spLocks noGrp="1"/>
          </p:cNvSpPr>
          <p:nvPr>
            <p:ph type="title"/>
          </p:nvPr>
        </p:nvSpPr>
        <p:spPr/>
        <p:txBody>
          <a:bodyPr/>
          <a:lstStyle/>
          <a:p>
            <a:r>
              <a:rPr lang="en-US" dirty="0"/>
              <a:t>Relaxation method: </a:t>
            </a:r>
            <a:r>
              <a:rPr lang="en-US" dirty="0">
                <a:hlinkClick r:id="rId2">
                  <a:extLst>
                    <a:ext uri="{A12FA001-AC4F-418D-AE19-62706E023703}">
                      <ahyp:hlinkClr xmlns:ahyp="http://schemas.microsoft.com/office/drawing/2018/hyperlinkcolor" val="tx"/>
                    </a:ext>
                  </a:extLst>
                </a:hlinkClick>
              </a:rPr>
              <a:t>Successive over-relaxation</a:t>
            </a:r>
            <a:r>
              <a:rPr lang="en-US" dirty="0"/>
              <a:t> </a:t>
            </a:r>
            <a:r>
              <a:rPr lang="en-US" b="0" dirty="0"/>
              <a:t>(SOR)</a:t>
            </a:r>
            <a:br>
              <a:rPr lang="en-US" b="0" dirty="0"/>
            </a:br>
            <a:endParaRPr lang="en-US" dirty="0"/>
          </a:p>
        </p:txBody>
      </p:sp>
      <p:sp>
        <p:nvSpPr>
          <p:cNvPr id="3" name="Footer Placeholder 2">
            <a:extLst>
              <a:ext uri="{FF2B5EF4-FFF2-40B4-BE49-F238E27FC236}">
                <a16:creationId xmlns:a16="http://schemas.microsoft.com/office/drawing/2014/main" id="{657A2948-25AF-11F9-2A53-92E96C1241FF}"/>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186832F1-C409-819E-F16C-07997741B28B}"/>
              </a:ext>
            </a:extLst>
          </p:cNvPr>
          <p:cNvSpPr>
            <a:spLocks noGrp="1"/>
          </p:cNvSpPr>
          <p:nvPr>
            <p:ph type="sldNum" sz="quarter" idx="11"/>
          </p:nvPr>
        </p:nvSpPr>
        <p:spPr/>
        <p:txBody>
          <a:bodyPr/>
          <a:lstStyle/>
          <a:p>
            <a:r>
              <a:rPr lang="en-US"/>
              <a:t>Page </a:t>
            </a:r>
            <a:fld id="{15EBE321-CBB1-4E91-BD14-37C8D44326FB}" type="slidenum">
              <a:rPr lang="en-US" smtClean="0"/>
              <a:pPr/>
              <a:t>53</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8CD5E6FC-6738-F855-3809-3C3F3601B0FF}"/>
              </a:ext>
            </a:extLst>
          </p:cNvPr>
          <p:cNvPicPr>
            <a:picLocks noGrp="1" noChangeAspect="1"/>
          </p:cNvPicPr>
          <p:nvPr>
            <p:ph idx="1"/>
          </p:nvPr>
        </p:nvPicPr>
        <p:blipFill>
          <a:blip r:embed="rId3"/>
          <a:stretch>
            <a:fillRect/>
          </a:stretch>
        </p:blipFill>
        <p:spPr>
          <a:xfrm>
            <a:off x="838200" y="1257176"/>
            <a:ext cx="10515600" cy="4960355"/>
          </a:xfrm>
        </p:spPr>
      </p:pic>
      <p:sp>
        <p:nvSpPr>
          <p:cNvPr id="8" name="Rectangle 7">
            <a:extLst>
              <a:ext uri="{FF2B5EF4-FFF2-40B4-BE49-F238E27FC236}">
                <a16:creationId xmlns:a16="http://schemas.microsoft.com/office/drawing/2014/main" id="{7F134F4A-CC39-BA64-E7E4-C251895540CA}"/>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9" name="Picture 8" descr="A white background with colorful text&#10;&#10;Description automatically generated">
            <a:extLst>
              <a:ext uri="{FF2B5EF4-FFF2-40B4-BE49-F238E27FC236}">
                <a16:creationId xmlns:a16="http://schemas.microsoft.com/office/drawing/2014/main" id="{37A55296-5D3A-05BB-191F-82170B43DBA3}"/>
              </a:ext>
            </a:extLst>
          </p:cNvPr>
          <p:cNvPicPr>
            <a:picLocks noChangeAspect="1"/>
          </p:cNvPicPr>
          <p:nvPr/>
        </p:nvPicPr>
        <p:blipFill>
          <a:blip r:embed="rId4"/>
          <a:stretch>
            <a:fillRect/>
          </a:stretch>
        </p:blipFill>
        <p:spPr>
          <a:xfrm>
            <a:off x="9527800" y="280982"/>
            <a:ext cx="1586421" cy="859798"/>
          </a:xfrm>
          <a:prstGeom prst="rect">
            <a:avLst/>
          </a:prstGeom>
        </p:spPr>
      </p:pic>
    </p:spTree>
    <p:extLst>
      <p:ext uri="{BB962C8B-B14F-4D97-AF65-F5344CB8AC3E}">
        <p14:creationId xmlns:p14="http://schemas.microsoft.com/office/powerpoint/2010/main" val="205247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4F1A-D37D-DA7E-A537-0A2DE72C1F0C}"/>
              </a:ext>
            </a:extLst>
          </p:cNvPr>
          <p:cNvSpPr>
            <a:spLocks noGrp="1"/>
          </p:cNvSpPr>
          <p:nvPr>
            <p:ph type="title"/>
          </p:nvPr>
        </p:nvSpPr>
        <p:spPr/>
        <p:txBody>
          <a:bodyPr/>
          <a:lstStyle/>
          <a:p>
            <a:r>
              <a:rPr lang="en-US" dirty="0"/>
              <a:t>Convergence of SOR</a:t>
            </a:r>
          </a:p>
        </p:txBody>
      </p:sp>
      <p:sp>
        <p:nvSpPr>
          <p:cNvPr id="3" name="Footer Placeholder 2">
            <a:extLst>
              <a:ext uri="{FF2B5EF4-FFF2-40B4-BE49-F238E27FC236}">
                <a16:creationId xmlns:a16="http://schemas.microsoft.com/office/drawing/2014/main" id="{D492C0AE-F80F-493B-D88A-097628192339}"/>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E940F5D2-CD10-1055-34B9-F9C818F29378}"/>
              </a:ext>
            </a:extLst>
          </p:cNvPr>
          <p:cNvSpPr>
            <a:spLocks noGrp="1"/>
          </p:cNvSpPr>
          <p:nvPr>
            <p:ph type="sldNum" sz="quarter" idx="11"/>
          </p:nvPr>
        </p:nvSpPr>
        <p:spPr/>
        <p:txBody>
          <a:bodyPr/>
          <a:lstStyle/>
          <a:p>
            <a:r>
              <a:rPr lang="en-US"/>
              <a:t>Page </a:t>
            </a:r>
            <a:fld id="{15EBE321-CBB1-4E91-BD14-37C8D44326FB}" type="slidenum">
              <a:rPr lang="en-US" smtClean="0"/>
              <a:pPr/>
              <a:t>54</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F32DA399-FC3A-8809-0272-547131FC4987}"/>
              </a:ext>
            </a:extLst>
          </p:cNvPr>
          <p:cNvPicPr>
            <a:picLocks noGrp="1" noChangeAspect="1"/>
          </p:cNvPicPr>
          <p:nvPr>
            <p:ph idx="1"/>
          </p:nvPr>
        </p:nvPicPr>
        <p:blipFill>
          <a:blip r:embed="rId2"/>
          <a:stretch>
            <a:fillRect/>
          </a:stretch>
        </p:blipFill>
        <p:spPr>
          <a:xfrm>
            <a:off x="838200" y="1194108"/>
            <a:ext cx="10515600" cy="4977383"/>
          </a:xfrm>
        </p:spPr>
      </p:pic>
      <p:sp>
        <p:nvSpPr>
          <p:cNvPr id="8" name="Rectangle 7">
            <a:extLst>
              <a:ext uri="{FF2B5EF4-FFF2-40B4-BE49-F238E27FC236}">
                <a16:creationId xmlns:a16="http://schemas.microsoft.com/office/drawing/2014/main" id="{E97F4A00-47BC-1DCD-8383-A88B87188422}"/>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464168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EA730-6687-2353-C9DE-A7CC8A38AA02}"/>
              </a:ext>
            </a:extLst>
          </p:cNvPr>
          <p:cNvSpPr>
            <a:spLocks noGrp="1"/>
          </p:cNvSpPr>
          <p:nvPr>
            <p:ph type="title"/>
          </p:nvPr>
        </p:nvSpPr>
        <p:spPr/>
        <p:txBody>
          <a:bodyPr/>
          <a:lstStyle/>
          <a:p>
            <a:r>
              <a:rPr lang="en-US" dirty="0"/>
              <a:t>Convergence of Gauss-Seidel and Jacobi </a:t>
            </a:r>
          </a:p>
        </p:txBody>
      </p:sp>
      <p:sp>
        <p:nvSpPr>
          <p:cNvPr id="3" name="Footer Placeholder 2">
            <a:extLst>
              <a:ext uri="{FF2B5EF4-FFF2-40B4-BE49-F238E27FC236}">
                <a16:creationId xmlns:a16="http://schemas.microsoft.com/office/drawing/2014/main" id="{CBDE59EC-0EC8-7A5F-1A1E-9BD632AFBA8B}"/>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A67968F2-3DEC-E9C5-D983-63926CA45E26}"/>
              </a:ext>
            </a:extLst>
          </p:cNvPr>
          <p:cNvSpPr>
            <a:spLocks noGrp="1"/>
          </p:cNvSpPr>
          <p:nvPr>
            <p:ph type="sldNum" sz="quarter" idx="11"/>
          </p:nvPr>
        </p:nvSpPr>
        <p:spPr/>
        <p:txBody>
          <a:bodyPr/>
          <a:lstStyle/>
          <a:p>
            <a:r>
              <a:rPr lang="en-US"/>
              <a:t>Page </a:t>
            </a:r>
            <a:fld id="{15EBE321-CBB1-4E91-BD14-37C8D44326FB}" type="slidenum">
              <a:rPr lang="en-US" smtClean="0"/>
              <a:pPr/>
              <a:t>55</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186D1E0C-8D91-BE8D-CE5E-0A327F1D155E}"/>
              </a:ext>
            </a:extLst>
          </p:cNvPr>
          <p:cNvPicPr>
            <a:picLocks noGrp="1" noChangeAspect="1"/>
          </p:cNvPicPr>
          <p:nvPr>
            <p:ph idx="1"/>
          </p:nvPr>
        </p:nvPicPr>
        <p:blipFill>
          <a:blip r:embed="rId2"/>
          <a:stretch>
            <a:fillRect/>
          </a:stretch>
        </p:blipFill>
        <p:spPr>
          <a:xfrm>
            <a:off x="838200" y="1202871"/>
            <a:ext cx="10515600" cy="4959858"/>
          </a:xfrm>
        </p:spPr>
      </p:pic>
      <p:sp>
        <p:nvSpPr>
          <p:cNvPr id="8" name="Rectangle 7">
            <a:extLst>
              <a:ext uri="{FF2B5EF4-FFF2-40B4-BE49-F238E27FC236}">
                <a16:creationId xmlns:a16="http://schemas.microsoft.com/office/drawing/2014/main" id="{74AF810C-A058-5CF5-EC3C-A2C486F3075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726934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987D-C9F6-C83A-8CBC-FCFC522747B2}"/>
              </a:ext>
            </a:extLst>
          </p:cNvPr>
          <p:cNvSpPr>
            <a:spLocks noGrp="1"/>
          </p:cNvSpPr>
          <p:nvPr>
            <p:ph type="title"/>
          </p:nvPr>
        </p:nvSpPr>
        <p:spPr/>
        <p:txBody>
          <a:bodyPr/>
          <a:lstStyle/>
          <a:p>
            <a:r>
              <a:rPr lang="en-US" dirty="0"/>
              <a:t>In general</a:t>
            </a:r>
          </a:p>
        </p:txBody>
      </p:sp>
      <p:sp>
        <p:nvSpPr>
          <p:cNvPr id="3" name="Footer Placeholder 2">
            <a:extLst>
              <a:ext uri="{FF2B5EF4-FFF2-40B4-BE49-F238E27FC236}">
                <a16:creationId xmlns:a16="http://schemas.microsoft.com/office/drawing/2014/main" id="{DA6CA014-8672-974F-1711-074C415836E5}"/>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B37675A1-4399-6CBA-BE70-E536EC6C4131}"/>
              </a:ext>
            </a:extLst>
          </p:cNvPr>
          <p:cNvSpPr>
            <a:spLocks noGrp="1"/>
          </p:cNvSpPr>
          <p:nvPr>
            <p:ph type="sldNum" sz="quarter" idx="11"/>
          </p:nvPr>
        </p:nvSpPr>
        <p:spPr/>
        <p:txBody>
          <a:bodyPr/>
          <a:lstStyle/>
          <a:p>
            <a:r>
              <a:rPr lang="en-US"/>
              <a:t>Page </a:t>
            </a:r>
            <a:fld id="{15EBE321-CBB1-4E91-BD14-37C8D44326FB}" type="slidenum">
              <a:rPr lang="en-US" smtClean="0"/>
              <a:pPr/>
              <a:t>56</a:t>
            </a:fld>
            <a:endParaRPr lang="en-US"/>
          </a:p>
        </p:txBody>
      </p:sp>
      <p:pic>
        <p:nvPicPr>
          <p:cNvPr id="7" name="Content Placeholder 6" descr="A close-up of a message&#10;&#10;Description automatically generated">
            <a:extLst>
              <a:ext uri="{FF2B5EF4-FFF2-40B4-BE49-F238E27FC236}">
                <a16:creationId xmlns:a16="http://schemas.microsoft.com/office/drawing/2014/main" id="{08A8F15C-BEA0-11C3-6011-FCF0006302A6}"/>
              </a:ext>
            </a:extLst>
          </p:cNvPr>
          <p:cNvPicPr>
            <a:picLocks noGrp="1" noChangeAspect="1"/>
          </p:cNvPicPr>
          <p:nvPr>
            <p:ph idx="1"/>
          </p:nvPr>
        </p:nvPicPr>
        <p:blipFill>
          <a:blip r:embed="rId2"/>
          <a:stretch>
            <a:fillRect/>
          </a:stretch>
        </p:blipFill>
        <p:spPr>
          <a:xfrm>
            <a:off x="838200" y="1187871"/>
            <a:ext cx="10515600" cy="4989858"/>
          </a:xfrm>
        </p:spPr>
      </p:pic>
      <p:sp>
        <p:nvSpPr>
          <p:cNvPr id="8" name="Rectangle 7">
            <a:extLst>
              <a:ext uri="{FF2B5EF4-FFF2-40B4-BE49-F238E27FC236}">
                <a16:creationId xmlns:a16="http://schemas.microsoft.com/office/drawing/2014/main" id="{43BC6CAA-7AE2-073A-6537-2C7F081B8792}"/>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1158453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E51EE-D8FD-43B4-48A3-0957B996C4C8}"/>
              </a:ext>
            </a:extLst>
          </p:cNvPr>
          <p:cNvSpPr>
            <a:spLocks noGrp="1"/>
          </p:cNvSpPr>
          <p:nvPr>
            <p:ph type="title"/>
          </p:nvPr>
        </p:nvSpPr>
        <p:spPr/>
        <p:txBody>
          <a:bodyPr/>
          <a:lstStyle/>
          <a:p>
            <a:r>
              <a:rPr lang="en-US" dirty="0"/>
              <a:t>Matrices of type “V”</a:t>
            </a:r>
          </a:p>
        </p:txBody>
      </p:sp>
      <p:sp>
        <p:nvSpPr>
          <p:cNvPr id="3" name="Footer Placeholder 2">
            <a:extLst>
              <a:ext uri="{FF2B5EF4-FFF2-40B4-BE49-F238E27FC236}">
                <a16:creationId xmlns:a16="http://schemas.microsoft.com/office/drawing/2014/main" id="{2AA07A86-8A31-300C-D595-B5E28F91A2AD}"/>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5327EE90-EF08-923D-3250-91A8E2BAF8C3}"/>
              </a:ext>
            </a:extLst>
          </p:cNvPr>
          <p:cNvSpPr>
            <a:spLocks noGrp="1"/>
          </p:cNvSpPr>
          <p:nvPr>
            <p:ph type="sldNum" sz="quarter" idx="11"/>
          </p:nvPr>
        </p:nvSpPr>
        <p:spPr/>
        <p:txBody>
          <a:bodyPr/>
          <a:lstStyle/>
          <a:p>
            <a:r>
              <a:rPr lang="en-US"/>
              <a:t>Page </a:t>
            </a:r>
            <a:fld id="{15EBE321-CBB1-4E91-BD14-37C8D44326FB}" type="slidenum">
              <a:rPr lang="en-US" smtClean="0"/>
              <a:pPr/>
              <a:t>57</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297EC98D-2A25-D033-8269-0671039BD538}"/>
              </a:ext>
            </a:extLst>
          </p:cNvPr>
          <p:cNvPicPr>
            <a:picLocks noGrp="1" noChangeAspect="1"/>
          </p:cNvPicPr>
          <p:nvPr>
            <p:ph idx="1"/>
          </p:nvPr>
        </p:nvPicPr>
        <p:blipFill>
          <a:blip r:embed="rId2"/>
          <a:stretch>
            <a:fillRect/>
          </a:stretch>
        </p:blipFill>
        <p:spPr>
          <a:xfrm>
            <a:off x="838200" y="1183046"/>
            <a:ext cx="10515600" cy="4999507"/>
          </a:xfrm>
        </p:spPr>
      </p:pic>
      <p:sp>
        <p:nvSpPr>
          <p:cNvPr id="8" name="Rectangle 7">
            <a:extLst>
              <a:ext uri="{FF2B5EF4-FFF2-40B4-BE49-F238E27FC236}">
                <a16:creationId xmlns:a16="http://schemas.microsoft.com/office/drawing/2014/main" id="{1D26B43B-5995-74E3-5597-16B05C2FFEF8}"/>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190930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DD6C0-896A-D425-9DA0-F7303A845697}"/>
              </a:ext>
            </a:extLst>
          </p:cNvPr>
          <p:cNvSpPr>
            <a:spLocks noGrp="1"/>
          </p:cNvSpPr>
          <p:nvPr>
            <p:ph type="title"/>
          </p:nvPr>
        </p:nvSpPr>
        <p:spPr/>
        <p:txBody>
          <a:bodyPr/>
          <a:lstStyle/>
          <a:p>
            <a:r>
              <a:rPr lang="en-US" dirty="0"/>
              <a:t>Matrices of type “V”</a:t>
            </a:r>
          </a:p>
        </p:txBody>
      </p:sp>
      <p:sp>
        <p:nvSpPr>
          <p:cNvPr id="3" name="Footer Placeholder 2">
            <a:extLst>
              <a:ext uri="{FF2B5EF4-FFF2-40B4-BE49-F238E27FC236}">
                <a16:creationId xmlns:a16="http://schemas.microsoft.com/office/drawing/2014/main" id="{287F6F96-3139-14F6-05B2-0D5CEC756F94}"/>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087EDFBA-FA0A-6C30-EBC0-C30140869E9D}"/>
              </a:ext>
            </a:extLst>
          </p:cNvPr>
          <p:cNvSpPr>
            <a:spLocks noGrp="1"/>
          </p:cNvSpPr>
          <p:nvPr>
            <p:ph type="sldNum" sz="quarter" idx="11"/>
          </p:nvPr>
        </p:nvSpPr>
        <p:spPr/>
        <p:txBody>
          <a:bodyPr/>
          <a:lstStyle/>
          <a:p>
            <a:r>
              <a:rPr lang="en-US"/>
              <a:t>Page </a:t>
            </a:r>
            <a:fld id="{15EBE321-CBB1-4E91-BD14-37C8D44326FB}" type="slidenum">
              <a:rPr lang="en-US" smtClean="0"/>
              <a:pPr/>
              <a:t>58</a:t>
            </a:fld>
            <a:endParaRPr lang="en-US"/>
          </a:p>
        </p:txBody>
      </p:sp>
      <p:sp>
        <p:nvSpPr>
          <p:cNvPr id="8" name="Rectangle 7">
            <a:extLst>
              <a:ext uri="{FF2B5EF4-FFF2-40B4-BE49-F238E27FC236}">
                <a16:creationId xmlns:a16="http://schemas.microsoft.com/office/drawing/2014/main" id="{A587D141-44A4-8E89-3727-B7DDF1354FCC}"/>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7" name="Content Placeholder 6" descr="A screen shot of a graph&#10;&#10;Description automatically generated">
            <a:extLst>
              <a:ext uri="{FF2B5EF4-FFF2-40B4-BE49-F238E27FC236}">
                <a16:creationId xmlns:a16="http://schemas.microsoft.com/office/drawing/2014/main" id="{B0F431AA-26C9-FD46-F306-4E1921BA6B65}"/>
              </a:ext>
            </a:extLst>
          </p:cNvPr>
          <p:cNvPicPr>
            <a:picLocks noGrp="1" noChangeAspect="1"/>
          </p:cNvPicPr>
          <p:nvPr>
            <p:ph idx="1"/>
          </p:nvPr>
        </p:nvPicPr>
        <p:blipFill>
          <a:blip r:embed="rId2"/>
          <a:stretch>
            <a:fillRect/>
          </a:stretch>
        </p:blipFill>
        <p:spPr>
          <a:xfrm>
            <a:off x="1059160" y="1163907"/>
            <a:ext cx="10391775" cy="5321142"/>
          </a:xfrm>
        </p:spPr>
      </p:pic>
    </p:spTree>
    <p:extLst>
      <p:ext uri="{BB962C8B-B14F-4D97-AF65-F5344CB8AC3E}">
        <p14:creationId xmlns:p14="http://schemas.microsoft.com/office/powerpoint/2010/main" val="2247247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DD90-0ADE-75C5-9715-B6EC105CE1DF}"/>
              </a:ext>
            </a:extLst>
          </p:cNvPr>
          <p:cNvSpPr>
            <a:spLocks noGrp="1"/>
          </p:cNvSpPr>
          <p:nvPr>
            <p:ph type="title"/>
          </p:nvPr>
        </p:nvSpPr>
        <p:spPr/>
        <p:txBody>
          <a:bodyPr/>
          <a:lstStyle/>
          <a:p>
            <a:r>
              <a:rPr lang="en-US" dirty="0"/>
              <a:t>A few words about conditioning</a:t>
            </a:r>
          </a:p>
        </p:txBody>
      </p:sp>
      <p:sp>
        <p:nvSpPr>
          <p:cNvPr id="3" name="Footer Placeholder 2">
            <a:extLst>
              <a:ext uri="{FF2B5EF4-FFF2-40B4-BE49-F238E27FC236}">
                <a16:creationId xmlns:a16="http://schemas.microsoft.com/office/drawing/2014/main" id="{83B813A2-E0A1-21CF-A523-072AE57A3E0B}"/>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A9FBF479-1D7D-2928-9283-938B722C7BD0}"/>
              </a:ext>
            </a:extLst>
          </p:cNvPr>
          <p:cNvSpPr>
            <a:spLocks noGrp="1"/>
          </p:cNvSpPr>
          <p:nvPr>
            <p:ph type="sldNum" sz="quarter" idx="11"/>
          </p:nvPr>
        </p:nvSpPr>
        <p:spPr/>
        <p:txBody>
          <a:bodyPr/>
          <a:lstStyle/>
          <a:p>
            <a:r>
              <a:rPr lang="en-US"/>
              <a:t>Page </a:t>
            </a:r>
            <a:fld id="{15EBE321-CBB1-4E91-BD14-37C8D44326FB}" type="slidenum">
              <a:rPr lang="en-US" smtClean="0"/>
              <a:pPr/>
              <a:t>59</a:t>
            </a:fld>
            <a:endParaRPr lang="en-US"/>
          </a:p>
        </p:txBody>
      </p:sp>
      <p:pic>
        <p:nvPicPr>
          <p:cNvPr id="7" name="Content Placeholder 6" descr="A screenshot of a math problem&#10;&#10;Description automatically generated">
            <a:extLst>
              <a:ext uri="{FF2B5EF4-FFF2-40B4-BE49-F238E27FC236}">
                <a16:creationId xmlns:a16="http://schemas.microsoft.com/office/drawing/2014/main" id="{180948D7-F320-5897-4BB1-98761D37A8D1}"/>
              </a:ext>
            </a:extLst>
          </p:cNvPr>
          <p:cNvPicPr>
            <a:picLocks noGrp="1" noChangeAspect="1"/>
          </p:cNvPicPr>
          <p:nvPr>
            <p:ph idx="1"/>
          </p:nvPr>
        </p:nvPicPr>
        <p:blipFill>
          <a:blip r:embed="rId2"/>
          <a:stretch>
            <a:fillRect/>
          </a:stretch>
        </p:blipFill>
        <p:spPr>
          <a:xfrm>
            <a:off x="838200" y="1377771"/>
            <a:ext cx="10515600" cy="4933029"/>
          </a:xfrm>
        </p:spPr>
      </p:pic>
      <p:sp>
        <p:nvSpPr>
          <p:cNvPr id="8" name="Rectangle 7">
            <a:extLst>
              <a:ext uri="{FF2B5EF4-FFF2-40B4-BE49-F238E27FC236}">
                <a16:creationId xmlns:a16="http://schemas.microsoft.com/office/drawing/2014/main" id="{FBC87D1D-1BB0-D97D-B6DA-E80096B47027}"/>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356892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Important remarks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6</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computer&#10;&#10;Description automatically generated">
            <a:extLst>
              <a:ext uri="{FF2B5EF4-FFF2-40B4-BE49-F238E27FC236}">
                <a16:creationId xmlns:a16="http://schemas.microsoft.com/office/drawing/2014/main" id="{C05E7F2E-76FE-85F4-49B2-8AC78E11C661}"/>
              </a:ext>
            </a:extLst>
          </p:cNvPr>
          <p:cNvPicPr>
            <a:picLocks noChangeAspect="1"/>
          </p:cNvPicPr>
          <p:nvPr/>
        </p:nvPicPr>
        <p:blipFill>
          <a:blip r:embed="rId3"/>
          <a:stretch>
            <a:fillRect/>
          </a:stretch>
        </p:blipFill>
        <p:spPr>
          <a:xfrm>
            <a:off x="760054" y="1118460"/>
            <a:ext cx="10671891" cy="5029200"/>
          </a:xfrm>
          <a:prstGeom prst="rect">
            <a:avLst/>
          </a:prstGeom>
        </p:spPr>
      </p:pic>
    </p:spTree>
    <p:extLst>
      <p:ext uri="{BB962C8B-B14F-4D97-AF65-F5344CB8AC3E}">
        <p14:creationId xmlns:p14="http://schemas.microsoft.com/office/powerpoint/2010/main" val="1833544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EDD0-A176-CED9-AA42-16C69821F4F2}"/>
              </a:ext>
            </a:extLst>
          </p:cNvPr>
          <p:cNvSpPr>
            <a:spLocks noGrp="1"/>
          </p:cNvSpPr>
          <p:nvPr>
            <p:ph type="title"/>
          </p:nvPr>
        </p:nvSpPr>
        <p:spPr/>
        <p:txBody>
          <a:bodyPr/>
          <a:lstStyle/>
          <a:p>
            <a:r>
              <a:rPr lang="en-US" dirty="0"/>
              <a:t>A few words about conditioning</a:t>
            </a:r>
          </a:p>
        </p:txBody>
      </p:sp>
      <p:sp>
        <p:nvSpPr>
          <p:cNvPr id="3" name="Footer Placeholder 2">
            <a:extLst>
              <a:ext uri="{FF2B5EF4-FFF2-40B4-BE49-F238E27FC236}">
                <a16:creationId xmlns:a16="http://schemas.microsoft.com/office/drawing/2014/main" id="{6C57A9B3-2387-07B1-8177-141C9F8EFE03}"/>
              </a:ext>
            </a:extLst>
          </p:cNvPr>
          <p:cNvSpPr>
            <a:spLocks noGrp="1"/>
          </p:cNvSpPr>
          <p:nvPr>
            <p:ph type="ftr" sz="quarter" idx="10"/>
          </p:nvPr>
        </p:nvSpPr>
        <p:spPr/>
        <p:txBody>
          <a:bodyPr/>
          <a:lstStyle/>
          <a:p>
            <a:pPr>
              <a:lnSpc>
                <a:spcPct val="100000"/>
              </a:lnSpc>
            </a:pPr>
            <a:r>
              <a:rPr lang="en-US"/>
              <a:t>Unrestricted | © Siemens 2024 | MM-DD-2024 | Siemens Digital Industries Software</a:t>
            </a:r>
          </a:p>
        </p:txBody>
      </p:sp>
      <p:sp>
        <p:nvSpPr>
          <p:cNvPr id="4" name="Slide Number Placeholder 3">
            <a:extLst>
              <a:ext uri="{FF2B5EF4-FFF2-40B4-BE49-F238E27FC236}">
                <a16:creationId xmlns:a16="http://schemas.microsoft.com/office/drawing/2014/main" id="{C514166F-7079-08B1-E3EA-C862B6F9D4F2}"/>
              </a:ext>
            </a:extLst>
          </p:cNvPr>
          <p:cNvSpPr>
            <a:spLocks noGrp="1"/>
          </p:cNvSpPr>
          <p:nvPr>
            <p:ph type="sldNum" sz="quarter" idx="11"/>
          </p:nvPr>
        </p:nvSpPr>
        <p:spPr/>
        <p:txBody>
          <a:bodyPr/>
          <a:lstStyle/>
          <a:p>
            <a:r>
              <a:rPr lang="en-US"/>
              <a:t>Page </a:t>
            </a:r>
            <a:fld id="{15EBE321-CBB1-4E91-BD14-37C8D44326FB}" type="slidenum">
              <a:rPr lang="en-US" smtClean="0"/>
              <a:pPr/>
              <a:t>60</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5DBAAD3F-78BF-1752-AB1A-9787DA128F55}"/>
              </a:ext>
            </a:extLst>
          </p:cNvPr>
          <p:cNvPicPr>
            <a:picLocks noGrp="1" noChangeAspect="1"/>
          </p:cNvPicPr>
          <p:nvPr>
            <p:ph idx="1"/>
          </p:nvPr>
        </p:nvPicPr>
        <p:blipFill>
          <a:blip r:embed="rId2"/>
          <a:stretch>
            <a:fillRect/>
          </a:stretch>
        </p:blipFill>
        <p:spPr>
          <a:xfrm>
            <a:off x="838200" y="1346315"/>
            <a:ext cx="10515600" cy="4964485"/>
          </a:xfrm>
        </p:spPr>
      </p:pic>
      <p:sp>
        <p:nvSpPr>
          <p:cNvPr id="8" name="Rectangle 7">
            <a:extLst>
              <a:ext uri="{FF2B5EF4-FFF2-40B4-BE49-F238E27FC236}">
                <a16:creationId xmlns:a16="http://schemas.microsoft.com/office/drawing/2014/main" id="{5C1E10A5-3802-B518-1014-E7BE1CB8ECDF}"/>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9" name="TextBox 8">
            <a:extLst>
              <a:ext uri="{FF2B5EF4-FFF2-40B4-BE49-F238E27FC236}">
                <a16:creationId xmlns:a16="http://schemas.microsoft.com/office/drawing/2014/main" id="{72598767-A531-D4E3-A612-C2517FE5EBD2}"/>
              </a:ext>
            </a:extLst>
          </p:cNvPr>
          <p:cNvSpPr txBox="1"/>
          <p:nvPr/>
        </p:nvSpPr>
        <p:spPr>
          <a:xfrm>
            <a:off x="10363200" y="285747"/>
            <a:ext cx="1304925" cy="276999"/>
          </a:xfrm>
          <a:prstGeom prst="rect">
            <a:avLst/>
          </a:prstGeom>
          <a:noFill/>
        </p:spPr>
        <p:txBody>
          <a:bodyPr wrap="square" lIns="0" tIns="0" rIns="0" bIns="0" rtlCol="0">
            <a:spAutoFit/>
          </a:bodyPr>
          <a:lstStyle/>
          <a:p>
            <a:pPr algn="l"/>
            <a:r>
              <a:rPr lang="en-US">
                <a:solidFill>
                  <a:schemeClr val="tx1"/>
                </a:solidFill>
                <a:highlight>
                  <a:srgbClr val="FF00FF"/>
                </a:highlight>
              </a:rPr>
              <a:t>Exercise 5</a:t>
            </a:r>
            <a:endParaRPr lang="en-US" dirty="0">
              <a:solidFill>
                <a:schemeClr val="tx1"/>
              </a:solidFill>
              <a:highlight>
                <a:srgbClr val="FF00FF"/>
              </a:highlight>
            </a:endParaRPr>
          </a:p>
        </p:txBody>
      </p:sp>
    </p:spTree>
    <p:extLst>
      <p:ext uri="{BB962C8B-B14F-4D97-AF65-F5344CB8AC3E}">
        <p14:creationId xmlns:p14="http://schemas.microsoft.com/office/powerpoint/2010/main" val="2220571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6. Summary</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984F1296-6228-0726-B70E-C2C2A75A7557}"/>
              </a:ext>
            </a:extLst>
          </p:cNvPr>
          <p:cNvSpPr/>
          <p:nvPr/>
        </p:nvSpPr>
        <p:spPr>
          <a:xfrm>
            <a:off x="410402" y="6379200"/>
            <a:ext cx="11467274"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3037683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DD5DD0-EBAD-99AF-2A22-4EFC733BF306}"/>
              </a:ext>
            </a:extLst>
          </p:cNvPr>
          <p:cNvSpPr>
            <a:spLocks noGrp="1"/>
          </p:cNvSpPr>
          <p:nvPr>
            <p:ph type="title"/>
          </p:nvPr>
        </p:nvSpPr>
        <p:spPr/>
        <p:txBody>
          <a:bodyPr/>
          <a:lstStyle/>
          <a:p>
            <a:r>
              <a:rPr lang="en-US" sz="2400" dirty="0"/>
              <a:t>Summary</a:t>
            </a:r>
          </a:p>
        </p:txBody>
      </p:sp>
      <p:sp>
        <p:nvSpPr>
          <p:cNvPr id="3" name="Footer Placeholder 2">
            <a:extLst>
              <a:ext uri="{FF2B5EF4-FFF2-40B4-BE49-F238E27FC236}">
                <a16:creationId xmlns:a16="http://schemas.microsoft.com/office/drawing/2014/main" id="{6C8D666A-CF47-CCD1-512E-419136A2C4E3}"/>
              </a:ext>
            </a:extLst>
          </p:cNvPr>
          <p:cNvSpPr>
            <a:spLocks noGrp="1"/>
          </p:cNvSpPr>
          <p:nvPr>
            <p:ph type="ftr" sz="quarter" idx="10"/>
          </p:nvPr>
        </p:nvSpPr>
        <p:spPr>
          <a:xfrm>
            <a:off x="1059160" y="6305987"/>
            <a:ext cx="9216000" cy="547200"/>
          </a:xfrm>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E558077C-D557-A2A5-F797-6EF2C1260C46}"/>
              </a:ext>
            </a:extLst>
          </p:cNvPr>
          <p:cNvSpPr>
            <a:spLocks noGrp="1"/>
          </p:cNvSpPr>
          <p:nvPr>
            <p:ph type="sldNum" sz="quarter" idx="11"/>
          </p:nvPr>
        </p:nvSpPr>
        <p:spPr/>
        <p:txBody>
          <a:bodyPr/>
          <a:lstStyle/>
          <a:p>
            <a:r>
              <a:rPr lang="en-US"/>
              <a:t>Page </a:t>
            </a:r>
            <a:fld id="{15EBE321-CBB1-4E91-BD14-37C8D44326FB}" type="slidenum">
              <a:rPr lang="en-US" smtClean="0"/>
              <a:pPr/>
              <a:t>62</a:t>
            </a:fld>
            <a:endParaRPr lang="en-US"/>
          </a:p>
        </p:txBody>
      </p:sp>
      <p:sp>
        <p:nvSpPr>
          <p:cNvPr id="2" name="Rectangle 1">
            <a:extLst>
              <a:ext uri="{FF2B5EF4-FFF2-40B4-BE49-F238E27FC236}">
                <a16:creationId xmlns:a16="http://schemas.microsoft.com/office/drawing/2014/main" id="{E3E5BCB1-3797-84F8-F394-B7BAE7890510}"/>
              </a:ext>
            </a:extLst>
          </p:cNvPr>
          <p:cNvSpPr/>
          <p:nvPr/>
        </p:nvSpPr>
        <p:spPr>
          <a:xfrm>
            <a:off x="857250" y="6379200"/>
            <a:ext cx="11020425" cy="3878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background with black text&#10;&#10;Description automatically generated">
            <a:extLst>
              <a:ext uri="{FF2B5EF4-FFF2-40B4-BE49-F238E27FC236}">
                <a16:creationId xmlns:a16="http://schemas.microsoft.com/office/drawing/2014/main" id="{119C06A3-3C03-2EDB-CB80-747E45097015}"/>
              </a:ext>
            </a:extLst>
          </p:cNvPr>
          <p:cNvPicPr>
            <a:picLocks noChangeAspect="1"/>
          </p:cNvPicPr>
          <p:nvPr/>
        </p:nvPicPr>
        <p:blipFill>
          <a:blip r:embed="rId2"/>
          <a:stretch>
            <a:fillRect/>
          </a:stretch>
        </p:blipFill>
        <p:spPr>
          <a:xfrm>
            <a:off x="1109662" y="1311818"/>
            <a:ext cx="10515600" cy="4903194"/>
          </a:xfrm>
          <a:prstGeom prst="rect">
            <a:avLst/>
          </a:prstGeom>
        </p:spPr>
      </p:pic>
    </p:spTree>
    <p:extLst>
      <p:ext uri="{BB962C8B-B14F-4D97-AF65-F5344CB8AC3E}">
        <p14:creationId xmlns:p14="http://schemas.microsoft.com/office/powerpoint/2010/main" val="3567167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73E19-CA69-882D-5FAB-0C3E5A600347}"/>
              </a:ext>
            </a:extLst>
          </p:cNvPr>
          <p:cNvSpPr>
            <a:spLocks noGrp="1"/>
          </p:cNvSpPr>
          <p:nvPr>
            <p:ph type="title"/>
          </p:nvPr>
        </p:nvSpPr>
        <p:spPr>
          <a:xfrm>
            <a:off x="410401" y="3780000"/>
            <a:ext cx="9287638" cy="738664"/>
          </a:xfrm>
        </p:spPr>
        <p:txBody>
          <a:bodyPr/>
          <a:lstStyle/>
          <a:p>
            <a:r>
              <a:rPr lang="en-US" dirty="0"/>
              <a:t>2. LU factorization</a:t>
            </a:r>
          </a:p>
        </p:txBody>
      </p:sp>
      <p:sp>
        <p:nvSpPr>
          <p:cNvPr id="6" name="Subtitle 5">
            <a:extLst>
              <a:ext uri="{FF2B5EF4-FFF2-40B4-BE49-F238E27FC236}">
                <a16:creationId xmlns:a16="http://schemas.microsoft.com/office/drawing/2014/main" id="{A1A40AF7-17B2-E081-72EF-D4E735D46E3E}"/>
              </a:ext>
            </a:extLst>
          </p:cNvPr>
          <p:cNvSpPr>
            <a:spLocks noGrp="1"/>
          </p:cNvSpPr>
          <p:nvPr>
            <p:ph type="subTitle" idx="1"/>
          </p:nvPr>
        </p:nvSpPr>
        <p:spPr/>
        <p:txBody>
          <a:bodyPr/>
          <a:lstStyle/>
          <a:p>
            <a:endParaRPr lang="en-US" dirty="0"/>
          </a:p>
        </p:txBody>
      </p:sp>
      <p:sp>
        <p:nvSpPr>
          <p:cNvPr id="4" name="Footer Placeholder 3">
            <a:extLst>
              <a:ext uri="{FF2B5EF4-FFF2-40B4-BE49-F238E27FC236}">
                <a16:creationId xmlns:a16="http://schemas.microsoft.com/office/drawing/2014/main" id="{E9442E6A-B5C1-5DED-B483-DAC1611C6DA6}"/>
              </a:ext>
            </a:extLst>
          </p:cNvPr>
          <p:cNvSpPr>
            <a:spLocks noGrp="1"/>
          </p:cNvSpPr>
          <p:nvPr>
            <p:ph type="ftr" sz="quarter" idx="13"/>
          </p:nvPr>
        </p:nvSpPr>
        <p:spPr/>
        <p:txBody>
          <a:bodyPr/>
          <a:lstStyle/>
          <a:p>
            <a:pPr>
              <a:lnSpc>
                <a:spcPct val="100000"/>
              </a:lnSpc>
            </a:pPr>
            <a:r>
              <a:rPr lang="en-US" dirty="0"/>
              <a:t>Unrestricted | © Siemens 2024 | MM-DD-2024 | Siemens Digital Industries Software</a:t>
            </a:r>
          </a:p>
        </p:txBody>
      </p:sp>
      <p:pic>
        <p:nvPicPr>
          <p:cNvPr id="13" name="Picture Placeholder 12" descr="A close-up of a graph&#10;&#10;Description automatically generated">
            <a:extLst>
              <a:ext uri="{FF2B5EF4-FFF2-40B4-BE49-F238E27FC236}">
                <a16:creationId xmlns:a16="http://schemas.microsoft.com/office/drawing/2014/main" id="{05D6D5DB-E28C-E35D-809C-2DA5EE6D2219}"/>
              </a:ext>
            </a:extLst>
          </p:cNvPr>
          <p:cNvPicPr>
            <a:picLocks noGrp="1" noChangeAspect="1"/>
          </p:cNvPicPr>
          <p:nvPr>
            <p:ph type="pic" sz="quarter" idx="11"/>
          </p:nvPr>
        </p:nvPicPr>
        <p:blipFill>
          <a:blip r:embed="rId2"/>
          <a:srcRect t="28457" b="28457"/>
          <a:stretch>
            <a:fillRect/>
          </a:stretch>
        </p:blipFill>
        <p:spPr/>
      </p:pic>
      <p:sp>
        <p:nvSpPr>
          <p:cNvPr id="2" name="Rectangle 1">
            <a:extLst>
              <a:ext uri="{FF2B5EF4-FFF2-40B4-BE49-F238E27FC236}">
                <a16:creationId xmlns:a16="http://schemas.microsoft.com/office/drawing/2014/main" id="{657172DD-2A2F-BC07-BDF7-D7BFA8998F34}"/>
              </a:ext>
            </a:extLst>
          </p:cNvPr>
          <p:cNvSpPr/>
          <p:nvPr/>
        </p:nvSpPr>
        <p:spPr>
          <a:xfrm>
            <a:off x="410402" y="6438899"/>
            <a:ext cx="11467274" cy="328125"/>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Tree>
    <p:extLst>
      <p:ext uri="{BB962C8B-B14F-4D97-AF65-F5344CB8AC3E}">
        <p14:creationId xmlns:p14="http://schemas.microsoft.com/office/powerpoint/2010/main" val="216907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Linear system that is easy to solve</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8</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screenshot of a math problem&#10;&#10;Description automatically generated">
            <a:extLst>
              <a:ext uri="{FF2B5EF4-FFF2-40B4-BE49-F238E27FC236}">
                <a16:creationId xmlns:a16="http://schemas.microsoft.com/office/drawing/2014/main" id="{ED502F44-14FC-47AD-8FDD-58F5DB398726}"/>
              </a:ext>
            </a:extLst>
          </p:cNvPr>
          <p:cNvPicPr>
            <a:picLocks noChangeAspect="1"/>
          </p:cNvPicPr>
          <p:nvPr/>
        </p:nvPicPr>
        <p:blipFill>
          <a:blip r:embed="rId3"/>
          <a:stretch>
            <a:fillRect/>
          </a:stretch>
        </p:blipFill>
        <p:spPr>
          <a:xfrm>
            <a:off x="767612" y="1121801"/>
            <a:ext cx="10656775" cy="5029200"/>
          </a:xfrm>
          <a:prstGeom prst="rect">
            <a:avLst/>
          </a:prstGeom>
        </p:spPr>
      </p:pic>
    </p:spTree>
    <p:extLst>
      <p:ext uri="{BB962C8B-B14F-4D97-AF65-F5344CB8AC3E}">
        <p14:creationId xmlns:p14="http://schemas.microsoft.com/office/powerpoint/2010/main" val="331908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7741-0631-E6BB-76AA-DF1CF26A6817}"/>
              </a:ext>
            </a:extLst>
          </p:cNvPr>
          <p:cNvSpPr>
            <a:spLocks noGrp="1"/>
          </p:cNvSpPr>
          <p:nvPr>
            <p:ph type="title"/>
          </p:nvPr>
        </p:nvSpPr>
        <p:spPr/>
        <p:txBody>
          <a:bodyPr/>
          <a:lstStyle/>
          <a:p>
            <a:r>
              <a:rPr lang="en-US" dirty="0"/>
              <a:t>Upper (or lower) triangular matrices</a:t>
            </a:r>
          </a:p>
        </p:txBody>
      </p:sp>
      <p:sp>
        <p:nvSpPr>
          <p:cNvPr id="3" name="Footer Placeholder 2">
            <a:extLst>
              <a:ext uri="{FF2B5EF4-FFF2-40B4-BE49-F238E27FC236}">
                <a16:creationId xmlns:a16="http://schemas.microsoft.com/office/drawing/2014/main" id="{FF66626D-3159-3955-1ABD-4AA33E9BC4CD}"/>
              </a:ext>
            </a:extLst>
          </p:cNvPr>
          <p:cNvSpPr>
            <a:spLocks noGrp="1"/>
          </p:cNvSpPr>
          <p:nvPr>
            <p:ph type="ftr" sz="quarter" idx="10"/>
          </p:nvPr>
        </p:nvSpPr>
        <p:spPr/>
        <p:txBody>
          <a:bodyPr/>
          <a:lstStyle/>
          <a:p>
            <a:pPr>
              <a:lnSpc>
                <a:spcPct val="100000"/>
              </a:lnSpc>
            </a:pPr>
            <a:r>
              <a:rPr lang="en-US" dirty="0"/>
              <a:t>Unrestricted | © Siemens 2024 | MM-DD-2024 | Siemens Digital Industries Software</a:t>
            </a:r>
          </a:p>
        </p:txBody>
      </p:sp>
      <p:sp>
        <p:nvSpPr>
          <p:cNvPr id="4" name="Slide Number Placeholder 3">
            <a:extLst>
              <a:ext uri="{FF2B5EF4-FFF2-40B4-BE49-F238E27FC236}">
                <a16:creationId xmlns:a16="http://schemas.microsoft.com/office/drawing/2014/main" id="{4CB1D2B1-6665-0061-0BB6-AF167D1CE4B6}"/>
              </a:ext>
            </a:extLst>
          </p:cNvPr>
          <p:cNvSpPr>
            <a:spLocks noGrp="1"/>
          </p:cNvSpPr>
          <p:nvPr>
            <p:ph type="sldNum" sz="quarter" idx="11"/>
          </p:nvPr>
        </p:nvSpPr>
        <p:spPr/>
        <p:txBody>
          <a:bodyPr/>
          <a:lstStyle/>
          <a:p>
            <a:r>
              <a:rPr lang="en-US"/>
              <a:t>Page </a:t>
            </a:r>
            <a:fld id="{15EBE321-CBB1-4E91-BD14-37C8D44326FB}" type="slidenum">
              <a:rPr lang="en-US" smtClean="0"/>
              <a:pPr/>
              <a:t>9</a:t>
            </a:fld>
            <a:endParaRPr lang="en-US"/>
          </a:p>
        </p:txBody>
      </p:sp>
      <p:sp>
        <p:nvSpPr>
          <p:cNvPr id="19" name="Rectangle 18">
            <a:extLst>
              <a:ext uri="{FF2B5EF4-FFF2-40B4-BE49-F238E27FC236}">
                <a16:creationId xmlns:a16="http://schemas.microsoft.com/office/drawing/2014/main" id="{87028059-674E-7FC9-6940-DED5972C753D}"/>
              </a:ext>
            </a:extLst>
          </p:cNvPr>
          <p:cNvSpPr/>
          <p:nvPr/>
        </p:nvSpPr>
        <p:spPr>
          <a:xfrm>
            <a:off x="857250" y="6419907"/>
            <a:ext cx="11020425" cy="278294"/>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pic>
        <p:nvPicPr>
          <p:cNvPr id="6" name="Picture 5" descr="A white paper with black text and numbers&#10;&#10;Description automatically generated">
            <a:extLst>
              <a:ext uri="{FF2B5EF4-FFF2-40B4-BE49-F238E27FC236}">
                <a16:creationId xmlns:a16="http://schemas.microsoft.com/office/drawing/2014/main" id="{F783BD0C-CC1F-6128-4037-0F98AF17D6E2}"/>
              </a:ext>
            </a:extLst>
          </p:cNvPr>
          <p:cNvPicPr>
            <a:picLocks noChangeAspect="1"/>
          </p:cNvPicPr>
          <p:nvPr/>
        </p:nvPicPr>
        <p:blipFill>
          <a:blip r:embed="rId3"/>
          <a:stretch>
            <a:fillRect/>
          </a:stretch>
        </p:blipFill>
        <p:spPr>
          <a:xfrm>
            <a:off x="767188" y="1230908"/>
            <a:ext cx="10657623" cy="5029200"/>
          </a:xfrm>
          <a:prstGeom prst="rect">
            <a:avLst/>
          </a:prstGeom>
        </p:spPr>
      </p:pic>
    </p:spTree>
    <p:extLst>
      <p:ext uri="{BB962C8B-B14F-4D97-AF65-F5344CB8AC3E}">
        <p14:creationId xmlns:p14="http://schemas.microsoft.com/office/powerpoint/2010/main" val="2010125487"/>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10.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Presentation3" id="{4FA9CF19-CCBC-4373-907B-AF2A2168B3D7}" vid="{9B05BD81-2A33-4AEC-95DF-E59B2D9AADC9}"/>
    </a:ext>
  </a:extLst>
</a:theme>
</file>

<file path=ppt/theme/theme3.xml><?xml version="1.0" encoding="utf-8"?>
<a:theme xmlns:a="http://schemas.openxmlformats.org/drawingml/2006/main" name="4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2024 Standard PowerPoint Template, Short.pptx" id="{364D776E-4985-4296-8579-68FAEEC5E3B0}" vid="{FBBFF540-EC70-4D4C-84E7-42BBD1A7032D}"/>
    </a:ext>
  </a:extLst>
</a:theme>
</file>

<file path=ppt/theme/theme4.xml><?xml version="1.0" encoding="utf-8"?>
<a:theme xmlns:a="http://schemas.openxmlformats.org/drawingml/2006/main" name="9_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Petrol Light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Siemens 2023">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DISW Standard PowerPoint Template_Short_Jan 2023_V1.4" id="{9C008FFF-BABA-EE4D-9DBF-7A4FF5CFA6B8}" vid="{0D0C1EAA-9C66-AF4D-AA17-D8900E4CD171}"/>
    </a:ext>
  </a:extLst>
</a:theme>
</file>

<file path=ppt/theme/theme9.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file>

<file path=customXml/item2.xml><?xml version="1.0" encoding="utf-8"?>
<ct:contentTypeSchema xmlns:ct="http://schemas.microsoft.com/office/2006/metadata/contentType" xmlns:ma="http://schemas.microsoft.com/office/2006/metadata/properties/metaAttributes" ct:_="" ma:_="" ma:contentTypeName="Document" ma:contentTypeID="0x010100B92A0A577419A64DAA6281939AFD49E2" ma:contentTypeVersion="23" ma:contentTypeDescription="Create a new document." ma:contentTypeScope="" ma:versionID="eeaccb5ea049b96fc1b024c805a386c2">
  <xsd:schema xmlns:xsd="http://www.w3.org/2001/XMLSchema" xmlns:xs="http://www.w3.org/2001/XMLSchema" xmlns:p="http://schemas.microsoft.com/office/2006/metadata/properties" xmlns:ns1="http://schemas.microsoft.com/sharepoint/v3" xmlns:ns2="77bb3344-0c24-40f7-8b48-7e0eff6a54e3" xmlns:ns3="383a7eb6-b86a-4aa5-bf6d-f87928c2c61e" targetNamespace="http://schemas.microsoft.com/office/2006/metadata/properties" ma:root="true" ma:fieldsID="1b02cfcf9f2d604e4f41c99c3aa91d9a" ns1:_="" ns2:_="" ns3:_="">
    <xsd:import namespace="http://schemas.microsoft.com/sharepoint/v3"/>
    <xsd:import namespace="77bb3344-0c24-40f7-8b48-7e0eff6a54e3"/>
    <xsd:import namespace="383a7eb6-b86a-4aa5-bf6d-f87928c2c61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bb3344-0c24-40f7-8b48-7e0eff6a54e3"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DateTaken" ma:index="7" nillable="true" ma:displayName="MediaServiceDateTaken" ma:hidden="true" ma:indexed="true" ma:internalName="MediaServiceDateTaken" ma:readOnly="true">
      <xsd:simpleType>
        <xsd:restriction base="dms:Text"/>
      </xsd:simpleType>
    </xsd:element>
    <xsd:element name="MediaLengthInSeconds" ma:index="8" nillable="true" ma:displayName="MediaLengthInSeconds" ma:hidden="true" ma:internalName="MediaLengthInSeconds" ma:readOnly="true">
      <xsd:simpleType>
        <xsd:restriction base="dms:Unknow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63edab7-d5f1-4c02-989a-0e8ed7c6c38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3a7eb6-b86a-4aa5-bf6d-f87928c2c61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2e9465b-55ba-4914-85dc-12f2e30aa45b}" ma:internalName="TaxCatchAll" ma:showField="CatchAllData" ma:web="383a7eb6-b86a-4aa5-bf6d-f87928c2c6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73334E-18D4-416D-BCC4-2401A79E68BD}">
  <ds:schemaRefs>
    <ds:schemaRef ds:uri="http://schemas.microsoft.com/sharepoint/v3/contenttype/forms"/>
  </ds:schemaRefs>
</ds:datastoreItem>
</file>

<file path=customXml/itemProps2.xml><?xml version="1.0" encoding="utf-8"?>
<ds:datastoreItem xmlns:ds="http://schemas.openxmlformats.org/officeDocument/2006/customXml" ds:itemID="{CD12E9EA-3F13-4513-B286-69B20D606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7bb3344-0c24-40f7-8b48-7e0eff6a54e3"/>
    <ds:schemaRef ds:uri="383a7eb6-b86a-4aa5-bf6d-f87928c2c6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emplate>2024 Standard PowerPoint Template, Short</Template>
  <TotalTime>7426</TotalTime>
  <Words>1383</Words>
  <Application>Microsoft Office PowerPoint</Application>
  <PresentationFormat>Widescreen</PresentationFormat>
  <Paragraphs>254</Paragraphs>
  <Slides>62</Slides>
  <Notes>35</Notes>
  <HiddenSlides>1</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62</vt:i4>
      </vt:variant>
    </vt:vector>
  </HeadingPairs>
  <TitlesOfParts>
    <vt:vector size="73" baseType="lpstr">
      <vt:lpstr>Arial</vt:lpstr>
      <vt:lpstr>Cambria Math</vt:lpstr>
      <vt:lpstr>Wingdings</vt:lpstr>
      <vt:lpstr>Siemens 2022</vt:lpstr>
      <vt:lpstr>8_Siemens 2020</vt:lpstr>
      <vt:lpstr>4_Siemens 2022</vt:lpstr>
      <vt:lpstr>9_Siemens 2020</vt:lpstr>
      <vt:lpstr>2_Siemens 2022</vt:lpstr>
      <vt:lpstr>3_Siemens 2022</vt:lpstr>
      <vt:lpstr>5_Siemens 2022</vt:lpstr>
      <vt:lpstr>1_Siemens 2023</vt:lpstr>
      <vt:lpstr>Numerical Analysis (6/7) Linear systems</vt:lpstr>
      <vt:lpstr>Outline</vt:lpstr>
      <vt:lpstr>1. Introduction</vt:lpstr>
      <vt:lpstr>Overview of the content</vt:lpstr>
      <vt:lpstr>Overview of the content</vt:lpstr>
      <vt:lpstr>Important remarks</vt:lpstr>
      <vt:lpstr>2. LU factorization</vt:lpstr>
      <vt:lpstr>Linear system that is easy to solve</vt:lpstr>
      <vt:lpstr>Upper (or lower) triangular matrices</vt:lpstr>
      <vt:lpstr>Backward substitution</vt:lpstr>
      <vt:lpstr>Upper (or lower) triangular matrices</vt:lpstr>
      <vt:lpstr>Gauss elimination</vt:lpstr>
      <vt:lpstr>Description of the first step</vt:lpstr>
      <vt:lpstr>Illustration of the algorithm</vt:lpstr>
      <vt:lpstr>Theorem</vt:lpstr>
      <vt:lpstr>Example (hands on)</vt:lpstr>
      <vt:lpstr>PowerPoint Presentation</vt:lpstr>
      <vt:lpstr>PowerPoint Presentation</vt:lpstr>
      <vt:lpstr>Choice of the pivot</vt:lpstr>
      <vt:lpstr>Choice of the pivot</vt:lpstr>
      <vt:lpstr>Choice of the pivot</vt:lpstr>
      <vt:lpstr>Cost of Gauss method</vt:lpstr>
      <vt:lpstr>Remarks</vt:lpstr>
      <vt:lpstr>LU factorization pseudo-code</vt:lpstr>
      <vt:lpstr>LU factorization pseudo-code with pivoting</vt:lpstr>
      <vt:lpstr>Solving a linear system with LU factorization</vt:lpstr>
      <vt:lpstr>Factorization cost</vt:lpstr>
      <vt:lpstr>A few words on sparse matrices</vt:lpstr>
      <vt:lpstr>A few words on sparse matrices</vt:lpstr>
      <vt:lpstr>3. QR decomposition</vt:lpstr>
      <vt:lpstr>QR decomposition (for square matrices)</vt:lpstr>
      <vt:lpstr>QR decomposition</vt:lpstr>
      <vt:lpstr>PowerPoint Presentation</vt:lpstr>
      <vt:lpstr>QR algorithm</vt:lpstr>
      <vt:lpstr>Example (hands on)</vt:lpstr>
      <vt:lpstr>Backslah in Matlab</vt:lpstr>
      <vt:lpstr>3. Iterative solvers</vt:lpstr>
      <vt:lpstr>Introduction</vt:lpstr>
      <vt:lpstr>Some basic notions</vt:lpstr>
      <vt:lpstr>Some induced matrix norms</vt:lpstr>
      <vt:lpstr>Speed of convergence</vt:lpstr>
      <vt:lpstr>Why is spectral radius of B important?</vt:lpstr>
      <vt:lpstr>Geometrical interpretation</vt:lpstr>
      <vt:lpstr>Another matrix decomposition</vt:lpstr>
      <vt:lpstr>Another matrix decomposition</vt:lpstr>
      <vt:lpstr>Towards a decomposition of A</vt:lpstr>
      <vt:lpstr>Jacobi iterative method</vt:lpstr>
      <vt:lpstr>Jacobi iterative method</vt:lpstr>
      <vt:lpstr>Gauss Seidel algorithm</vt:lpstr>
      <vt:lpstr>Gauss-Seidel iterative method</vt:lpstr>
      <vt:lpstr>Relaxation method: Successive over-relaxation (SOR) </vt:lpstr>
      <vt:lpstr>Relaxation method: Successive over-relaxation (SOR) </vt:lpstr>
      <vt:lpstr>Relaxation method: Successive over-relaxation (SOR) </vt:lpstr>
      <vt:lpstr>Convergence of SOR</vt:lpstr>
      <vt:lpstr>Convergence of Gauss-Seidel and Jacobi </vt:lpstr>
      <vt:lpstr>In general</vt:lpstr>
      <vt:lpstr>Matrices of type “V”</vt:lpstr>
      <vt:lpstr>Matrices of type “V”</vt:lpstr>
      <vt:lpstr>A few words about conditioning</vt:lpstr>
      <vt:lpstr>A few words about conditioning</vt:lpstr>
      <vt:lpstr>6.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Simcenter Electromagnetics  (Low Freq)</dc:title>
  <dc:creator>Matas, Edgar (DI SW PLM STS SDPRM MECH DISC EMAG)</dc:creator>
  <cp:keywords>Template;C_Unrestricted</cp:keywords>
  <dc:description>Version 3.4.3
January 2023</dc:description>
  <cp:lastModifiedBy>Beriot, Hadrien (DI SW PLM STS SDDEV MECH PHY ACOU)</cp:lastModifiedBy>
  <cp:revision>242</cp:revision>
  <dcterms:created xsi:type="dcterms:W3CDTF">2024-05-09T06:24:37Z</dcterms:created>
  <dcterms:modified xsi:type="dcterms:W3CDTF">2024-12-05T16:07:32Z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MSIP_Label_9d258917-277f-42cd-a3cd-14c4e9ee58bc_Enabled">
    <vt:lpwstr>true</vt:lpwstr>
  </property>
  <property fmtid="{D5CDD505-2E9C-101B-9397-08002B2CF9AE}" pid="5" name="MSIP_Label_9d258917-277f-42cd-a3cd-14c4e9ee58bc_SetDate">
    <vt:lpwstr>2023-02-07T19:46:06Z</vt:lpwstr>
  </property>
  <property fmtid="{D5CDD505-2E9C-101B-9397-08002B2CF9AE}" pid="6" name="MSIP_Label_9d258917-277f-42cd-a3cd-14c4e9ee58bc_Method">
    <vt:lpwstr>Standard</vt:lpwstr>
  </property>
  <property fmtid="{D5CDD505-2E9C-101B-9397-08002B2CF9AE}" pid="7" name="MSIP_Label_9d258917-277f-42cd-a3cd-14c4e9ee58bc_Name">
    <vt:lpwstr>restricted</vt:lpwstr>
  </property>
  <property fmtid="{D5CDD505-2E9C-101B-9397-08002B2CF9AE}" pid="8" name="MSIP_Label_9d258917-277f-42cd-a3cd-14c4e9ee58bc_SiteId">
    <vt:lpwstr>38ae3bcd-9579-4fd4-adda-b42e1495d55a</vt:lpwstr>
  </property>
  <property fmtid="{D5CDD505-2E9C-101B-9397-08002B2CF9AE}" pid="9" name="MSIP_Label_9d258917-277f-42cd-a3cd-14c4e9ee58bc_ActionId">
    <vt:lpwstr>6af54435-58e6-4052-983c-0a0bf1202eda</vt:lpwstr>
  </property>
  <property fmtid="{D5CDD505-2E9C-101B-9397-08002B2CF9AE}" pid="10" name="MSIP_Label_9d258917-277f-42cd-a3cd-14c4e9ee58bc_ContentBits">
    <vt:lpwstr>0</vt:lpwstr>
  </property>
  <property fmtid="{D5CDD505-2E9C-101B-9397-08002B2CF9AE}" pid="11" name="Document Confidentiality">
    <vt:lpwstr>Unrestricted</vt:lpwstr>
  </property>
  <property fmtid="{D5CDD505-2E9C-101B-9397-08002B2CF9AE}" pid="12" name="sodocoClasLang">
    <vt:lpwstr>Unrestricted</vt:lpwstr>
  </property>
  <property fmtid="{D5CDD505-2E9C-101B-9397-08002B2CF9AE}" pid="13" name="sodocoClasLangId">
    <vt:i4>0</vt:i4>
  </property>
  <property fmtid="{D5CDD505-2E9C-101B-9397-08002B2CF9AE}" pid="14" name="sodocoClasId">
    <vt:i4>0</vt:i4>
  </property>
</Properties>
</file>